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25"/>
  </p:notesMasterIdLst>
  <p:sldIdLst>
    <p:sldId id="259" r:id="rId4"/>
    <p:sldId id="279" r:id="rId5"/>
    <p:sldId id="280" r:id="rId6"/>
    <p:sldId id="281" r:id="rId7"/>
    <p:sldId id="283" r:id="rId8"/>
    <p:sldId id="282" r:id="rId9"/>
    <p:sldId id="292" r:id="rId10"/>
    <p:sldId id="284" r:id="rId11"/>
    <p:sldId id="289" r:id="rId12"/>
    <p:sldId id="257" r:id="rId13"/>
    <p:sldId id="260" r:id="rId14"/>
    <p:sldId id="267" r:id="rId15"/>
    <p:sldId id="293" r:id="rId16"/>
    <p:sldId id="270" r:id="rId17"/>
    <p:sldId id="294" r:id="rId18"/>
    <p:sldId id="262" r:id="rId19"/>
    <p:sldId id="256" r:id="rId20"/>
    <p:sldId id="285" r:id="rId21"/>
    <p:sldId id="295" r:id="rId22"/>
    <p:sldId id="348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42:50.6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31874 17735 0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42:57.6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25499 10393 0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1D1FD-1C6B-4463-8EEC-B51E14170FD8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9A847-3E2A-4E6E-A75A-262E2922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3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99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439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561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151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774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527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713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335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617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6.png"/><Relationship Id="rId21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4.png"/><Relationship Id="rId22" Type="http://schemas.openxmlformats.org/officeDocument/2006/relationships/image" Target="../media/image22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www.creativecertificates.com/flower-border/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jpe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DC43FF5-7EAE-4D85-9462-A702F536D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0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D49160-9474-4758-A496-486A35BD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DBC29DA-E83B-4BED-87C0-D617D79D4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F68B29C-FD76-45C1-A808-C90FB0D4E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C55D9B-DDE9-4CFD-936F-E958A633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38C20C-3D05-465F-A10B-84419EAF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B21CE5-54F3-487B-9730-C04F6260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57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C4872-4030-4A38-8858-2D97DC31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B8E17DE-D45C-4B33-BBAC-BF63A6B11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A8D2EC-01CB-439C-8880-68A92560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574597-7815-4EEA-8139-6C4CE763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942629-14AC-450C-A1F4-8195969C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2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DDCE344-3A71-43FD-80DD-92B9A0601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DC191A1-DF2E-4489-A1D1-88C912A3A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3FA988-09C5-4343-AB63-1BBBF96A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E20C51-C76C-4A14-AE02-AEEE7BF6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BE384F-7573-4132-BD1B-222C1B72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4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48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43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53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02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30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6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3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10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7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89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01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33B8A-D86C-6175-2F9D-3C0E4E96A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6C3E6-5F11-4263-85ED-C61867C33A1B}" type="datetime1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D3840-C813-DA1C-FBD2-C6B46F6E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351FC-A120-1DC2-7740-04BF46BC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D60FC-D3F8-48AE-BDD1-304D09413E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60654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999E37F-C160-0DD3-28DE-A36BB20E9F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2AC59E-4038-51AB-99CE-FC59047A4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938E8-ABCF-4D19-A494-8EDDC99FE868}" type="datetime1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AE6E4A-3495-6C85-F621-AFFFEAC3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EF2955-4733-A1BC-E570-F031A2EE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F039-0B2E-4FA0-B017-0B68D550745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56474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E46BC-F7A4-9268-D0C3-0BE7F4DC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44E9D-133B-4F36-9DB0-092DDCE7BCC8}" type="datetime1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9248A-0813-6CB5-CBE3-0FDE1113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FB8BF-18C5-E988-CE34-59FD03BBF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7C634-12D4-4A21-BA31-0E58AC4768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75807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B0C861-DE99-62EA-B513-3D30F20C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C9481-5662-4F8F-A400-7A6C7388F92D}" type="datetime1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12107E-4C7D-04DF-FE4E-987BB4CD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3CFB51-3226-910C-E9B8-069A7BFAF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DEFA4-B5E9-44F8-B846-642059CCA8D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80324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B7473E-032D-0C87-FD74-FCC466C19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CF80-F57A-4223-AA8F-88F3C693FC19}" type="datetime1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7751FD-3D58-0E8E-051F-421A26CC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8BDF41-093F-42B3-4458-5D9874E2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404EB-4CC9-47C7-B3D8-EC8CF724823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040680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B0F30A9-5FB4-ECB5-A496-34D6658A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8B3CD-41B8-49CF-953D-641D838AF9D5}" type="datetime1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48C695-8738-90EC-A5D6-C0ECF958C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2CEE83E-0B7C-3B6A-5D2C-B2C6A252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7DE8C-6D38-45D2-8CE8-AF3E29A0AFB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2343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70158E-B782-4155-87E9-DBA81A474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4CEF4F-7A6C-4606-B0D3-490C1ED61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D6DB9FF-963C-4EC2-9E4D-C80AF04928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850878A-1643-43AB-B3F9-D0BB02DAE8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77BD736-53C0-4936-8314-0E3705D9C32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1" y="3223083"/>
            <a:ext cx="498592" cy="498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76633A-28FE-4109-A55C-DCF6276A73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1AF9868-FD3C-42E5-94F1-C9425C3BEC5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0A5714-1EDE-4690-9F52-AD8303713C5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F7EFAAB-EC0F-42E3-B98F-11505FF063F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F4E931-54C7-40FC-8C28-5CD9CE89119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A272AC8-FC16-4947-9F69-93A97D4AF5B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CA81E05-B85C-44F5-9556-496E3DB965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5" y="2659335"/>
            <a:ext cx="1152525" cy="115252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99C993E6-A449-41C7-A51B-8B43797049E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2FB11A9-0608-49A2-89F4-94FDE7248D3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0" y="182281"/>
            <a:ext cx="829635" cy="76581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AFEFE88-5B9C-49E8-ABCE-13E3418BF67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1" y="156164"/>
            <a:ext cx="990600" cy="876300"/>
          </a:xfrm>
          <a:prstGeom prst="rect">
            <a:avLst/>
          </a:prstGeom>
        </p:spPr>
      </p:pic>
      <p:sp>
        <p:nvSpPr>
          <p:cNvPr id="2" name="矩形: 圆顶角 1">
            <a:extLst>
              <a:ext uri="{FF2B5EF4-FFF2-40B4-BE49-F238E27FC236}">
                <a16:creationId xmlns:a16="http://schemas.microsoft.com/office/drawing/2014/main" id="{2CE2E17F-6CB1-4D72-9F86-184325A24B2E}"/>
              </a:ext>
            </a:extLst>
          </p:cNvPr>
          <p:cNvSpPr/>
          <p:nvPr userDrawn="1"/>
        </p:nvSpPr>
        <p:spPr>
          <a:xfrm flipV="1">
            <a:off x="726515" y="3353935"/>
            <a:ext cx="10745582" cy="2746580"/>
          </a:xfrm>
          <a:prstGeom prst="round2SameRect">
            <a:avLst>
              <a:gd name="adj1" fmla="val 11735"/>
              <a:gd name="adj2" fmla="val 0"/>
            </a:avLst>
          </a:prstGeom>
          <a:solidFill>
            <a:srgbClr val="FFF3D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6506FF3-6BA8-456F-84D4-4808E19AF5A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D85517E-D190-4219-A23D-4C71EA2F32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752927"/>
            <a:ext cx="1293910" cy="10490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32AF2F8-7DF6-4902-B47A-05F5B177D7D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4578">
            <a:off x="9901617" y="5683770"/>
            <a:ext cx="1317825" cy="135161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42D3483-8265-488E-AAA3-2DCA52D2C5A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456338A-76D3-42D3-975C-5732349F7C5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2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18E0B9B-AC5C-3E61-A875-FD152DCDCF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F91326-A190-98A9-0286-6B0D7ACD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EFB25-4556-40A3-A7FA-823384AA5839}" type="datetime1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8F28B8E-5919-BCEA-8556-66EF14AFA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C784B4-D66D-3645-1F93-8F25E44A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F546E-3D05-41F5-8AB3-4E8386902CF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13381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5729DC-A57D-8541-CFBF-6822927A8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6D74-C2FD-49A2-818F-417D2084C7D6}" type="datetime1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8B4E2D-4A1B-5FE2-F516-292CA9DD1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9B20DE-D06E-C1A0-EC02-5EE3024BF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68FE9-E308-41DC-978F-0E90D97ED73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97005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E8D1F3-1BC5-FB89-9EE2-C7B101C6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11D91-3DD2-4E49-A01A-2DC6C4FBD5D7}" type="datetime1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35932A-E7DB-4704-8DF7-EAC9A246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D69DBE-6D50-9E07-CC90-FD513EDA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F9A87-245B-43E8-9013-EA7493D3D9A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9750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0CCAE-45B0-8E27-BEDB-543BEAD6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56849-AC03-48AB-AA46-BC388232E907}" type="datetime1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E1894-5A2F-0525-412B-A102BFB25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E6D86-30BB-5EBD-E801-2DEA8EFC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67B07-98A5-4077-9C0E-46EBEF62098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09998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DF049-68BE-DB5A-B1FB-66A12A2FC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A4F9-AC76-4F35-A1F3-A98D79046D35}" type="datetime1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37CA9-1E8E-A403-1DF9-BC586A306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08023-06DE-2A16-F6BE-DCC15F01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22A58-76F0-4FE2-B340-DA046DB5CF9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21114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BF586B-F898-80EC-B02C-D85A71C370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338" y="6324600"/>
            <a:ext cx="121586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GB" altLang="en-US" sz="900">
                <a:hlinkClick r:id="rId2" tooltip="https://www.creativecertificates.com/flower-border/"/>
              </a:rPr>
              <a:t>This Photo</a:t>
            </a:r>
            <a:r>
              <a:rPr lang="en-GB" altLang="en-US" sz="900"/>
              <a:t> by Unknown Author is licensed under </a:t>
            </a:r>
            <a:r>
              <a:rPr lang="en-GB" altLang="en-US" sz="900">
                <a:hlinkClick r:id="rId3" tooltip="https://creativecommons.org/licenses/by-sa/3.0/"/>
              </a:rPr>
              <a:t>CC BY-SA</a:t>
            </a:r>
            <a:endParaRPr lang="en-GB" altLang="en-US" sz="90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6DFAF408-0136-8825-9447-A7C30DDD41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3354C684-47A9-6FBE-DBB5-E4E5CACCE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435F5-D0C9-44D6-AA33-241E37298666}" type="datetime1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EC50BBA-B059-D542-09DB-795170F3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F0F61BD-7BA0-6120-806C-44C6FF72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B535871-12C5-4C8C-98CC-6B3ED3193C5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058379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E6552118-BD50-EF47-796D-B53170D4D4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92D51-7E79-9B0C-E6B9-DE652041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532A-C45F-4197-9CFA-68C097AF8A21}" type="datetime1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F0395-49E5-FD96-D071-3A447AAB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1733E-2ABF-2A88-C96C-55C07978A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A9021-4B6E-4AF2-A9AD-2B91466B3F3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73805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96D59E18-70AF-3D91-A923-56B12D32D7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408141"/>
      </p:ext>
    </p:extLst>
  </p:cSld>
  <p:clrMapOvr>
    <a:masterClrMapping/>
  </p:clrMapOvr>
  <p:transition spd="slow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90560E-53BA-4460-B426-EFB11F1C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F891C9-59A4-4268-AB5F-134D20FB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04C303-5801-45F5-8AE4-5351FA6D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60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C222D5-496D-44FD-8447-6AD7F237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C33218-E771-4D51-8F2F-409D2E734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DBC7F4-A017-45EA-BDCC-C83924A0F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C945D5-EB24-4999-8C61-78B70494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3A7568-E0C6-4EF2-9ECA-10C12BE9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1DD82D-BA59-462E-B756-F5A680FD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39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7E570D-8855-4F36-B2A3-1D0756B3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5B5607-2181-489D-B967-CCD6893C7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AD8E48-1256-4859-92CE-326810132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C6C2D0-3CC9-4407-AB2C-3D84ABAEA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6AA74BB-DAFA-4F74-82BB-8EB95E188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C4FD574-1B80-41F0-8DF3-726DBEAEDF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4CA7C34-A1F4-4EF5-9064-684B0C8D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842F592-B426-4159-87F6-CE1F7291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9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D6052-84C0-4A6D-9C21-89767C90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22E1918-9CF6-4D5D-814C-2C1162C5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E9C239-884A-4826-B725-05DB2B43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FA5BF63-83F8-46AE-BB41-A0EF2AEA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28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C4C3952-5CB8-4601-9E4C-6DCFD9DB1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3D58CF1-F6D0-4183-9E5A-0EF9A155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B88A18-70B6-4A03-9F54-75249FD3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6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D84335-15F6-4500-8F58-1BDA0CDE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16C55B-081A-4115-80D6-A478F4B38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D08F20-5E3C-4767-8DD8-74B1EF36F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9A4EC2-163B-4E50-A695-820921B6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F0379B-B13C-48DE-9A55-1637C9A9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9E28CB-CC11-4D70-9BEF-1226757A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9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B17629AE-D508-042F-2971-89915F2EBC5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717" y="218192"/>
            <a:ext cx="1265745" cy="12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4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5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A932384-7EDE-BCC4-1AFC-6C1D2C5427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906E47F-15CE-191E-3793-3EF01AEFE2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2FB39-5126-4F8A-9F69-9F190FF38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976C6C-85C6-4702-8762-1BE90C93F923}" type="datetime1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FB03F-F4CF-47EB-830F-E4C7E9748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F35E0-E45C-430D-A6EA-BFB228CEE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FB98350-B70E-46FA-BCA0-A3DC34A4E64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746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Relationship Id="rId22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48.png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6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45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Relationship Id="rId22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8.gif"/><Relationship Id="rId5" Type="http://schemas.openxmlformats.org/officeDocument/2006/relationships/image" Target="../media/image57.gi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9.wmf"/><Relationship Id="rId5" Type="http://schemas.openxmlformats.org/officeDocument/2006/relationships/image" Target="../media/image62.png"/><Relationship Id="rId4" Type="http://schemas.openxmlformats.org/officeDocument/2006/relationships/image" Target="../media/image6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9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1.gif"/><Relationship Id="rId5" Type="http://schemas.openxmlformats.org/officeDocument/2006/relationships/image" Target="../media/image63.png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10" Type="http://schemas.openxmlformats.org/officeDocument/2006/relationships/image" Target="../media/image32.png"/><Relationship Id="rId4" Type="http://schemas.openxmlformats.org/officeDocument/2006/relationships/image" Target="../media/image26.gif"/><Relationship Id="rId9" Type="http://schemas.openxmlformats.org/officeDocument/2006/relationships/image" Target="../media/image3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9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1.gif"/><Relationship Id="rId5" Type="http://schemas.openxmlformats.org/officeDocument/2006/relationships/image" Target="../media/image64.png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1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6.png"/><Relationship Id="rId24" Type="http://schemas.openxmlformats.org/officeDocument/2006/relationships/image" Target="../media/image19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3.png"/><Relationship Id="rId4" Type="http://schemas.openxmlformats.org/officeDocument/2006/relationships/image" Target="../media/image20.png"/><Relationship Id="rId9" Type="http://schemas.openxmlformats.org/officeDocument/2006/relationships/image" Target="../media/image45.png"/><Relationship Id="rId14" Type="http://schemas.openxmlformats.org/officeDocument/2006/relationships/image" Target="../media/image22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7.gif"/><Relationship Id="rId18" Type="http://schemas.openxmlformats.org/officeDocument/2006/relationships/image" Target="../media/image36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31.PNG"/><Relationship Id="rId17" Type="http://schemas.openxmlformats.org/officeDocument/2006/relationships/image" Target="../media/image35.gif"/><Relationship Id="rId2" Type="http://schemas.openxmlformats.org/officeDocument/2006/relationships/audio" Target="../media/media2.mp3"/><Relationship Id="rId16" Type="http://schemas.openxmlformats.org/officeDocument/2006/relationships/image" Target="../media/image34.gif"/><Relationship Id="rId20" Type="http://schemas.openxmlformats.org/officeDocument/2006/relationships/image" Target="../media/image37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3.xml"/><Relationship Id="rId5" Type="http://schemas.microsoft.com/office/2007/relationships/media" Target="../media/media4.mp3"/><Relationship Id="rId15" Type="http://schemas.openxmlformats.org/officeDocument/2006/relationships/image" Target="../media/image33.gif"/><Relationship Id="rId10" Type="http://schemas.openxmlformats.org/officeDocument/2006/relationships/audio" Target="../media/media6.mp3"/><Relationship Id="rId19" Type="http://schemas.openxmlformats.org/officeDocument/2006/relationships/image" Target="../media/image30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2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13" Type="http://schemas.openxmlformats.org/officeDocument/2006/relationships/image" Target="../media/image630.png"/><Relationship Id="rId3" Type="http://schemas.openxmlformats.org/officeDocument/2006/relationships/audio" Target="../media/audio2.wav"/><Relationship Id="rId7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gif"/><Relationship Id="rId5" Type="http://schemas.openxmlformats.org/officeDocument/2006/relationships/image" Target="../media/image26.gif"/><Relationship Id="rId10" Type="http://schemas.openxmlformats.org/officeDocument/2006/relationships/image" Target="../media/image40.gif"/><Relationship Id="rId4" Type="http://schemas.openxmlformats.org/officeDocument/2006/relationships/image" Target="../media/image27.gif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69.png"/><Relationship Id="rId3" Type="http://schemas.openxmlformats.org/officeDocument/2006/relationships/audio" Target="../media/audio2.wav"/><Relationship Id="rId7" Type="http://schemas.openxmlformats.org/officeDocument/2006/relationships/image" Target="../media/image3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gif"/><Relationship Id="rId5" Type="http://schemas.openxmlformats.org/officeDocument/2006/relationships/image" Target="../media/image27.gif"/><Relationship Id="rId15" Type="http://schemas.openxmlformats.org/officeDocument/2006/relationships/image" Target="../media/image42.jpeg"/><Relationship Id="rId10" Type="http://schemas.openxmlformats.org/officeDocument/2006/relationships/image" Target="../media/image41.gif"/><Relationship Id="rId4" Type="http://schemas.openxmlformats.org/officeDocument/2006/relationships/image" Target="../media/image39.gif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67.png"/><Relationship Id="rId3" Type="http://schemas.openxmlformats.org/officeDocument/2006/relationships/audio" Target="../media/audio2.wav"/><Relationship Id="rId7" Type="http://schemas.openxmlformats.org/officeDocument/2006/relationships/image" Target="../media/image38.gif"/><Relationship Id="rId17" Type="http://schemas.openxmlformats.org/officeDocument/2006/relationships/customXml" Target="../ink/ink2.xml"/><Relationship Id="rId2" Type="http://schemas.openxmlformats.org/officeDocument/2006/relationships/audio" Target="../media/audio1.wav"/><Relationship Id="rId16" Type="http://schemas.openxmlformats.org/officeDocument/2006/relationships/image" Target="../media/image28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gif"/><Relationship Id="rId5" Type="http://schemas.openxmlformats.org/officeDocument/2006/relationships/image" Target="../media/image27.gif"/><Relationship Id="rId15" Type="http://schemas.openxmlformats.org/officeDocument/2006/relationships/customXml" Target="../ink/ink1.xml"/><Relationship Id="rId10" Type="http://schemas.openxmlformats.org/officeDocument/2006/relationships/image" Target="../media/image43.gif"/><Relationship Id="rId4" Type="http://schemas.openxmlformats.org/officeDocument/2006/relationships/image" Target="../media/image39.gif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68.png"/><Relationship Id="rId3" Type="http://schemas.openxmlformats.org/officeDocument/2006/relationships/audio" Target="../media/audio2.wav"/><Relationship Id="rId7" Type="http://schemas.openxmlformats.org/officeDocument/2006/relationships/image" Target="../media/image3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gif"/><Relationship Id="rId5" Type="http://schemas.openxmlformats.org/officeDocument/2006/relationships/image" Target="../media/image27.gif"/><Relationship Id="rId15" Type="http://schemas.openxmlformats.org/officeDocument/2006/relationships/image" Target="../media/image42.jpeg"/><Relationship Id="rId10" Type="http://schemas.openxmlformats.org/officeDocument/2006/relationships/image" Target="../media/image30.png"/><Relationship Id="rId4" Type="http://schemas.openxmlformats.org/officeDocument/2006/relationships/image" Target="../media/image39.gif"/><Relationship Id="rId9" Type="http://schemas.openxmlformats.org/officeDocument/2006/relationships/image" Target="../media/image43.gif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4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8.gif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41" y="-129632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30" name="组合 4">
            <a:extLst>
              <a:ext uri="{FF2B5EF4-FFF2-40B4-BE49-F238E27FC236}">
                <a16:creationId xmlns:a16="http://schemas.microsoft.com/office/drawing/2014/main" id="{A6278CA1-DB59-49D0-BC34-A582E0AED123}"/>
              </a:ext>
            </a:extLst>
          </p:cNvPr>
          <p:cNvGrpSpPr/>
          <p:nvPr/>
        </p:nvGrpSpPr>
        <p:grpSpPr>
          <a:xfrm>
            <a:off x="3865730" y="1064495"/>
            <a:ext cx="3825311" cy="3825311"/>
            <a:chOff x="2513461" y="2545830"/>
            <a:chExt cx="1759981" cy="1759981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DD19EEA0-53BD-4D03-BCC2-B8AB54E4AE77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矩形 3">
              <a:extLst>
                <a:ext uri="{FF2B5EF4-FFF2-40B4-BE49-F238E27FC236}">
                  <a16:creationId xmlns:a16="http://schemas.microsoft.com/office/drawing/2014/main" id="{CDC8FFFC-27C5-4C11-B3A9-5CA5C954FD14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7373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A4437FC-76AA-F1EB-C9EC-A1A4686D06C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28312" y="1217958"/>
            <a:ext cx="4407790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73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31251" y="241431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79" y="121087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86" y="84906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AD5EFE-0744-4EB6-A370-CE46211EA36D}"/>
              </a:ext>
            </a:extLst>
          </p:cNvPr>
          <p:cNvSpPr txBox="1"/>
          <p:nvPr/>
        </p:nvSpPr>
        <p:spPr>
          <a:xfrm>
            <a:off x="4653880" y="907096"/>
            <a:ext cx="2563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Toán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 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Mutlu" panose="00000400000000000000" pitchFamily="2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05A37-2623-6988-175D-9B59DD96A32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02711" y="1823161"/>
            <a:ext cx="6334293" cy="3054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BE0BE0-D20C-1443-ACA6-6CB0611751A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83474" y="4872913"/>
            <a:ext cx="240203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67" name="组合 66">
            <a:extLst>
              <a:ext uri="{FF2B5EF4-FFF2-40B4-BE49-F238E27FC236}">
                <a16:creationId xmlns:a16="http://schemas.microsoft.com/office/drawing/2014/main" id="{93E5F5CB-01EB-4088-A7AE-DDDB0661D340}"/>
              </a:ext>
            </a:extLst>
          </p:cNvPr>
          <p:cNvGrpSpPr/>
          <p:nvPr/>
        </p:nvGrpSpPr>
        <p:grpSpPr>
          <a:xfrm>
            <a:off x="3581633" y="1297432"/>
            <a:ext cx="4459732" cy="4459732"/>
            <a:chOff x="2513461" y="2545830"/>
            <a:chExt cx="1759981" cy="1759981"/>
          </a:xfrm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61CE767C-BB2B-420C-B282-25E3AD1996E6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BDC96C9E-2A7D-464F-BC1A-E9EAAA32B717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E029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EFFF69E-763C-A04B-D413-713DFBBBB71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01051" y="1709064"/>
            <a:ext cx="5639289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0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02F5782-8A9A-49EE-BE7A-A3739A1BED2B}"/>
              </a:ext>
            </a:extLst>
          </p:cNvPr>
          <p:cNvSpPr/>
          <p:nvPr/>
        </p:nvSpPr>
        <p:spPr>
          <a:xfrm>
            <a:off x="736746" y="108155"/>
            <a:ext cx="10570350" cy="1347019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556F5-FC7F-BF18-C3D5-085D9F4B1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72" y="1699862"/>
            <a:ext cx="9733781" cy="378484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BC09E0-257A-E75A-61F7-DA6239C7F523}"/>
              </a:ext>
            </a:extLst>
          </p:cNvPr>
          <p:cNvGrpSpPr/>
          <p:nvPr/>
        </p:nvGrpSpPr>
        <p:grpSpPr>
          <a:xfrm>
            <a:off x="7140142" y="1840646"/>
            <a:ext cx="960521" cy="2125527"/>
            <a:chOff x="9612631" y="3160924"/>
            <a:chExt cx="960521" cy="212552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8AFEBF-3ACC-160C-EE1E-E1A1410A8C0C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7DFD7C-8B4B-052D-0F24-EAD949430EF0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AE8BC5-A946-BE3F-39F8-11E05F6E8F06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6D49D5-D008-6277-4FC6-AB6A396DB717}"/>
              </a:ext>
            </a:extLst>
          </p:cNvPr>
          <p:cNvGrpSpPr/>
          <p:nvPr/>
        </p:nvGrpSpPr>
        <p:grpSpPr>
          <a:xfrm>
            <a:off x="3266232" y="3620284"/>
            <a:ext cx="960521" cy="2125527"/>
            <a:chOff x="9612631" y="3160924"/>
            <a:chExt cx="960521" cy="21255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43C356E-25DB-1F74-EE22-8F5B579CD913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FB0DF2-6F3E-CFFC-F296-8F585B33C736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8138602-50FC-7058-3237-0B2E856319E4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FD5A92-B1AA-522D-442E-EEEF0D72684E}"/>
              </a:ext>
            </a:extLst>
          </p:cNvPr>
          <p:cNvGrpSpPr/>
          <p:nvPr/>
        </p:nvGrpSpPr>
        <p:grpSpPr>
          <a:xfrm>
            <a:off x="6874671" y="3590788"/>
            <a:ext cx="960521" cy="2125527"/>
            <a:chOff x="9612631" y="3160924"/>
            <a:chExt cx="960521" cy="212552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064F45F-4003-31E7-FE71-A374B2C56C24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600C1B-1EBE-06CB-594B-B6156FEA668F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7551D1-B1C5-8844-2C88-69054D8C5DA5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B70CAF-06B2-2668-89DD-447C8B1402A3}"/>
              </a:ext>
            </a:extLst>
          </p:cNvPr>
          <p:cNvGrpSpPr/>
          <p:nvPr/>
        </p:nvGrpSpPr>
        <p:grpSpPr>
          <a:xfrm>
            <a:off x="10217638" y="3521962"/>
            <a:ext cx="960521" cy="2125527"/>
            <a:chOff x="9612631" y="3160924"/>
            <a:chExt cx="960521" cy="212552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F11671F-F4CE-C9AD-9F8A-44DA846DC47B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4D5290-D2AF-43C2-6572-5432E4C68A6C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54B5FE7-ABB7-2814-D29B-DA45EBD36774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88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02F5782-8A9A-49EE-BE7A-A3739A1BED2B}"/>
              </a:ext>
            </a:extLst>
          </p:cNvPr>
          <p:cNvSpPr/>
          <p:nvPr/>
        </p:nvSpPr>
        <p:spPr>
          <a:xfrm>
            <a:off x="2988333" y="245807"/>
            <a:ext cx="6136002" cy="786580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9F704F-6794-5749-87A1-B2580AAAD90F}"/>
              </a:ext>
            </a:extLst>
          </p:cNvPr>
          <p:cNvSpPr txBox="1"/>
          <p:nvPr/>
        </p:nvSpPr>
        <p:spPr>
          <a:xfrm>
            <a:off x="1179869" y="1612491"/>
            <a:ext cx="10677833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Bảy phần mười chín.                                                          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Chín phần mười.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Mười bảy phần hai mươi ba.                                             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Hai mươi lăm phần năm mươi tám.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897933-AC4A-4947-F127-045F5F5DF5D0}"/>
              </a:ext>
            </a:extLst>
          </p:cNvPr>
          <p:cNvGrpSpPr/>
          <p:nvPr/>
        </p:nvGrpSpPr>
        <p:grpSpPr>
          <a:xfrm>
            <a:off x="5643717" y="1427690"/>
            <a:ext cx="923115" cy="1380007"/>
            <a:chOff x="9659870" y="3160924"/>
            <a:chExt cx="923115" cy="1380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A20227A-E919-B40D-9079-290565010ACB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F64587-F1CB-A923-A5C7-38FB2E91C9E9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19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25FAF56-150C-0421-C6FC-50A625F62D92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94E837E-25B4-E090-08F3-8974583BA89E}"/>
              </a:ext>
            </a:extLst>
          </p:cNvPr>
          <p:cNvGrpSpPr/>
          <p:nvPr/>
        </p:nvGrpSpPr>
        <p:grpSpPr>
          <a:xfrm>
            <a:off x="4955459" y="2263432"/>
            <a:ext cx="923115" cy="1380007"/>
            <a:chOff x="9659870" y="3160924"/>
            <a:chExt cx="923115" cy="138000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85B6618-282C-6788-A792-9C3695AAA65E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4BE27A0-BA82-DC37-C45E-F24E8FF37BE5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10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1CFBFCE-1FD1-E2E5-65D8-775CE1EC7B7A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AE811AD-F96A-01E6-C47D-546E2EA3CD52}"/>
              </a:ext>
            </a:extLst>
          </p:cNvPr>
          <p:cNvGrpSpPr/>
          <p:nvPr/>
        </p:nvGrpSpPr>
        <p:grpSpPr>
          <a:xfrm>
            <a:off x="7041381" y="2853367"/>
            <a:ext cx="931464" cy="1380007"/>
            <a:chOff x="9651521" y="3160924"/>
            <a:chExt cx="931464" cy="138000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E73C766-5910-5247-47AE-BD7F9524413C}"/>
                </a:ext>
              </a:extLst>
            </p:cNvPr>
            <p:cNvSpPr/>
            <p:nvPr/>
          </p:nvSpPr>
          <p:spPr>
            <a:xfrm>
              <a:off x="9651521" y="3160924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17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ADF724A-19EB-87FB-6136-2D0F535196B3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13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E930540-29EC-80DB-B5C8-1F354364F081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9759395-93E6-0CB4-4022-77A4D25EA13D}"/>
              </a:ext>
            </a:extLst>
          </p:cNvPr>
          <p:cNvGrpSpPr/>
          <p:nvPr/>
        </p:nvGrpSpPr>
        <p:grpSpPr>
          <a:xfrm>
            <a:off x="8349071" y="3826760"/>
            <a:ext cx="931464" cy="1380007"/>
            <a:chOff x="9651521" y="3160924"/>
            <a:chExt cx="931464" cy="138000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7B76A9D-A3AC-E370-2B3A-E0299F9C52EE}"/>
                </a:ext>
              </a:extLst>
            </p:cNvPr>
            <p:cNvSpPr/>
            <p:nvPr/>
          </p:nvSpPr>
          <p:spPr>
            <a:xfrm>
              <a:off x="9651521" y="3160924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B3AF2CC-5396-7140-9884-353821D6117F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58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2DE826-1080-0738-FE4F-58128A9B1189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21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820103" y="941989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3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8E8D6C-708B-4595-A80E-E7418261719F}"/>
                  </a:ext>
                </a:extLst>
              </p:cNvPr>
              <p:cNvSpPr txBox="1"/>
              <p:nvPr/>
            </p:nvSpPr>
            <p:spPr>
              <a:xfrm>
                <a:off x="1949995" y="678576"/>
                <a:ext cx="9189087" cy="1406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vi-VN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Đã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 bông hoa của những hình nào dưới đây?</a:t>
                </a:r>
                <a:endParaRPr kumimoji="0" lang="vi-VN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8E8D6C-708B-4595-A80E-E74182617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995" y="678576"/>
                <a:ext cx="9189087" cy="1406411"/>
              </a:xfrm>
              <a:prstGeom prst="rect">
                <a:avLst/>
              </a:prstGeom>
              <a:blipFill>
                <a:blip r:embed="rId5"/>
                <a:stretch>
                  <a:fillRect l="-1991" r="-298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6AF2476-8C49-03E3-C57E-EA94FB736C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1951" y="2745504"/>
            <a:ext cx="9629775" cy="18192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00B5B9C-E9BF-FAB4-704B-4F0E8CCE0BD1}"/>
              </a:ext>
            </a:extLst>
          </p:cNvPr>
          <p:cNvSpPr/>
          <p:nvPr/>
        </p:nvSpPr>
        <p:spPr>
          <a:xfrm>
            <a:off x="2192593" y="4050890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E56564-EDFC-4106-06D0-225A8E8EECF2}"/>
              </a:ext>
            </a:extLst>
          </p:cNvPr>
          <p:cNvSpPr/>
          <p:nvPr/>
        </p:nvSpPr>
        <p:spPr>
          <a:xfrm>
            <a:off x="9606116" y="4070554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1124903" y="686350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4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08E8D6C-708B-4595-A80E-E7418261719F}"/>
              </a:ext>
            </a:extLst>
          </p:cNvPr>
          <p:cNvSpPr txBox="1"/>
          <p:nvPr/>
        </p:nvSpPr>
        <p:spPr>
          <a:xfrm>
            <a:off x="2313788" y="698240"/>
            <a:ext cx="91890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6735C-D84E-5FB2-7A61-321E202B7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013" y="1305999"/>
            <a:ext cx="8572500" cy="2181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50D7D5-04C1-E57F-8785-E77E31341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8064" y="3668130"/>
            <a:ext cx="8011447" cy="227485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FB829BF-1D10-CEF2-0CD4-29EE2AA535DA}"/>
              </a:ext>
            </a:extLst>
          </p:cNvPr>
          <p:cNvSpPr/>
          <p:nvPr/>
        </p:nvSpPr>
        <p:spPr>
          <a:xfrm>
            <a:off x="4925961" y="4100051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A9F863-0A75-18C6-586C-4A397412889C}"/>
              </a:ext>
            </a:extLst>
          </p:cNvPr>
          <p:cNvSpPr/>
          <p:nvPr/>
        </p:nvSpPr>
        <p:spPr>
          <a:xfrm>
            <a:off x="7216878" y="5152102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1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D2578F5-5ABC-442A-BAE2-4CFD45D80519}"/>
              </a:ext>
            </a:extLst>
          </p:cNvPr>
          <p:cNvGrpSpPr/>
          <p:nvPr/>
        </p:nvGrpSpPr>
        <p:grpSpPr>
          <a:xfrm>
            <a:off x="3572225" y="1297432"/>
            <a:ext cx="4469140" cy="4459732"/>
            <a:chOff x="3572225" y="1297432"/>
            <a:chExt cx="4469140" cy="4459732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93E5F5CB-01EB-4088-A7AE-DDDB0661D340}"/>
                </a:ext>
              </a:extLst>
            </p:cNvPr>
            <p:cNvGrpSpPr/>
            <p:nvPr/>
          </p:nvGrpSpPr>
          <p:grpSpPr>
            <a:xfrm>
              <a:off x="3581633" y="1297432"/>
              <a:ext cx="4459732" cy="4459732"/>
              <a:chOff x="2513461" y="2545830"/>
              <a:chExt cx="1759981" cy="1759981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61CE767C-BB2B-420C-B282-25E3AD1996E6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BDC96C9E-2A7D-464F-BC1A-E9EAAA32B717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E029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BF45EE92-4887-4C8F-8AD8-C6DF7FB69612}"/>
                </a:ext>
              </a:extLst>
            </p:cNvPr>
            <p:cNvSpPr txBox="1"/>
            <p:nvPr/>
          </p:nvSpPr>
          <p:spPr>
            <a:xfrm>
              <a:off x="3572225" y="1856499"/>
              <a:ext cx="407355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VẬN DỤNG</a:t>
              </a:r>
              <a:endPara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4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8">
            <a:extLst>
              <a:ext uri="{FF2B5EF4-FFF2-40B4-BE49-F238E27FC236}">
                <a16:creationId xmlns:a16="http://schemas.microsoft.com/office/drawing/2014/main" id="{16DAA6ED-6410-3D0F-95AB-7D727A3DB7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5181600"/>
          <a:ext cx="13144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314286" imgH="1171429" progId="MSPhotoEd.3">
                  <p:embed/>
                </p:oleObj>
              </mc:Choice>
              <mc:Fallback>
                <p:oleObj name="Photo Editor Photo" r:id="rId2" imgW="1314286" imgH="1171429" progId="MSPhotoEd.3">
                  <p:embed/>
                  <p:pic>
                    <p:nvPicPr>
                      <p:cNvPr id="59394" name="Object 8">
                        <a:extLst>
                          <a:ext uri="{FF2B5EF4-FFF2-40B4-BE49-F238E27FC236}">
                            <a16:creationId xmlns:a16="http://schemas.microsoft.com/office/drawing/2014/main" id="{16DAA6ED-6410-3D0F-95AB-7D727A3DB7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81600"/>
                        <a:ext cx="131445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9">
            <a:extLst>
              <a:ext uri="{FF2B5EF4-FFF2-40B4-BE49-F238E27FC236}">
                <a16:creationId xmlns:a16="http://schemas.microsoft.com/office/drawing/2014/main" id="{9A4918BE-8566-911B-2A36-FF24E097A0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72600" y="5257800"/>
          <a:ext cx="1295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1314286" imgH="1171429" progId="MSPhotoEd.3">
                  <p:embed/>
                </p:oleObj>
              </mc:Choice>
              <mc:Fallback>
                <p:oleObj name="Photo Editor Photo" r:id="rId4" imgW="1314286" imgH="1171429" progId="MSPhotoEd.3">
                  <p:embed/>
                  <p:pic>
                    <p:nvPicPr>
                      <p:cNvPr id="59395" name="Object 9">
                        <a:extLst>
                          <a:ext uri="{FF2B5EF4-FFF2-40B4-BE49-F238E27FC236}">
                            <a16:creationId xmlns:a16="http://schemas.microsoft.com/office/drawing/2014/main" id="{9A4918BE-8566-911B-2A36-FF24E097A0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0" y="5257800"/>
                        <a:ext cx="12954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396" name="Group 14">
            <a:extLst>
              <a:ext uri="{FF2B5EF4-FFF2-40B4-BE49-F238E27FC236}">
                <a16:creationId xmlns:a16="http://schemas.microsoft.com/office/drawing/2014/main" id="{6660B73E-892C-5B25-84F5-5300CF261F53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495800"/>
            <a:ext cx="6934200" cy="2362200"/>
            <a:chOff x="1958" y="372"/>
            <a:chExt cx="1884" cy="742"/>
          </a:xfrm>
        </p:grpSpPr>
        <p:pic>
          <p:nvPicPr>
            <p:cNvPr id="59401" name="Picture 15" descr="flower1_div_md_wht">
              <a:extLst>
                <a:ext uri="{FF2B5EF4-FFF2-40B4-BE49-F238E27FC236}">
                  <a16:creationId xmlns:a16="http://schemas.microsoft.com/office/drawing/2014/main" id="{A822E62E-261A-C0EA-56B1-FAE1149BAC1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" y="372"/>
              <a:ext cx="188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2" name="Picture 16" descr="Bellcoll">
              <a:extLst>
                <a:ext uri="{FF2B5EF4-FFF2-40B4-BE49-F238E27FC236}">
                  <a16:creationId xmlns:a16="http://schemas.microsoft.com/office/drawing/2014/main" id="{7B037C8E-65F9-6E94-9D55-37434F73D71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480"/>
              <a:ext cx="86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397" name="WordArt 18">
            <a:extLst>
              <a:ext uri="{FF2B5EF4-FFF2-40B4-BE49-F238E27FC236}">
                <a16:creationId xmlns:a16="http://schemas.microsoft.com/office/drawing/2014/main" id="{39241E97-F98A-E261-0FC6-22449770C4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3232150"/>
            <a:ext cx="7010400" cy="40005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9399" name="Picture 5" descr="POINSET2">
            <a:extLst>
              <a:ext uri="{FF2B5EF4-FFF2-40B4-BE49-F238E27FC236}">
                <a16:creationId xmlns:a16="http://schemas.microsoft.com/office/drawing/2014/main" id="{8B133494-EF5D-9281-4D3A-6304B3BBA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15950" y="192088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5" descr="POINSET2">
            <a:extLst>
              <a:ext uri="{FF2B5EF4-FFF2-40B4-BE49-F238E27FC236}">
                <a16:creationId xmlns:a16="http://schemas.microsoft.com/office/drawing/2014/main" id="{60E4BBB6-7D18-698C-A5EC-7B7194AC8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3494" y="172244"/>
            <a:ext cx="15652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5CD4E5-31B3-B124-EC2D-E77EC49DF5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8786" y="1212211"/>
            <a:ext cx="8644877" cy="3023878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638F78B-1D8D-CFD8-C7C2-55BD8AEC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0"/>
            <a:ext cx="10972800" cy="1143000"/>
          </a:xfrm>
        </p:spPr>
        <p:txBody>
          <a:bodyPr/>
          <a:lstStyle/>
          <a:p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tám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chín</a:t>
            </a:r>
            <a:endParaRPr lang="en-US" altLang="en-US" sz="40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0419" name="Picture 4" descr="chuong">
            <a:extLst>
              <a:ext uri="{FF2B5EF4-FFF2-40B4-BE49-F238E27FC236}">
                <a16:creationId xmlns:a16="http://schemas.microsoft.com/office/drawing/2014/main" id="{59F18A6C-A9C4-7FDB-436F-9BC53B9023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817938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25AC71D2-74DC-45E3-BD61-1E714A889159}"/>
              </a:ext>
            </a:extLst>
          </p:cNvPr>
          <p:cNvSpPr/>
          <p:nvPr/>
        </p:nvSpPr>
        <p:spPr>
          <a:xfrm>
            <a:off x="8648700" y="35655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9440D4C1-C67C-4333-92C5-F490BBBDEE9A}"/>
              </a:ext>
            </a:extLst>
          </p:cNvPr>
          <p:cNvSpPr/>
          <p:nvPr/>
        </p:nvSpPr>
        <p:spPr>
          <a:xfrm>
            <a:off x="8658225" y="35734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F262D789-61D0-43EF-ABF5-D9D58EFA3568}"/>
              </a:ext>
            </a:extLst>
          </p:cNvPr>
          <p:cNvSpPr/>
          <p:nvPr/>
        </p:nvSpPr>
        <p:spPr>
          <a:xfrm>
            <a:off x="8669338" y="35798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6ACAE05A-E662-44AA-A1CB-134A93D211FC}"/>
              </a:ext>
            </a:extLst>
          </p:cNvPr>
          <p:cNvSpPr/>
          <p:nvPr/>
        </p:nvSpPr>
        <p:spPr>
          <a:xfrm>
            <a:off x="8715375" y="35845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631E092C-7A71-4C40-A4BC-71D6E1EC3E77}"/>
              </a:ext>
            </a:extLst>
          </p:cNvPr>
          <p:cNvSpPr/>
          <p:nvPr/>
        </p:nvSpPr>
        <p:spPr>
          <a:xfrm>
            <a:off x="8670925" y="35877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A9B86F81-C9D1-4766-A5FC-E7AACAB52753}"/>
              </a:ext>
            </a:extLst>
          </p:cNvPr>
          <p:cNvSpPr/>
          <p:nvPr/>
        </p:nvSpPr>
        <p:spPr>
          <a:xfrm>
            <a:off x="8664575" y="35623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4C77F318-D1F7-4FBD-9802-9BC6ABD95918}"/>
              </a:ext>
            </a:extLst>
          </p:cNvPr>
          <p:cNvSpPr/>
          <p:nvPr/>
        </p:nvSpPr>
        <p:spPr>
          <a:xfrm>
            <a:off x="8662988" y="35750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B9B60B9A-7036-438D-BA6B-8DB6FE9CA602}"/>
              </a:ext>
            </a:extLst>
          </p:cNvPr>
          <p:cNvSpPr/>
          <p:nvPr/>
        </p:nvSpPr>
        <p:spPr>
          <a:xfrm>
            <a:off x="8712200" y="35750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FD51DD70-A034-4CBB-9368-6FA55CB03AE1}"/>
              </a:ext>
            </a:extLst>
          </p:cNvPr>
          <p:cNvSpPr/>
          <p:nvPr/>
        </p:nvSpPr>
        <p:spPr>
          <a:xfrm>
            <a:off x="8683625" y="35480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5BD024CF-FECB-4C97-8BC8-0562EC848F2E}"/>
              </a:ext>
            </a:extLst>
          </p:cNvPr>
          <p:cNvSpPr/>
          <p:nvPr/>
        </p:nvSpPr>
        <p:spPr>
          <a:xfrm>
            <a:off x="8715375" y="35480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696B5B7A-023F-477C-9DFD-48606A7A3127}"/>
              </a:ext>
            </a:extLst>
          </p:cNvPr>
          <p:cNvSpPr/>
          <p:nvPr/>
        </p:nvSpPr>
        <p:spPr>
          <a:xfrm>
            <a:off x="8697913" y="35655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1398B-5320-42CF-90F9-1741E7E9F1A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61791" y="2286000"/>
            <a:ext cx="3733800" cy="1531317"/>
          </a:xfrm>
          <a:prstGeom prst="rect">
            <a:avLst/>
          </a:prstGeom>
          <a:blipFill>
            <a:blip r:embed="rId5"/>
            <a:stretch>
              <a:fillRect l="-7341" b="-1594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 </a:t>
            </a:r>
          </a:p>
        </p:txBody>
      </p:sp>
      <p:pic>
        <p:nvPicPr>
          <p:cNvPr id="60441" name="Picture 5" descr="POINSET2">
            <a:extLst>
              <a:ext uri="{FF2B5EF4-FFF2-40B4-BE49-F238E27FC236}">
                <a16:creationId xmlns:a16="http://schemas.microsoft.com/office/drawing/2014/main" id="{DEA9F0F0-AC15-6605-BE8F-37EDC092F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87350" y="44451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2" name="Picture 5" descr="POINSET2">
            <a:extLst>
              <a:ext uri="{FF2B5EF4-FFF2-40B4-BE49-F238E27FC236}">
                <a16:creationId xmlns:a16="http://schemas.microsoft.com/office/drawing/2014/main" id="{E257F577-50D9-060D-45EF-82313F90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244137" y="5724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3" name="Picture 5" descr="POINSET2">
            <a:extLst>
              <a:ext uri="{FF2B5EF4-FFF2-40B4-BE49-F238E27FC236}">
                <a16:creationId xmlns:a16="http://schemas.microsoft.com/office/drawing/2014/main" id="{CDFD47B5-CA28-DF40-89F4-7CC4995AC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387013" y="260350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4" name="Picture 5" descr="POINSET2">
            <a:extLst>
              <a:ext uri="{FF2B5EF4-FFF2-40B4-BE49-F238E27FC236}">
                <a16:creationId xmlns:a16="http://schemas.microsoft.com/office/drawing/2014/main" id="{B302F244-A991-3B26-26EE-E2C1891B0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7350" y="4410075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id="{5901BFEE-AF12-83E1-9CAB-15B37D507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1366838"/>
            <a:ext cx="11277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phân số chỉ phần đã tô màu trong hình dưới đây: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6D2C188B-9FFC-CBF6-9484-510429679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905000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3FBAEBC3-865D-4827-B17B-78CBB8FA406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810000" y="4078301"/>
            <a:ext cx="4343400" cy="1284775"/>
          </a:xfrm>
          <a:prstGeom prst="rect">
            <a:avLst/>
          </a:prstGeom>
          <a:blipFill>
            <a:blip r:embed="rId5"/>
            <a:stretch>
              <a:fillRect b="-1422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 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A8246A-1049-4790-B3BA-044053EC0560}"/>
              </a:ext>
            </a:extLst>
          </p:cNvPr>
          <p:cNvGraphicFramePr>
            <a:graphicFrameLocks noGrp="1"/>
          </p:cNvGraphicFramePr>
          <p:nvPr/>
        </p:nvGraphicFramePr>
        <p:xfrm>
          <a:off x="3452813" y="2057400"/>
          <a:ext cx="5576888" cy="202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222">
                  <a:extLst>
                    <a:ext uri="{9D8B030D-6E8A-4147-A177-3AD203B41FA5}">
                      <a16:colId xmlns:a16="http://schemas.microsoft.com/office/drawing/2014/main" val="3942733713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2533513893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151358097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2171289629"/>
                    </a:ext>
                  </a:extLst>
                </a:gridCol>
              </a:tblGrid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245836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399649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76554"/>
                  </a:ext>
                </a:extLst>
              </a:tr>
            </a:tbl>
          </a:graphicData>
        </a:graphic>
      </p:graphicFrame>
      <p:pic>
        <p:nvPicPr>
          <p:cNvPr id="61487" name="Picture 4" descr="chuong">
            <a:extLst>
              <a:ext uri="{FF2B5EF4-FFF2-40B4-BE49-F238E27FC236}">
                <a16:creationId xmlns:a16="http://schemas.microsoft.com/office/drawing/2014/main" id="{1F1B230A-EE33-FDD3-F7DA-09E0020DE5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900488"/>
            <a:ext cx="28209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8" name="Picture 5" descr="POINSET2">
            <a:extLst>
              <a:ext uri="{FF2B5EF4-FFF2-40B4-BE49-F238E27FC236}">
                <a16:creationId xmlns:a16="http://schemas.microsoft.com/office/drawing/2014/main" id="{85BD08CA-ED92-78A3-51DF-1C155051D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84187" y="136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9" name="Picture 5" descr="POINSET2">
            <a:extLst>
              <a:ext uri="{FF2B5EF4-FFF2-40B4-BE49-F238E27FC236}">
                <a16:creationId xmlns:a16="http://schemas.microsoft.com/office/drawing/2014/main" id="{C29E807E-7968-6A36-8AA5-176A85BC7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247313" y="257175"/>
            <a:ext cx="15589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BF5FB20D-E063-D238-5C30-6253C06C4F9F}"/>
              </a:ext>
            </a:extLst>
          </p:cNvPr>
          <p:cNvSpPr/>
          <p:nvPr/>
        </p:nvSpPr>
        <p:spPr>
          <a:xfrm>
            <a:off x="8943975" y="43656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188F8B4C-7288-E85A-7490-6DC36F77C3EA}"/>
              </a:ext>
            </a:extLst>
          </p:cNvPr>
          <p:cNvSpPr/>
          <p:nvPr/>
        </p:nvSpPr>
        <p:spPr>
          <a:xfrm>
            <a:off x="8953500" y="43735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698F8BD0-4C9A-CAE0-1459-E2D5BC0C5AA4}"/>
              </a:ext>
            </a:extLst>
          </p:cNvPr>
          <p:cNvSpPr/>
          <p:nvPr/>
        </p:nvSpPr>
        <p:spPr>
          <a:xfrm>
            <a:off x="8964613" y="43799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6547B5AA-7088-E845-C4AB-2009BFD0682C}"/>
              </a:ext>
            </a:extLst>
          </p:cNvPr>
          <p:cNvSpPr/>
          <p:nvPr/>
        </p:nvSpPr>
        <p:spPr>
          <a:xfrm>
            <a:off x="9010650" y="43846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8EFAE23E-2DBD-E693-10F8-8C6444CAFDDE}"/>
              </a:ext>
            </a:extLst>
          </p:cNvPr>
          <p:cNvSpPr/>
          <p:nvPr/>
        </p:nvSpPr>
        <p:spPr>
          <a:xfrm>
            <a:off x="8966200" y="43878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214865C-5C47-4082-764C-DED6E0B0AF4B}"/>
              </a:ext>
            </a:extLst>
          </p:cNvPr>
          <p:cNvSpPr/>
          <p:nvPr/>
        </p:nvSpPr>
        <p:spPr>
          <a:xfrm>
            <a:off x="8959850" y="43624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D02CDA6-E61C-CD3F-C524-8A389C6ED27E}"/>
              </a:ext>
            </a:extLst>
          </p:cNvPr>
          <p:cNvSpPr/>
          <p:nvPr/>
        </p:nvSpPr>
        <p:spPr>
          <a:xfrm>
            <a:off x="8958263" y="43751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4282E8D-0446-8334-25CB-37E8B2424182}"/>
              </a:ext>
            </a:extLst>
          </p:cNvPr>
          <p:cNvSpPr/>
          <p:nvPr/>
        </p:nvSpPr>
        <p:spPr>
          <a:xfrm>
            <a:off x="9007475" y="43751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7EA8E360-4251-1A73-030C-CCB2B7114F1B}"/>
              </a:ext>
            </a:extLst>
          </p:cNvPr>
          <p:cNvSpPr/>
          <p:nvPr/>
        </p:nvSpPr>
        <p:spPr>
          <a:xfrm>
            <a:off x="8978900" y="43481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1472" name="Flowchart: Connector 61471">
            <a:extLst>
              <a:ext uri="{FF2B5EF4-FFF2-40B4-BE49-F238E27FC236}">
                <a16:creationId xmlns:a16="http://schemas.microsoft.com/office/drawing/2014/main" id="{4F815EE7-11BA-639E-58C0-AE03E758E9E9}"/>
              </a:ext>
            </a:extLst>
          </p:cNvPr>
          <p:cNvSpPr/>
          <p:nvPr/>
        </p:nvSpPr>
        <p:spPr>
          <a:xfrm>
            <a:off x="9010650" y="43481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1473" name="Flowchart: Connector 61472">
            <a:extLst>
              <a:ext uri="{FF2B5EF4-FFF2-40B4-BE49-F238E27FC236}">
                <a16:creationId xmlns:a16="http://schemas.microsoft.com/office/drawing/2014/main" id="{315A8DEA-0569-1D8F-82B1-DE1485397171}"/>
              </a:ext>
            </a:extLst>
          </p:cNvPr>
          <p:cNvSpPr/>
          <p:nvPr/>
        </p:nvSpPr>
        <p:spPr>
          <a:xfrm>
            <a:off x="8993188" y="43656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84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1" grpId="0" animBg="1"/>
      <p:bldP spid="61472" grpId="0" animBg="1"/>
      <p:bldP spid="614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48" y="0"/>
            <a:ext cx="3611669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2447" y="1843385"/>
            <a:ext cx="55451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688" y="2379182"/>
            <a:ext cx="2719941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47" y="3201544"/>
            <a:ext cx="1981164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765826" y="5555268"/>
            <a:ext cx="1134535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332">
            <a:off x="8373756" y="3438659"/>
            <a:ext cx="2341469" cy="438399"/>
          </a:xfrm>
          <a:prstGeom prst="rect">
            <a:avLst/>
          </a:prstGeom>
        </p:spPr>
      </p:pic>
      <p:pic>
        <p:nvPicPr>
          <p:cNvPr id="22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29481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5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642" numSld="8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A153F76-0BC2-4DAE-BECF-AB7C481049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9600" y="609254"/>
            <a:ext cx="10972800" cy="1143345"/>
          </a:xfrm>
          <a:blipFill>
            <a:blip r:embed="rId5"/>
            <a:stretch>
              <a:fillRect b="-10695"/>
            </a:stretch>
          </a:blipFill>
        </p:spPr>
        <p:txBody>
          <a:bodyPr/>
          <a:lstStyle/>
          <a:p>
            <a:pPr>
              <a:defRPr/>
            </a:pPr>
            <a:br>
              <a:rPr lang="en-GB" dirty="0">
                <a:noFill/>
              </a:rPr>
            </a:br>
            <a:br>
              <a:rPr lang="en-GB" dirty="0">
                <a:noFill/>
              </a:rPr>
            </a:br>
            <a:br>
              <a:rPr lang="en-GB" dirty="0">
                <a:noFill/>
              </a:rPr>
            </a:br>
            <a:r>
              <a:rPr lang="en-GB" dirty="0">
                <a:noFill/>
              </a:rPr>
              <a:t> 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0D1BB06-E3E6-F6BF-A916-45CCC4D39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1800" y="2319338"/>
            <a:ext cx="5715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27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2468" name="Picture 4" descr="chuong">
            <a:extLst>
              <a:ext uri="{FF2B5EF4-FFF2-40B4-BE49-F238E27FC236}">
                <a16:creationId xmlns:a16="http://schemas.microsoft.com/office/drawing/2014/main" id="{3268E304-0836-1155-6D2E-0F43373AAA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6957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9" name="Picture 5" descr="POINSET2">
            <a:extLst>
              <a:ext uri="{FF2B5EF4-FFF2-40B4-BE49-F238E27FC236}">
                <a16:creationId xmlns:a16="http://schemas.microsoft.com/office/drawing/2014/main" id="{26960D93-466B-31BF-E987-CF276CD0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84187" y="136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0" name="Picture 5" descr="POINSET2">
            <a:extLst>
              <a:ext uri="{FF2B5EF4-FFF2-40B4-BE49-F238E27FC236}">
                <a16:creationId xmlns:a16="http://schemas.microsoft.com/office/drawing/2014/main" id="{CE1CEBD1-710A-6946-A03F-DF3270ED1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287000" y="319088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1" name="Picture 5" descr="POINSET2">
            <a:extLst>
              <a:ext uri="{FF2B5EF4-FFF2-40B4-BE49-F238E27FC236}">
                <a16:creationId xmlns:a16="http://schemas.microsoft.com/office/drawing/2014/main" id="{6AE4DC51-1110-727D-999A-2AF3E8254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066337" y="4722813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2" name="Picture 5" descr="POINSET2">
            <a:extLst>
              <a:ext uri="{FF2B5EF4-FFF2-40B4-BE49-F238E27FC236}">
                <a16:creationId xmlns:a16="http://schemas.microsoft.com/office/drawing/2014/main" id="{898D6841-AF98-EF2E-256E-91A8B0A6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000" y="4500563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925343F8-C365-CDBC-6294-9FCEA20323E0}"/>
              </a:ext>
            </a:extLst>
          </p:cNvPr>
          <p:cNvSpPr/>
          <p:nvPr/>
        </p:nvSpPr>
        <p:spPr>
          <a:xfrm>
            <a:off x="8610600" y="30511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B7969585-E8FC-3AA6-F964-784A6188C763}"/>
              </a:ext>
            </a:extLst>
          </p:cNvPr>
          <p:cNvSpPr/>
          <p:nvPr/>
        </p:nvSpPr>
        <p:spPr>
          <a:xfrm>
            <a:off x="8620125" y="30591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8843C791-5617-2659-2929-0FC02314A6C4}"/>
              </a:ext>
            </a:extLst>
          </p:cNvPr>
          <p:cNvSpPr/>
          <p:nvPr/>
        </p:nvSpPr>
        <p:spPr>
          <a:xfrm>
            <a:off x="8631238" y="30654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AB729811-2AE3-1F59-7A75-6784D62893D6}"/>
              </a:ext>
            </a:extLst>
          </p:cNvPr>
          <p:cNvSpPr/>
          <p:nvPr/>
        </p:nvSpPr>
        <p:spPr>
          <a:xfrm>
            <a:off x="8677275" y="30702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389F70E9-8892-4B57-04A8-C63A96B95780}"/>
              </a:ext>
            </a:extLst>
          </p:cNvPr>
          <p:cNvSpPr/>
          <p:nvPr/>
        </p:nvSpPr>
        <p:spPr>
          <a:xfrm>
            <a:off x="8632825" y="30734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62D1DE63-0130-F3B2-FBC6-402F081DDEDC}"/>
              </a:ext>
            </a:extLst>
          </p:cNvPr>
          <p:cNvSpPr/>
          <p:nvPr/>
        </p:nvSpPr>
        <p:spPr>
          <a:xfrm>
            <a:off x="8626475" y="30480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B19A351-47F4-5468-35D3-C8C9C1F04E66}"/>
              </a:ext>
            </a:extLst>
          </p:cNvPr>
          <p:cNvSpPr/>
          <p:nvPr/>
        </p:nvSpPr>
        <p:spPr>
          <a:xfrm>
            <a:off x="8624888" y="30607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97D9B17F-7E71-CA86-63B4-47F07C008B3E}"/>
              </a:ext>
            </a:extLst>
          </p:cNvPr>
          <p:cNvSpPr/>
          <p:nvPr/>
        </p:nvSpPr>
        <p:spPr>
          <a:xfrm>
            <a:off x="8674100" y="30607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678104C1-3C8A-B605-321A-AFD526312DCE}"/>
              </a:ext>
            </a:extLst>
          </p:cNvPr>
          <p:cNvSpPr/>
          <p:nvPr/>
        </p:nvSpPr>
        <p:spPr>
          <a:xfrm>
            <a:off x="8645525" y="30337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DCFD595E-1993-A030-63F6-06500A47666C}"/>
              </a:ext>
            </a:extLst>
          </p:cNvPr>
          <p:cNvSpPr/>
          <p:nvPr/>
        </p:nvSpPr>
        <p:spPr>
          <a:xfrm>
            <a:off x="8677275" y="30337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3792" name="Flowchart: Connector 33791">
            <a:extLst>
              <a:ext uri="{FF2B5EF4-FFF2-40B4-BE49-F238E27FC236}">
                <a16:creationId xmlns:a16="http://schemas.microsoft.com/office/drawing/2014/main" id="{A390C6BE-65D7-47A5-C62F-B0BE0A55FE59}"/>
              </a:ext>
            </a:extLst>
          </p:cNvPr>
          <p:cNvSpPr/>
          <p:nvPr/>
        </p:nvSpPr>
        <p:spPr>
          <a:xfrm>
            <a:off x="8659813" y="30511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9" grpId="0" animBg="1"/>
      <p:bldP spid="30" grpId="0" animBg="1"/>
      <p:bldP spid="31" grpId="0" animBg="1"/>
      <p:bldP spid="3379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3697" y="183353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00" y="704650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6281CDFA-C85C-492D-8F91-B6D1102D7D4F}"/>
              </a:ext>
            </a:extLst>
          </p:cNvPr>
          <p:cNvSpPr txBox="1"/>
          <p:nvPr/>
        </p:nvSpPr>
        <p:spPr>
          <a:xfrm>
            <a:off x="3437279" y="1745792"/>
            <a:ext cx="469391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Thanks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154979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32" name="文本框 47">
            <a:extLst>
              <a:ext uri="{FF2B5EF4-FFF2-40B4-BE49-F238E27FC236}">
                <a16:creationId xmlns:a16="http://schemas.microsoft.com/office/drawing/2014/main" id="{54E4CDB6-EEF1-4DBA-8007-877017B1DED2}"/>
              </a:ext>
            </a:extLst>
          </p:cNvPr>
          <p:cNvSpPr txBox="1"/>
          <p:nvPr/>
        </p:nvSpPr>
        <p:spPr>
          <a:xfrm>
            <a:off x="3570217" y="3299006"/>
            <a:ext cx="481253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Goodbye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83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402637"/>
            <a:ext cx="2199560" cy="3664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02000" y="442174"/>
            <a:ext cx="33020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028" y="3301355"/>
            <a:ext cx="2244173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008" y="2284910"/>
            <a:ext cx="210820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003475" y="3096261"/>
            <a:ext cx="454660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428841" y="1276352"/>
            <a:ext cx="4030731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55887" y="3924301"/>
            <a:ext cx="41656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540462" y="408655"/>
            <a:ext cx="6525913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36" y="2677503"/>
            <a:ext cx="2244173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246179" y="3769123"/>
            <a:ext cx="454660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619313" y="-90342"/>
            <a:ext cx="8128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619313" y="1207860"/>
            <a:ext cx="8128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741400" y="1207860"/>
            <a:ext cx="8128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5113000" y="1167754"/>
            <a:ext cx="8128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741400" y="0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8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4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4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8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88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88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916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416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5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68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78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78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88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88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4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53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398" y="3548512"/>
            <a:ext cx="2416001" cy="224998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446505" y="244570"/>
            <a:ext cx="11836400" cy="6423337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 câu trả lời đúng sẽ giúp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rốt.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2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54335" y="3981875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76" y="4489550"/>
            <a:ext cx="1666665" cy="1336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88" y="4343308"/>
            <a:ext cx="1470025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3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 phân số: năm mươi hai phần tám mươi tư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5329530" y="1753595"/>
                <a:ext cx="4714127" cy="1144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𝟓𝟐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𝟖𝟒</m:t>
                          </m:r>
                        </m:den>
                      </m:f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530" y="1753595"/>
                <a:ext cx="4714127" cy="1144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40">
            <a:off x="8012133" y="3465628"/>
            <a:ext cx="2717137" cy="35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4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1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"/>
                            </p:stCondLst>
                            <p:childTnLst>
                              <p:par>
                                <p:cTn id="12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25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25" y="45276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140531" y="3960547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92" y="4347077"/>
            <a:ext cx="141580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Đọc phân số sau: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6093793" y="1948463"/>
            <a:ext cx="6995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phần năm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102" y="3464417"/>
            <a:ext cx="2727297" cy="304706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50765945-8060-7973-9986-972BAF24D37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8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"/>
                            </p:stCondLst>
                            <p:childTnLst>
                              <p:par>
                                <p:cTn id="10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92" y="44895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4179" y="3952202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09" y="4338732"/>
            <a:ext cx="1430861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3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 phân số có tử số là 9, mẫu số là 10.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222164" y="1720283"/>
                <a:ext cx="3497869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164" y="1720283"/>
                <a:ext cx="3497869" cy="113306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51" y="3464418"/>
            <a:ext cx="2256328" cy="3878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11474640" y="638460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458800" y="632124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" name="Ink 3"/>
              <p14:cNvContentPartPr/>
              <p14:nvPr/>
            </p14:nvContentPartPr>
            <p14:xfrm>
              <a:off x="9179640" y="374148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163800" y="367812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603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5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37" y="4555482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9020963" y="3945563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92" y="4332093"/>
            <a:ext cx="1430861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mẫu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7680185" y="1750502"/>
            <a:ext cx="6995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419">
            <a:off x="7743011" y="3501444"/>
            <a:ext cx="3001160" cy="341993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A00ED045-822B-4DC3-521E-8198F0D9A30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35" y="2841837"/>
            <a:ext cx="1595860" cy="92728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8173" y="976952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9943" y="4124801"/>
            <a:ext cx="2611572" cy="1871627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283870" y="712991"/>
            <a:ext cx="9302495" cy="130379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rốt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062" y="3464417"/>
            <a:ext cx="2727297" cy="304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851" y="4253557"/>
            <a:ext cx="1932260" cy="1449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18" y="4234341"/>
            <a:ext cx="1831519" cy="1373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574" y="4371033"/>
            <a:ext cx="1838881" cy="1379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268" y="4435366"/>
            <a:ext cx="1667301" cy="1250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162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312</Words>
  <Application>Microsoft Office PowerPoint</Application>
  <PresentationFormat>Widescreen</PresentationFormat>
  <Paragraphs>99</Paragraphs>
  <Slides>21</Slides>
  <Notes>9</Notes>
  <HiddenSlides>0</HiddenSlides>
  <MMClips>6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DengXian</vt:lpstr>
      <vt:lpstr>DengXian Light</vt:lpstr>
      <vt:lpstr>.VnTime</vt:lpstr>
      <vt:lpstr>Arial</vt:lpstr>
      <vt:lpstr>Calibri</vt:lpstr>
      <vt:lpstr>Calibri Light</vt:lpstr>
      <vt:lpstr>Cambria</vt:lpstr>
      <vt:lpstr>Cambria Math</vt:lpstr>
      <vt:lpstr>iCiel Cadena</vt:lpstr>
      <vt:lpstr>SVN-Mutlu</vt:lpstr>
      <vt:lpstr>Times New Roman</vt:lpstr>
      <vt:lpstr>UTM Colossalis</vt:lpstr>
      <vt:lpstr>UTM Pierre</vt:lpstr>
      <vt:lpstr>Office 主题​​</vt:lpstr>
      <vt:lpstr>1_Office Theme</vt:lpstr>
      <vt:lpstr>Office Theme</vt:lpstr>
      <vt:lpstr>Microsoft Photo Editor 3.0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phân số: bốn mươi bảy phần tám mươi chín</vt:lpstr>
      <vt:lpstr>PowerPoint Presentation</vt:lpstr>
      <vt:lpstr>   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19</cp:revision>
  <dcterms:created xsi:type="dcterms:W3CDTF">2023-12-06T11:08:07Z</dcterms:created>
  <dcterms:modified xsi:type="dcterms:W3CDTF">2023-12-06T11:33:33Z</dcterms:modified>
</cp:coreProperties>
</file>