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303" r:id="rId14"/>
    <p:sldId id="304" r:id="rId15"/>
    <p:sldId id="261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5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8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7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68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61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08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01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8E4FB0-8BF2-9A7E-A6D2-877B8B8FA1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76789"/>
            <a:ext cx="1356085" cy="13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2A4BF-1E84-689E-D104-8480B58C6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36A3E-3242-F138-506A-DDD1836B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7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7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9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09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11 : 25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41 : 60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305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UVN Bach Dang</vt:lpstr>
      <vt:lpstr>#9Slide07 SVNBillo</vt:lpstr>
      <vt:lpstr>Arial</vt:lpstr>
      <vt:lpstr>Calibri</vt:lpstr>
      <vt:lpstr>Calibri Light</vt:lpstr>
      <vt:lpstr>Cambria</vt:lpstr>
      <vt:lpstr>Cambria Math</vt:lpstr>
      <vt:lpstr>Montserrat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2023-12-06T12:52:52Z</dcterms:created>
  <dcterms:modified xsi:type="dcterms:W3CDTF">2023-12-06T13:52:32Z</dcterms:modified>
</cp:coreProperties>
</file>