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6" r:id="rId2"/>
    <p:sldId id="262" r:id="rId3"/>
    <p:sldId id="325" r:id="rId4"/>
    <p:sldId id="326" r:id="rId5"/>
    <p:sldId id="327" r:id="rId6"/>
    <p:sldId id="333" r:id="rId7"/>
    <p:sldId id="335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38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34C7-623D-44EA-BE1F-EBFE877C69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C1FA-9066-4728-8837-A193F42E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1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9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9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73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5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7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8360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FD4DEC1-7D9B-32F7-852B-67A65B88ED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3" y="171058"/>
            <a:ext cx="1271244" cy="1271244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099E72-38A1-8825-36F2-9A17194227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4" y="-2892984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66725" y="304801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14192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685801" y="1790700"/>
            <a:ext cx="4552950" cy="714375"/>
            <a:chOff x="866776" y="1685925"/>
            <a:chExt cx="4552950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(a x 3) : (b x 3)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187642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6581776" y="1819275"/>
            <a:ext cx="4552950" cy="714375"/>
            <a:chOff x="866776" y="1685925"/>
            <a:chExt cx="4552950" cy="71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 (a : 2) : (b : 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197167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1695450" y="18764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7696200" y="19145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57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62076" y="404304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a) Con bướm che mất số nào? Con ong che mất số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1403628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2966053"/>
            <a:ext cx="1595438" cy="1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1 L 0.05912 -0.00625 C 0.06498 -0.01504 0.0832 -0.04305 0.09453 -0.05301 C 0.09779 -0.05578 0.1013 -0.05717 0.10469 -0.05995 C 0.12084 -0.07384 0.11706 -0.07338 0.13164 -0.08171 C 0.13802 -0.08541 0.14453 -0.08796 0.15104 -0.09166 C 0.16146 -0.09791 0.17162 -0.10578 0.18229 -0.11041 C 0.2 -0.11875 0.21719 -0.13101 0.23542 -0.13495 L 0.27422 -0.14351 C 0.30274 -0.15092 0.33112 -0.15787 0.35951 -0.16666 C 0.36406 -0.16828 0.36836 -0.16967 0.37305 -0.17083 C 0.4237 -0.18472 0.3918 -0.17245 0.44141 -0.19537 C 0.46432 -0.21921 0.42813 -0.18287 0.47175 -0.22129 C 0.47813 -0.22731 0.48399 -0.23402 0.49037 -0.24004 C 0.49297 -0.24259 0.4957 -0.24583 0.49883 -0.24722 C 0.50274 -0.24953 0.52396 -0.25902 0.53255 -0.26018 C 0.54232 -0.26157 0.55222 -0.26157 0.56211 -0.26296 C 0.58151 -0.26597 0.60104 -0.26782 0.62031 -0.27314 C 0.62565 -0.27476 0.62409 -0.27268 0.6263 -0.275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4 L -0.05091 0.02407 C -0.07175 0.02778 -0.03932 0.02176 -0.08763 0.02778 C -0.11146 0.03102 -0.14089 0.03889 -0.16263 0.04305 C -0.20013 0.05069 -0.20078 0.04653 -0.24232 0.0625 C -0.35417 0.10555 -0.2681 0.0831 -0.38464 0.11944 C -0.40729 0.12662 -0.45378 0.12477 -0.46888 0.125 L -0.53372 0.12917 C -0.55274 0.13009 -0.57188 0.12917 -0.59076 0.13055 C -0.59206 0.13055 -0.5987 0.13704 -0.59935 0.1375 C -0.60026 0.13819 -0.60143 0.13842 -0.60248 0.13889 C -0.62461 0.15092 -0.59961 0.13842 -0.61341 0.14444 C -0.61719 0.14606 -0.61458 0.14606 -0.61966 0.14861 C -0.62005 0.14884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52551" y="1252029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 bông hoa màu đỏ, màu vàng, màu xanh che lấp một số trong phân số (như hình vẽ).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33A0D5FF-4F05-3096-A1E4-030253BEC3A1}"/>
              </a:ext>
            </a:extLst>
          </p:cNvPr>
          <p:cNvSpPr txBox="1"/>
          <p:nvPr/>
        </p:nvSpPr>
        <p:spPr>
          <a:xfrm>
            <a:off x="1409929" y="642429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2D44-0C4F-57AE-AFA4-0BBFFFA14D36}"/>
              </a:ext>
            </a:extLst>
          </p:cNvPr>
          <p:cNvSpPr/>
          <p:nvPr/>
        </p:nvSpPr>
        <p:spPr>
          <a:xfrm>
            <a:off x="1952625" y="666750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Cộng các số bị che lấp bởi ba bông hoa đó được kết quả là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609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8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6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1733" kern="0" dirty="0">
              <a:latin typeface="UTM Bell" panose="02040603050506020204" pitchFamily="18" charset="0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76784-5C6A-C1D6-8D38-8E7C5814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2" y="1917421"/>
            <a:ext cx="9333785" cy="3499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87" y="4898085"/>
            <a:ext cx="285317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bìa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3495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52725" y="4114800"/>
            <a:ext cx="2247900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010150" y="4219575"/>
            <a:ext cx="4848225" cy="63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581275" y="4010025"/>
            <a:ext cx="5124450" cy="895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839075" y="4343400"/>
            <a:ext cx="2028825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7" y="1500622"/>
            <a:ext cx="10216622" cy="39476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076950" y="3209924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791325" y="38290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743700" y="44386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3B4D17D7-0975-78FC-B6C6-EF5CA77A1D74}"/>
              </a:ext>
            </a:extLst>
          </p:cNvPr>
          <p:cNvSpPr/>
          <p:nvPr/>
        </p:nvSpPr>
        <p:spPr>
          <a:xfrm>
            <a:off x="1728395" y="5467350"/>
            <a:ext cx="9139630" cy="872612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biểu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3484401D-D9A1-CFAE-54E7-E611BFBD5F13}"/>
              </a:ext>
            </a:extLst>
          </p:cNvPr>
          <p:cNvSpPr/>
          <p:nvPr/>
        </p:nvSpPr>
        <p:spPr>
          <a:xfrm>
            <a:off x="3385745" y="133351"/>
            <a:ext cx="8187130" cy="153352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thay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chia,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350</Words>
  <Application>Microsoft Office PowerPoint</Application>
  <PresentationFormat>Widescreen</PresentationFormat>
  <Paragraphs>75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Happy Monkey</vt:lpstr>
      <vt:lpstr>Arial</vt:lpstr>
      <vt:lpstr>Calibri</vt:lpstr>
      <vt:lpstr>Cambria</vt:lpstr>
      <vt:lpstr>Cambria Math</vt:lpstr>
      <vt:lpstr>Roboto Condensed Light</vt:lpstr>
      <vt:lpstr>Times New Roman</vt:lpstr>
      <vt:lpstr>UTM Bell</vt:lpstr>
      <vt:lpstr>Math Subject for Elementary - 3rd Grade: Operations and Algebraic Thinking by Slidesgo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2023-12-07T00:41:35Z</dcterms:created>
  <dcterms:modified xsi:type="dcterms:W3CDTF">2023-12-07T01:22:08Z</dcterms:modified>
</cp:coreProperties>
</file>