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0" r:id="rId3"/>
  </p:sldMasterIdLst>
  <p:notesMasterIdLst>
    <p:notesMasterId r:id="rId27"/>
  </p:notesMasterIdLst>
  <p:sldIdLst>
    <p:sldId id="361" r:id="rId4"/>
    <p:sldId id="356" r:id="rId5"/>
    <p:sldId id="353" r:id="rId6"/>
    <p:sldId id="386" r:id="rId7"/>
    <p:sldId id="387" r:id="rId8"/>
    <p:sldId id="347" r:id="rId9"/>
    <p:sldId id="257" r:id="rId10"/>
    <p:sldId id="258" r:id="rId11"/>
    <p:sldId id="259" r:id="rId12"/>
    <p:sldId id="380" r:id="rId13"/>
    <p:sldId id="384" r:id="rId14"/>
    <p:sldId id="388" r:id="rId15"/>
    <p:sldId id="260" r:id="rId16"/>
    <p:sldId id="389" r:id="rId17"/>
    <p:sldId id="313" r:id="rId18"/>
    <p:sldId id="314" r:id="rId19"/>
    <p:sldId id="311" r:id="rId20"/>
    <p:sldId id="385" r:id="rId21"/>
    <p:sldId id="390" r:id="rId22"/>
    <p:sldId id="350" r:id="rId23"/>
    <p:sldId id="328" r:id="rId24"/>
    <p:sldId id="321" r:id="rId25"/>
    <p:sldId id="33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F1155-84E3-4E83-856D-00973BC5A7C1}"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20209-C7A6-4191-A3F8-5E67A9FF5450}" type="slidenum">
              <a:rPr lang="en-US" smtClean="0"/>
              <a:t>‹#›</a:t>
            </a:fld>
            <a:endParaRPr lang="en-US"/>
          </a:p>
        </p:txBody>
      </p:sp>
    </p:spTree>
    <p:extLst>
      <p:ext uri="{BB962C8B-B14F-4D97-AF65-F5344CB8AC3E}">
        <p14:creationId xmlns:p14="http://schemas.microsoft.com/office/powerpoint/2010/main" val="3280135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dirty="0"/>
          </a:p>
        </p:txBody>
      </p:sp>
    </p:spTree>
    <p:extLst>
      <p:ext uri="{BB962C8B-B14F-4D97-AF65-F5344CB8AC3E}">
        <p14:creationId xmlns:p14="http://schemas.microsoft.com/office/powerpoint/2010/main" val="2077991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4071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6093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427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Sau khi HS hoàn thành câu hỏi, thầy cô kích vào cỏ sẽ xuất hiện kéo tỉa và cỏ biến mất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310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3974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8811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2880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4219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5167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896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2588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7517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2309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235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51526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3302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4539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bcf4fa4bf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bcf4fa4bf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Thiết kế: Hương Thảo – Zalo 0972115126</a:t>
            </a: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15103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800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963533" y="1530300"/>
            <a:ext cx="10290000" cy="45616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462133" y="2559833"/>
            <a:ext cx="1910800" cy="4032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8712067" y="-126366"/>
            <a:ext cx="3715200" cy="3368567"/>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837109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472044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648679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1185660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66909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86998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3260786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866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314F7-128D-47A6-B736-546EDBFEE21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4B47CD-C4C4-4F12-B3BA-F449BFDEC6F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A592B9-673F-4B8E-93DC-FDD342DCAED6}"/>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2/14/2024</a:t>
            </a:fld>
            <a:endParaRPr lang="en-US"/>
          </a:p>
        </p:txBody>
      </p:sp>
      <p:sp>
        <p:nvSpPr>
          <p:cNvPr id="5" name="Footer Placeholder 4">
            <a:extLst>
              <a:ext uri="{FF2B5EF4-FFF2-40B4-BE49-F238E27FC236}">
                <a16:creationId xmlns:a16="http://schemas.microsoft.com/office/drawing/2014/main" id="{8B9C46A1-B850-4030-811A-690C9D8E8E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A5B96A-41D1-4308-9F4E-53CFE9B6F0D1}"/>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913028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973908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CFB64-308D-43C5-AA0E-4F89F1CFFE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858345-C9D9-48D5-B735-976AD85E19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B4323-04B8-47D7-BF3C-45C8BA4B0EA2}"/>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2/14/2024</a:t>
            </a:fld>
            <a:endParaRPr lang="en-US"/>
          </a:p>
        </p:txBody>
      </p:sp>
      <p:sp>
        <p:nvSpPr>
          <p:cNvPr id="5" name="Footer Placeholder 4">
            <a:extLst>
              <a:ext uri="{FF2B5EF4-FFF2-40B4-BE49-F238E27FC236}">
                <a16:creationId xmlns:a16="http://schemas.microsoft.com/office/drawing/2014/main" id="{D81EE880-2711-4DB1-9F31-10B6AC3121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56B7F9-A76F-4006-86FA-02CC34D98A0C}"/>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11402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DD07-9EA9-49B3-915C-23548E21B9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B85C65-AE76-442F-B312-98A8281F8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E961DC-7FB3-47B8-9801-B7A209373CA3}"/>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2/14/2024</a:t>
            </a:fld>
            <a:endParaRPr lang="en-US"/>
          </a:p>
        </p:txBody>
      </p:sp>
      <p:sp>
        <p:nvSpPr>
          <p:cNvPr id="5" name="Footer Placeholder 4">
            <a:extLst>
              <a:ext uri="{FF2B5EF4-FFF2-40B4-BE49-F238E27FC236}">
                <a16:creationId xmlns:a16="http://schemas.microsoft.com/office/drawing/2014/main" id="{5962D6D5-1E90-481C-A585-AA7ECD4D1D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E44AD2-8370-42DE-8A48-D85EC854BC6D}"/>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1588551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DFA11-F897-4BBB-B7E1-4714976358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D52418C-F9F7-4EB8-9EAE-2750190EDF5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B8105C-28D4-455F-A394-F04E1A9E86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165AAB-189C-4BF0-84F5-85CA1845BD54}"/>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2/14/2024</a:t>
            </a:fld>
            <a:endParaRPr lang="en-US"/>
          </a:p>
        </p:txBody>
      </p:sp>
      <p:sp>
        <p:nvSpPr>
          <p:cNvPr id="6" name="Footer Placeholder 5">
            <a:extLst>
              <a:ext uri="{FF2B5EF4-FFF2-40B4-BE49-F238E27FC236}">
                <a16:creationId xmlns:a16="http://schemas.microsoft.com/office/drawing/2014/main" id="{4EAB1BBD-90C2-45FE-9EA8-37EEE89799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2B12A5-F535-40BC-AB12-842B5F791A3E}"/>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54745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5766-27D2-421B-A1FB-D814CEE957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171A41-219C-4A94-9E47-5D2CA951E03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4C1BD8-1F7C-480C-A678-AF4BC31498D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57CF8E-C66A-4FFE-B767-0D0FA3139D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289EE4-D0B2-4C77-95CE-E2E88EC4767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15A1CD-C758-4233-8686-FEEAE8C1A0D5}"/>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2/14/2024</a:t>
            </a:fld>
            <a:endParaRPr lang="en-US"/>
          </a:p>
        </p:txBody>
      </p:sp>
      <p:sp>
        <p:nvSpPr>
          <p:cNvPr id="8" name="Footer Placeholder 7">
            <a:extLst>
              <a:ext uri="{FF2B5EF4-FFF2-40B4-BE49-F238E27FC236}">
                <a16:creationId xmlns:a16="http://schemas.microsoft.com/office/drawing/2014/main" id="{66AFA339-50A1-40C6-9924-409FD75067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2E72CB6-3BB2-4765-AB56-C87449F41739}"/>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950533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4EE44-DE2F-4AE9-951A-FEFB48512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05B3ACF-E1F1-4501-B32B-EDE1C91A93AC}"/>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2/14/2024</a:t>
            </a:fld>
            <a:endParaRPr lang="en-US"/>
          </a:p>
        </p:txBody>
      </p:sp>
      <p:sp>
        <p:nvSpPr>
          <p:cNvPr id="4" name="Footer Placeholder 3">
            <a:extLst>
              <a:ext uri="{FF2B5EF4-FFF2-40B4-BE49-F238E27FC236}">
                <a16:creationId xmlns:a16="http://schemas.microsoft.com/office/drawing/2014/main" id="{B60B1BBD-0988-48D2-96B6-9300BA8740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29EF3E-BF13-479A-A79C-939BBD7FFA6B}"/>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1398426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BA596C-259E-4EFA-9814-1FC3838E2433}"/>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2/14/2024</a:t>
            </a:fld>
            <a:endParaRPr lang="en-US"/>
          </a:p>
        </p:txBody>
      </p:sp>
      <p:sp>
        <p:nvSpPr>
          <p:cNvPr id="3" name="Footer Placeholder 2">
            <a:extLst>
              <a:ext uri="{FF2B5EF4-FFF2-40B4-BE49-F238E27FC236}">
                <a16:creationId xmlns:a16="http://schemas.microsoft.com/office/drawing/2014/main" id="{465F31C3-190E-4C46-9ECF-C9416CBA3B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AC8627-9809-46B8-B6BB-1FE44FD17BEE}"/>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449387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8C92-9905-4234-B649-F408ACF431A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A46777-837E-40FE-84A6-1B64AB5ECC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04700E-CB13-4546-A123-8A33CC337C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FC0889-16A4-4086-91B5-6ECA8AC0C9A7}"/>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2/14/2024</a:t>
            </a:fld>
            <a:endParaRPr lang="en-US"/>
          </a:p>
        </p:txBody>
      </p:sp>
      <p:sp>
        <p:nvSpPr>
          <p:cNvPr id="6" name="Footer Placeholder 5">
            <a:extLst>
              <a:ext uri="{FF2B5EF4-FFF2-40B4-BE49-F238E27FC236}">
                <a16:creationId xmlns:a16="http://schemas.microsoft.com/office/drawing/2014/main" id="{D39E2A24-CD2D-4516-B019-5829114B77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1D44D8-C6C3-4700-A490-538ECB1EF5C4}"/>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3095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8EC00-A4DC-4BF6-85CD-5A85F64F3B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1D21E-4647-44E3-8D27-5FA28FCAE6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52943D-0FE0-4077-922C-2FF0E97296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BBD663-8821-42DA-B216-612BE7A00FBD}"/>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2/14/2024</a:t>
            </a:fld>
            <a:endParaRPr lang="en-US"/>
          </a:p>
        </p:txBody>
      </p:sp>
      <p:sp>
        <p:nvSpPr>
          <p:cNvPr id="6" name="Footer Placeholder 5">
            <a:extLst>
              <a:ext uri="{FF2B5EF4-FFF2-40B4-BE49-F238E27FC236}">
                <a16:creationId xmlns:a16="http://schemas.microsoft.com/office/drawing/2014/main" id="{BF86A56B-770A-49E1-B405-3C3D256C3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510698-FFA8-4677-9215-8D5E6EFA69C5}"/>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507636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B14F2-B4F0-436A-BB08-5D2E910AB41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DF7D8F-1D10-48BE-994C-B23C9DBF42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7C48D-61B0-48C7-A9BF-A021520D343D}"/>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2/14/2024</a:t>
            </a:fld>
            <a:endParaRPr lang="en-US"/>
          </a:p>
        </p:txBody>
      </p:sp>
      <p:sp>
        <p:nvSpPr>
          <p:cNvPr id="5" name="Footer Placeholder 4">
            <a:extLst>
              <a:ext uri="{FF2B5EF4-FFF2-40B4-BE49-F238E27FC236}">
                <a16:creationId xmlns:a16="http://schemas.microsoft.com/office/drawing/2014/main" id="{90915AAA-F09B-4810-81E7-8D0DA60184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5B86E7-50E9-4C71-B5BA-532E9326FE36}"/>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448377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16146-6668-41E4-B2ED-F82F0548F6B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D4122B-F92F-445D-B8FB-6DD339076B8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FA460-F48A-489C-9C99-343E82E291AC}"/>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2/14/2024</a:t>
            </a:fld>
            <a:endParaRPr lang="en-US"/>
          </a:p>
        </p:txBody>
      </p:sp>
      <p:sp>
        <p:nvSpPr>
          <p:cNvPr id="5" name="Footer Placeholder 4">
            <a:extLst>
              <a:ext uri="{FF2B5EF4-FFF2-40B4-BE49-F238E27FC236}">
                <a16:creationId xmlns:a16="http://schemas.microsoft.com/office/drawing/2014/main" id="{031501BA-E21D-46AD-A615-008CDD1390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FDFADD-4B2F-4960-8E12-6A00B058D2CF}"/>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55188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933864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113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3" y="1914401"/>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2" y="1645879"/>
            <a:ext cx="3937628" cy="4096878"/>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4"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191497" y="4112654"/>
            <a:ext cx="2409754" cy="1290070"/>
          </a:xfrm>
          <a:prstGeom prst="rect">
            <a:avLst/>
          </a:prstGeom>
        </p:spPr>
      </p:pic>
    </p:spTree>
    <p:extLst>
      <p:ext uri="{BB962C8B-B14F-4D97-AF65-F5344CB8AC3E}">
        <p14:creationId xmlns:p14="http://schemas.microsoft.com/office/powerpoint/2010/main" val="126948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92F0645A-18B9-437F-8BCE-A8E56994CD1D}"/>
              </a:ext>
            </a:extLst>
          </p:cNvPr>
          <p:cNvSpPr/>
          <p:nvPr userDrawn="1"/>
        </p:nvSpPr>
        <p:spPr>
          <a:xfrm>
            <a:off x="2859717" y="2157826"/>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80E2959-2275-4A63-94ED-2631360C9C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8" name="图片 7">
            <a:extLst>
              <a:ext uri="{FF2B5EF4-FFF2-40B4-BE49-F238E27FC236}">
                <a16:creationId xmlns:a16="http://schemas.microsoft.com/office/drawing/2014/main" id="{7472A700-1A0D-4070-ACFA-126C327B9A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sp>
        <p:nvSpPr>
          <p:cNvPr id="9" name="矩形 8">
            <a:extLst>
              <a:ext uri="{FF2B5EF4-FFF2-40B4-BE49-F238E27FC236}">
                <a16:creationId xmlns:a16="http://schemas.microsoft.com/office/drawing/2014/main" id="{F765F7B5-FF41-4AA3-A43C-389A51865F41}"/>
              </a:ext>
            </a:extLst>
          </p:cNvPr>
          <p:cNvSpPr/>
          <p:nvPr userDrawn="1"/>
        </p:nvSpPr>
        <p:spPr>
          <a:xfrm>
            <a:off x="2429417" y="1733396"/>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定居者&#10;&#10;描述已自动生成">
            <a:extLst>
              <a:ext uri="{FF2B5EF4-FFF2-40B4-BE49-F238E27FC236}">
                <a16:creationId xmlns:a16="http://schemas.microsoft.com/office/drawing/2014/main" id="{B3A40FC9-0E13-4A27-88B0-D9226E3E16B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7783126" y="3447899"/>
            <a:ext cx="2409754" cy="1290070"/>
          </a:xfrm>
          <a:prstGeom prst="rect">
            <a:avLst/>
          </a:prstGeom>
        </p:spPr>
      </p:pic>
    </p:spTree>
    <p:extLst>
      <p:ext uri="{BB962C8B-B14F-4D97-AF65-F5344CB8AC3E}">
        <p14:creationId xmlns:p14="http://schemas.microsoft.com/office/powerpoint/2010/main" val="261029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F10E82C-BCA5-41DA-837F-4DBC4BAF139D}"/>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B016DAA2-C119-4DE8-8240-3C90EC9993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8" name="图片 7">
            <a:extLst>
              <a:ext uri="{FF2B5EF4-FFF2-40B4-BE49-F238E27FC236}">
                <a16:creationId xmlns:a16="http://schemas.microsoft.com/office/drawing/2014/main" id="{C525ABEE-41C3-4A5E-A073-CE8889D1CD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22" name="组合 21">
            <a:extLst>
              <a:ext uri="{FF2B5EF4-FFF2-40B4-BE49-F238E27FC236}">
                <a16:creationId xmlns:a16="http://schemas.microsoft.com/office/drawing/2014/main" id="{A51F15F9-BA13-4460-8142-9C6FEEA7EF54}"/>
              </a:ext>
            </a:extLst>
          </p:cNvPr>
          <p:cNvGrpSpPr/>
          <p:nvPr userDrawn="1"/>
        </p:nvGrpSpPr>
        <p:grpSpPr>
          <a:xfrm>
            <a:off x="4029548" y="524106"/>
            <a:ext cx="4132903" cy="808792"/>
            <a:chOff x="4029548" y="685471"/>
            <a:chExt cx="4132903" cy="808792"/>
          </a:xfrm>
        </p:grpSpPr>
        <p:sp>
          <p:nvSpPr>
            <p:cNvPr id="11" name="矩形: 圆角 10">
              <a:extLst>
                <a:ext uri="{FF2B5EF4-FFF2-40B4-BE49-F238E27FC236}">
                  <a16:creationId xmlns:a16="http://schemas.microsoft.com/office/drawing/2014/main" id="{26E569E2-751C-463C-8A75-50ABCD6239FA}"/>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21" name="组合 20">
              <a:extLst>
                <a:ext uri="{FF2B5EF4-FFF2-40B4-BE49-F238E27FC236}">
                  <a16:creationId xmlns:a16="http://schemas.microsoft.com/office/drawing/2014/main" id="{384130DF-5256-41EA-9C12-071D06ED52D3}"/>
                </a:ext>
              </a:extLst>
            </p:cNvPr>
            <p:cNvGrpSpPr/>
            <p:nvPr userDrawn="1"/>
          </p:nvGrpSpPr>
          <p:grpSpPr>
            <a:xfrm>
              <a:off x="4228523" y="685471"/>
              <a:ext cx="3743809" cy="642921"/>
              <a:chOff x="4207007" y="685471"/>
              <a:chExt cx="3743809" cy="642921"/>
            </a:xfrm>
          </p:grpSpPr>
          <p:grpSp>
            <p:nvGrpSpPr>
              <p:cNvPr id="17" name="组合 16">
                <a:extLst>
                  <a:ext uri="{FF2B5EF4-FFF2-40B4-BE49-F238E27FC236}">
                    <a16:creationId xmlns:a16="http://schemas.microsoft.com/office/drawing/2014/main" id="{32EF5879-ECE7-4468-98E5-4BC081A6B4CC}"/>
                  </a:ext>
                </a:extLst>
              </p:cNvPr>
              <p:cNvGrpSpPr/>
              <p:nvPr userDrawn="1"/>
            </p:nvGrpSpPr>
            <p:grpSpPr>
              <a:xfrm>
                <a:off x="4207007" y="685471"/>
                <a:ext cx="235133" cy="642921"/>
                <a:chOff x="4454433" y="685471"/>
                <a:chExt cx="235133" cy="642921"/>
              </a:xfrm>
            </p:grpSpPr>
            <p:cxnSp>
              <p:nvCxnSpPr>
                <p:cNvPr id="13" name="直接连接符 12">
                  <a:extLst>
                    <a:ext uri="{FF2B5EF4-FFF2-40B4-BE49-F238E27FC236}">
                      <a16:creationId xmlns:a16="http://schemas.microsoft.com/office/drawing/2014/main" id="{10D593B2-9D37-4401-9C6B-1AEF9632F8F8}"/>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F0FDC6A6-874D-4D2B-95AF-7BC7424C43FB}"/>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FECAF79D-C9F9-4FD5-BAE0-858E5D5296C2}"/>
                  </a:ext>
                </a:extLst>
              </p:cNvPr>
              <p:cNvGrpSpPr/>
              <p:nvPr userDrawn="1"/>
            </p:nvGrpSpPr>
            <p:grpSpPr>
              <a:xfrm>
                <a:off x="7715683" y="685471"/>
                <a:ext cx="235133" cy="642921"/>
                <a:chOff x="4454433" y="685471"/>
                <a:chExt cx="235133" cy="642921"/>
              </a:xfrm>
            </p:grpSpPr>
            <p:cxnSp>
              <p:nvCxnSpPr>
                <p:cNvPr id="19" name="直接连接符 18">
                  <a:extLst>
                    <a:ext uri="{FF2B5EF4-FFF2-40B4-BE49-F238E27FC236}">
                      <a16:creationId xmlns:a16="http://schemas.microsoft.com/office/drawing/2014/main" id="{9D75DC75-44FF-450A-AFD0-EE1E1D19EC1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20" name="椭圆 19">
                  <a:extLst>
                    <a:ext uri="{FF2B5EF4-FFF2-40B4-BE49-F238E27FC236}">
                      <a16:creationId xmlns:a16="http://schemas.microsoft.com/office/drawing/2014/main" id="{5493F22F-265D-4EAA-958E-B9F157613B8F}"/>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308574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5982FBE-1C8A-40CB-935A-9ECFF77FB202}"/>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B1676F0A-7FD5-4714-BA6B-22EE52425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12" name="图片 11">
            <a:extLst>
              <a:ext uri="{FF2B5EF4-FFF2-40B4-BE49-F238E27FC236}">
                <a16:creationId xmlns:a16="http://schemas.microsoft.com/office/drawing/2014/main" id="{BB7F5AAC-CB42-41FD-9562-F142B6647F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13" name="组合 12">
            <a:extLst>
              <a:ext uri="{FF2B5EF4-FFF2-40B4-BE49-F238E27FC236}">
                <a16:creationId xmlns:a16="http://schemas.microsoft.com/office/drawing/2014/main" id="{AD88DA1E-8532-41E4-826B-BC6E552CD37D}"/>
              </a:ext>
            </a:extLst>
          </p:cNvPr>
          <p:cNvGrpSpPr/>
          <p:nvPr userDrawn="1"/>
        </p:nvGrpSpPr>
        <p:grpSpPr>
          <a:xfrm>
            <a:off x="4029548" y="524106"/>
            <a:ext cx="4132903" cy="808792"/>
            <a:chOff x="4029548" y="685471"/>
            <a:chExt cx="4132903" cy="808792"/>
          </a:xfrm>
        </p:grpSpPr>
        <p:sp>
          <p:nvSpPr>
            <p:cNvPr id="14" name="矩形: 圆角 13">
              <a:extLst>
                <a:ext uri="{FF2B5EF4-FFF2-40B4-BE49-F238E27FC236}">
                  <a16:creationId xmlns:a16="http://schemas.microsoft.com/office/drawing/2014/main" id="{16AE8B10-5C3A-4604-9B2E-37FBA072957A}"/>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15" name="组合 14">
              <a:extLst>
                <a:ext uri="{FF2B5EF4-FFF2-40B4-BE49-F238E27FC236}">
                  <a16:creationId xmlns:a16="http://schemas.microsoft.com/office/drawing/2014/main" id="{B94BF722-B479-4702-BB30-417A26BC04FB}"/>
                </a:ext>
              </a:extLst>
            </p:cNvPr>
            <p:cNvGrpSpPr/>
            <p:nvPr userDrawn="1"/>
          </p:nvGrpSpPr>
          <p:grpSpPr>
            <a:xfrm>
              <a:off x="4228523" y="685471"/>
              <a:ext cx="3743809" cy="642921"/>
              <a:chOff x="4207007" y="685471"/>
              <a:chExt cx="3743809" cy="642921"/>
            </a:xfrm>
          </p:grpSpPr>
          <p:grpSp>
            <p:nvGrpSpPr>
              <p:cNvPr id="16" name="组合 15">
                <a:extLst>
                  <a:ext uri="{FF2B5EF4-FFF2-40B4-BE49-F238E27FC236}">
                    <a16:creationId xmlns:a16="http://schemas.microsoft.com/office/drawing/2014/main" id="{E5B5F2D1-364F-45A2-816B-A9C7AE715FF8}"/>
                  </a:ext>
                </a:extLst>
              </p:cNvPr>
              <p:cNvGrpSpPr/>
              <p:nvPr userDrawn="1"/>
            </p:nvGrpSpPr>
            <p:grpSpPr>
              <a:xfrm>
                <a:off x="4207007" y="685471"/>
                <a:ext cx="235133" cy="642921"/>
                <a:chOff x="4454433" y="685471"/>
                <a:chExt cx="235133" cy="642921"/>
              </a:xfrm>
            </p:grpSpPr>
            <p:cxnSp>
              <p:nvCxnSpPr>
                <p:cNvPr id="20" name="直接连接符 19">
                  <a:extLst>
                    <a:ext uri="{FF2B5EF4-FFF2-40B4-BE49-F238E27FC236}">
                      <a16:creationId xmlns:a16="http://schemas.microsoft.com/office/drawing/2014/main" id="{0C786428-846B-4280-AE92-FB2B3C5062B1}"/>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21" name="椭圆 20">
                  <a:extLst>
                    <a:ext uri="{FF2B5EF4-FFF2-40B4-BE49-F238E27FC236}">
                      <a16:creationId xmlns:a16="http://schemas.microsoft.com/office/drawing/2014/main" id="{50DCD29A-3CF1-4415-8C1D-B387A2EB1980}"/>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17BE55E5-5514-49FC-8942-75BDC779AD33}"/>
                  </a:ext>
                </a:extLst>
              </p:cNvPr>
              <p:cNvGrpSpPr/>
              <p:nvPr userDrawn="1"/>
            </p:nvGrpSpPr>
            <p:grpSpPr>
              <a:xfrm>
                <a:off x="7715683" y="685471"/>
                <a:ext cx="235133" cy="642921"/>
                <a:chOff x="4454433" y="685471"/>
                <a:chExt cx="235133" cy="642921"/>
              </a:xfrm>
            </p:grpSpPr>
            <p:cxnSp>
              <p:nvCxnSpPr>
                <p:cNvPr id="18" name="直接连接符 17">
                  <a:extLst>
                    <a:ext uri="{FF2B5EF4-FFF2-40B4-BE49-F238E27FC236}">
                      <a16:creationId xmlns:a16="http://schemas.microsoft.com/office/drawing/2014/main" id="{B8B6B3AF-9B46-4555-9483-231493111B9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9" name="椭圆 18">
                  <a:extLst>
                    <a:ext uri="{FF2B5EF4-FFF2-40B4-BE49-F238E27FC236}">
                      <a16:creationId xmlns:a16="http://schemas.microsoft.com/office/drawing/2014/main" id="{C81ABF99-5387-4EF9-B39C-D7EFD6F4FB3E}"/>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147379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59FFFEB-D577-46C2-83B6-E986266027BD}"/>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3A896F24-1165-4292-AC1A-48F7D77E48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8" name="图片 7">
            <a:extLst>
              <a:ext uri="{FF2B5EF4-FFF2-40B4-BE49-F238E27FC236}">
                <a16:creationId xmlns:a16="http://schemas.microsoft.com/office/drawing/2014/main" id="{C8D913F4-5503-4A6A-AC87-6F4491D42C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9" name="组合 8">
            <a:extLst>
              <a:ext uri="{FF2B5EF4-FFF2-40B4-BE49-F238E27FC236}">
                <a16:creationId xmlns:a16="http://schemas.microsoft.com/office/drawing/2014/main" id="{4D082E6F-EC48-413E-BE38-D1AA8769D900}"/>
              </a:ext>
            </a:extLst>
          </p:cNvPr>
          <p:cNvGrpSpPr/>
          <p:nvPr userDrawn="1"/>
        </p:nvGrpSpPr>
        <p:grpSpPr>
          <a:xfrm>
            <a:off x="4029548" y="524106"/>
            <a:ext cx="4132903" cy="808792"/>
            <a:chOff x="4029548" y="685471"/>
            <a:chExt cx="4132903" cy="808792"/>
          </a:xfrm>
        </p:grpSpPr>
        <p:sp>
          <p:nvSpPr>
            <p:cNvPr id="10" name="矩形: 圆角 9">
              <a:extLst>
                <a:ext uri="{FF2B5EF4-FFF2-40B4-BE49-F238E27FC236}">
                  <a16:creationId xmlns:a16="http://schemas.microsoft.com/office/drawing/2014/main" id="{586A89F1-5537-4804-BF13-3E2E8CF6897C}"/>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11" name="组合 10">
              <a:extLst>
                <a:ext uri="{FF2B5EF4-FFF2-40B4-BE49-F238E27FC236}">
                  <a16:creationId xmlns:a16="http://schemas.microsoft.com/office/drawing/2014/main" id="{68A9C95B-1DA7-47A3-96A3-343759102BE4}"/>
                </a:ext>
              </a:extLst>
            </p:cNvPr>
            <p:cNvGrpSpPr/>
            <p:nvPr userDrawn="1"/>
          </p:nvGrpSpPr>
          <p:grpSpPr>
            <a:xfrm>
              <a:off x="4228523" y="685471"/>
              <a:ext cx="3743809" cy="642921"/>
              <a:chOff x="4207007" y="685471"/>
              <a:chExt cx="3743809" cy="642921"/>
            </a:xfrm>
          </p:grpSpPr>
          <p:grpSp>
            <p:nvGrpSpPr>
              <p:cNvPr id="12" name="组合 11">
                <a:extLst>
                  <a:ext uri="{FF2B5EF4-FFF2-40B4-BE49-F238E27FC236}">
                    <a16:creationId xmlns:a16="http://schemas.microsoft.com/office/drawing/2014/main" id="{C78FFD77-09F1-4B70-85A6-08152CD00B82}"/>
                  </a:ext>
                </a:extLst>
              </p:cNvPr>
              <p:cNvGrpSpPr/>
              <p:nvPr userDrawn="1"/>
            </p:nvGrpSpPr>
            <p:grpSpPr>
              <a:xfrm>
                <a:off x="4207007" y="685471"/>
                <a:ext cx="235133" cy="642921"/>
                <a:chOff x="4454433" y="685471"/>
                <a:chExt cx="235133" cy="642921"/>
              </a:xfrm>
            </p:grpSpPr>
            <p:cxnSp>
              <p:nvCxnSpPr>
                <p:cNvPr id="16" name="直接连接符 15">
                  <a:extLst>
                    <a:ext uri="{FF2B5EF4-FFF2-40B4-BE49-F238E27FC236}">
                      <a16:creationId xmlns:a16="http://schemas.microsoft.com/office/drawing/2014/main" id="{D17C174F-2A54-44A8-9BCA-6C54FCAE7F18}"/>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7" name="椭圆 16">
                  <a:extLst>
                    <a:ext uri="{FF2B5EF4-FFF2-40B4-BE49-F238E27FC236}">
                      <a16:creationId xmlns:a16="http://schemas.microsoft.com/office/drawing/2014/main" id="{5707558A-0E85-4828-8332-C0888E6B850E}"/>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a:extLst>
                  <a:ext uri="{FF2B5EF4-FFF2-40B4-BE49-F238E27FC236}">
                    <a16:creationId xmlns:a16="http://schemas.microsoft.com/office/drawing/2014/main" id="{56E7A15D-08C8-49FE-A2F4-6ED4E1709CC7}"/>
                  </a:ext>
                </a:extLst>
              </p:cNvPr>
              <p:cNvGrpSpPr/>
              <p:nvPr userDrawn="1"/>
            </p:nvGrpSpPr>
            <p:grpSpPr>
              <a:xfrm>
                <a:off x="7715683" y="685471"/>
                <a:ext cx="235133" cy="642921"/>
                <a:chOff x="4454433" y="685471"/>
                <a:chExt cx="235133" cy="642921"/>
              </a:xfrm>
            </p:grpSpPr>
            <p:cxnSp>
              <p:nvCxnSpPr>
                <p:cNvPr id="14" name="直接连接符 13">
                  <a:extLst>
                    <a:ext uri="{FF2B5EF4-FFF2-40B4-BE49-F238E27FC236}">
                      <a16:creationId xmlns:a16="http://schemas.microsoft.com/office/drawing/2014/main" id="{8EAD2DED-C37A-4B33-AB12-1EA125863C7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FCE5F093-2CE0-4931-A94A-42FE38861863}"/>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138284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949AB25D-8BA0-45D3-A76A-2B6D6C2237B1}"/>
              </a:ext>
            </a:extLst>
          </p:cNvPr>
          <p:cNvSpPr/>
          <p:nvPr userDrawn="1"/>
        </p:nvSpPr>
        <p:spPr>
          <a:xfrm>
            <a:off x="1583871" y="935916"/>
            <a:ext cx="9024257" cy="4996542"/>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6ABA5CDA-4DA1-4E0D-88BE-82994794FC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20" name="图片 19">
            <a:extLst>
              <a:ext uri="{FF2B5EF4-FFF2-40B4-BE49-F238E27FC236}">
                <a16:creationId xmlns:a16="http://schemas.microsoft.com/office/drawing/2014/main" id="{C9C3D7CD-9E38-4913-A3E6-8BFB6C1693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21" name="图片 20">
            <a:extLst>
              <a:ext uri="{FF2B5EF4-FFF2-40B4-BE49-F238E27FC236}">
                <a16:creationId xmlns:a16="http://schemas.microsoft.com/office/drawing/2014/main" id="{2F2D619F-17D3-4169-96B3-1A137F2E7DB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342" b="4653"/>
          <a:stretch/>
        </p:blipFill>
        <p:spPr>
          <a:xfrm>
            <a:off x="9806360" y="4313539"/>
            <a:ext cx="2320653" cy="2455251"/>
          </a:xfrm>
          <a:prstGeom prst="rect">
            <a:avLst/>
          </a:prstGeom>
          <a:effectLst>
            <a:outerShdw blurRad="50800" dist="38100" dir="2700000" algn="tl" rotWithShape="0">
              <a:prstClr val="black">
                <a:alpha val="40000"/>
              </a:prstClr>
            </a:outerShdw>
          </a:effectLst>
        </p:spPr>
      </p:pic>
      <p:grpSp>
        <p:nvGrpSpPr>
          <p:cNvPr id="22" name="组合 21">
            <a:extLst>
              <a:ext uri="{FF2B5EF4-FFF2-40B4-BE49-F238E27FC236}">
                <a16:creationId xmlns:a16="http://schemas.microsoft.com/office/drawing/2014/main" id="{088F8910-914E-4F34-8B1B-758EC85C9D52}"/>
              </a:ext>
            </a:extLst>
          </p:cNvPr>
          <p:cNvGrpSpPr/>
          <p:nvPr userDrawn="1"/>
        </p:nvGrpSpPr>
        <p:grpSpPr>
          <a:xfrm>
            <a:off x="5522050" y="925542"/>
            <a:ext cx="3942764" cy="5059622"/>
            <a:chOff x="5522050" y="925542"/>
            <a:chExt cx="3942764" cy="5059622"/>
          </a:xfrm>
          <a:solidFill>
            <a:schemeClr val="bg1">
              <a:alpha val="50000"/>
            </a:schemeClr>
          </a:solidFill>
        </p:grpSpPr>
        <p:sp>
          <p:nvSpPr>
            <p:cNvPr id="23" name="平行四边形 22">
              <a:extLst>
                <a:ext uri="{FF2B5EF4-FFF2-40B4-BE49-F238E27FC236}">
                  <a16:creationId xmlns:a16="http://schemas.microsoft.com/office/drawing/2014/main" id="{DEE1B63D-60C5-4D6D-9E98-AB07B50F60A8}"/>
                </a:ext>
              </a:extLst>
            </p:cNvPr>
            <p:cNvSpPr/>
            <p:nvPr userDrawn="1"/>
          </p:nvSpPr>
          <p:spPr>
            <a:xfrm>
              <a:off x="5882715"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a:extLst>
                <a:ext uri="{FF2B5EF4-FFF2-40B4-BE49-F238E27FC236}">
                  <a16:creationId xmlns:a16="http://schemas.microsoft.com/office/drawing/2014/main" id="{2FC027C7-455F-4ED0-BC86-CAEFB87DB698}"/>
                </a:ext>
              </a:extLst>
            </p:cNvPr>
            <p:cNvSpPr/>
            <p:nvPr userDrawn="1"/>
          </p:nvSpPr>
          <p:spPr>
            <a:xfrm>
              <a:off x="6243380"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a:extLst>
                <a:ext uri="{FF2B5EF4-FFF2-40B4-BE49-F238E27FC236}">
                  <a16:creationId xmlns:a16="http://schemas.microsoft.com/office/drawing/2014/main" id="{DCB66CEE-F0D2-45F0-967A-1E1CEBEB4C9A}"/>
                </a:ext>
              </a:extLst>
            </p:cNvPr>
            <p:cNvSpPr/>
            <p:nvPr userDrawn="1"/>
          </p:nvSpPr>
          <p:spPr>
            <a:xfrm>
              <a:off x="6604044"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a:extLst>
                <a:ext uri="{FF2B5EF4-FFF2-40B4-BE49-F238E27FC236}">
                  <a16:creationId xmlns:a16="http://schemas.microsoft.com/office/drawing/2014/main" id="{ACFFF094-B6AE-449D-B877-2CB6DD807425}"/>
                </a:ext>
              </a:extLst>
            </p:cNvPr>
            <p:cNvSpPr/>
            <p:nvPr userDrawn="1"/>
          </p:nvSpPr>
          <p:spPr>
            <a:xfrm>
              <a:off x="5522050"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26">
            <a:extLst>
              <a:ext uri="{FF2B5EF4-FFF2-40B4-BE49-F238E27FC236}">
                <a16:creationId xmlns:a16="http://schemas.microsoft.com/office/drawing/2014/main" id="{F0C840D3-E7F6-49F3-8147-7C247C695BC0}"/>
              </a:ext>
            </a:extLst>
          </p:cNvPr>
          <p:cNvSpPr/>
          <p:nvPr userDrawn="1"/>
        </p:nvSpPr>
        <p:spPr>
          <a:xfrm>
            <a:off x="2429417" y="1620479"/>
            <a:ext cx="7333163" cy="3617040"/>
          </a:xfrm>
          <a:prstGeom prst="rect">
            <a:avLst/>
          </a:prstGeom>
          <a:solidFill>
            <a:schemeClr val="bg1"/>
          </a:solidFill>
          <a:ln w="1270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图片包含 定居者&#10;&#10;描述已自动生成">
            <a:extLst>
              <a:ext uri="{FF2B5EF4-FFF2-40B4-BE49-F238E27FC236}">
                <a16:creationId xmlns:a16="http://schemas.microsoft.com/office/drawing/2014/main" id="{A8D24D6F-CBF0-40A6-9E32-40ADD2481A1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762024" y="4150526"/>
            <a:ext cx="3309134" cy="1771556"/>
          </a:xfrm>
          <a:prstGeom prst="rect">
            <a:avLst/>
          </a:prstGeom>
        </p:spPr>
      </p:pic>
    </p:spTree>
    <p:extLst>
      <p:ext uri="{BB962C8B-B14F-4D97-AF65-F5344CB8AC3E}">
        <p14:creationId xmlns:p14="http://schemas.microsoft.com/office/powerpoint/2010/main" val="153633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B44AB3F5-4055-4785-9A4C-C51DAAAF237A}"/>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9CB77B5C-CB19-4DAB-97BC-8A001350AF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10" name="图片 9">
            <a:extLst>
              <a:ext uri="{FF2B5EF4-FFF2-40B4-BE49-F238E27FC236}">
                <a16:creationId xmlns:a16="http://schemas.microsoft.com/office/drawing/2014/main" id="{27C56B0F-8B8F-4C51-A2F3-90D2DA9E0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spTree>
    <p:extLst>
      <p:ext uri="{BB962C8B-B14F-4D97-AF65-F5344CB8AC3E}">
        <p14:creationId xmlns:p14="http://schemas.microsoft.com/office/powerpoint/2010/main" val="210696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950967" y="1934359"/>
            <a:ext cx="4328000" cy="1092800"/>
          </a:xfrm>
          <a:prstGeom prst="rect">
            <a:avLst/>
          </a:prstGeom>
        </p:spPr>
        <p:txBody>
          <a:bodyPr spcFirstLastPara="1" wrap="square" lIns="91425" tIns="91425" rIns="91425" bIns="91425" anchor="b" anchorCtr="0">
            <a:noAutofit/>
          </a:bodyPr>
          <a:lstStyle>
            <a:lvl1pPr lvl="0" algn="l">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49" name="Google Shape;49;p9"/>
          <p:cNvSpPr txBox="1">
            <a:spLocks noGrp="1"/>
          </p:cNvSpPr>
          <p:nvPr>
            <p:ph type="subTitle" idx="1"/>
          </p:nvPr>
        </p:nvSpPr>
        <p:spPr>
          <a:xfrm>
            <a:off x="950967" y="2940792"/>
            <a:ext cx="4328800" cy="200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50" name="Google Shape;50;p9"/>
          <p:cNvSpPr/>
          <p:nvPr/>
        </p:nvSpPr>
        <p:spPr>
          <a:xfrm>
            <a:off x="5652034" y="190067"/>
            <a:ext cx="6999685" cy="6727767"/>
          </a:xfrm>
          <a:custGeom>
            <a:avLst/>
            <a:gdLst/>
            <a:ahLst/>
            <a:cxnLst/>
            <a:rect l="l" t="t" r="r" b="b"/>
            <a:pathLst>
              <a:path w="205129" h="201833" extrusionOk="0">
                <a:moveTo>
                  <a:pt x="51815" y="201833"/>
                </a:moveTo>
                <a:cubicBezTo>
                  <a:pt x="58621" y="199562"/>
                  <a:pt x="61055" y="184749"/>
                  <a:pt x="55216" y="180579"/>
                </a:cubicBezTo>
                <a:cubicBezTo>
                  <a:pt x="51667" y="178044"/>
                  <a:pt x="44599" y="178083"/>
                  <a:pt x="42180" y="181712"/>
                </a:cubicBezTo>
                <a:cubicBezTo>
                  <a:pt x="41069" y="183379"/>
                  <a:pt x="41726" y="186142"/>
                  <a:pt x="43030" y="187663"/>
                </a:cubicBezTo>
                <a:cubicBezTo>
                  <a:pt x="44334" y="189184"/>
                  <a:pt x="47987" y="188553"/>
                  <a:pt x="48982" y="186813"/>
                </a:cubicBezTo>
                <a:cubicBezTo>
                  <a:pt x="53204" y="179431"/>
                  <a:pt x="40158" y="170702"/>
                  <a:pt x="32262" y="167543"/>
                </a:cubicBezTo>
                <a:cubicBezTo>
                  <a:pt x="26624" y="165287"/>
                  <a:pt x="18487" y="167466"/>
                  <a:pt x="14692" y="162725"/>
                </a:cubicBezTo>
                <a:cubicBezTo>
                  <a:pt x="10265" y="157193"/>
                  <a:pt x="10980" y="149042"/>
                  <a:pt x="8740" y="142321"/>
                </a:cubicBezTo>
                <a:cubicBezTo>
                  <a:pt x="3995" y="128085"/>
                  <a:pt x="-1123" y="113057"/>
                  <a:pt x="239" y="98113"/>
                </a:cubicBezTo>
                <a:cubicBezTo>
                  <a:pt x="1220" y="87344"/>
                  <a:pt x="-2225" y="69624"/>
                  <a:pt x="8174" y="66657"/>
                </a:cubicBezTo>
                <a:cubicBezTo>
                  <a:pt x="11259" y="65777"/>
                  <a:pt x="18009" y="71523"/>
                  <a:pt x="15258" y="73174"/>
                </a:cubicBezTo>
                <a:cubicBezTo>
                  <a:pt x="11077" y="75682"/>
                  <a:pt x="4577" y="65633"/>
                  <a:pt x="6757" y="61272"/>
                </a:cubicBezTo>
                <a:cubicBezTo>
                  <a:pt x="9117" y="56552"/>
                  <a:pt x="12803" y="51605"/>
                  <a:pt x="17809" y="49937"/>
                </a:cubicBezTo>
                <a:cubicBezTo>
                  <a:pt x="23726" y="47965"/>
                  <a:pt x="30515" y="51084"/>
                  <a:pt x="36512" y="49370"/>
                </a:cubicBezTo>
                <a:cubicBezTo>
                  <a:pt x="41272" y="48010"/>
                  <a:pt x="43209" y="42076"/>
                  <a:pt x="46431" y="38318"/>
                </a:cubicBezTo>
                <a:cubicBezTo>
                  <a:pt x="50427" y="33656"/>
                  <a:pt x="57236" y="31982"/>
                  <a:pt x="61167" y="27266"/>
                </a:cubicBezTo>
                <a:cubicBezTo>
                  <a:pt x="65242" y="22378"/>
                  <a:pt x="67651" y="12778"/>
                  <a:pt x="63151" y="8278"/>
                </a:cubicBezTo>
                <a:cubicBezTo>
                  <a:pt x="60164" y="5291"/>
                  <a:pt x="54196" y="3667"/>
                  <a:pt x="50682" y="6011"/>
                </a:cubicBezTo>
                <a:cubicBezTo>
                  <a:pt x="48226" y="7649"/>
                  <a:pt x="47461" y="12707"/>
                  <a:pt x="49548" y="14796"/>
                </a:cubicBezTo>
                <a:cubicBezTo>
                  <a:pt x="55140" y="20393"/>
                  <a:pt x="62113" y="4877"/>
                  <a:pt x="69386" y="1761"/>
                </a:cubicBezTo>
                <a:cubicBezTo>
                  <a:pt x="77027" y="-1513"/>
                  <a:pt x="86076" y="728"/>
                  <a:pt x="94324" y="1761"/>
                </a:cubicBezTo>
                <a:cubicBezTo>
                  <a:pt x="100230" y="2501"/>
                  <a:pt x="106403" y="600"/>
                  <a:pt x="112177" y="2044"/>
                </a:cubicBezTo>
                <a:cubicBezTo>
                  <a:pt x="117956" y="3489"/>
                  <a:pt x="125384" y="4933"/>
                  <a:pt x="128047" y="10262"/>
                </a:cubicBezTo>
                <a:cubicBezTo>
                  <a:pt x="132788" y="19749"/>
                  <a:pt x="128473" y="35324"/>
                  <a:pt x="137682" y="40585"/>
                </a:cubicBezTo>
                <a:cubicBezTo>
                  <a:pt x="142301" y="43224"/>
                  <a:pt x="149661" y="40205"/>
                  <a:pt x="152985" y="36051"/>
                </a:cubicBezTo>
                <a:cubicBezTo>
                  <a:pt x="155529" y="32872"/>
                  <a:pt x="155915" y="25378"/>
                  <a:pt x="152135" y="23865"/>
                </a:cubicBezTo>
                <a:cubicBezTo>
                  <a:pt x="147434" y="21984"/>
                  <a:pt x="143539" y="37372"/>
                  <a:pt x="148451" y="38601"/>
                </a:cubicBezTo>
                <a:cubicBezTo>
                  <a:pt x="156991" y="40737"/>
                  <a:pt x="162681" y="28085"/>
                  <a:pt x="170555" y="24148"/>
                </a:cubicBezTo>
                <a:cubicBezTo>
                  <a:pt x="173854" y="22498"/>
                  <a:pt x="178999" y="22107"/>
                  <a:pt x="181607" y="24715"/>
                </a:cubicBezTo>
                <a:cubicBezTo>
                  <a:pt x="184730" y="27838"/>
                  <a:pt x="186605" y="32362"/>
                  <a:pt x="190392" y="34634"/>
                </a:cubicBezTo>
                <a:cubicBezTo>
                  <a:pt x="194667" y="37199"/>
                  <a:pt x="201604" y="35608"/>
                  <a:pt x="205129" y="3208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2553285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366938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5334200" y="4296800"/>
            <a:ext cx="4072000" cy="682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5" name="Google Shape;75;p14"/>
          <p:cNvSpPr txBox="1">
            <a:spLocks noGrp="1"/>
          </p:cNvSpPr>
          <p:nvPr>
            <p:ph type="subTitle" idx="1"/>
          </p:nvPr>
        </p:nvSpPr>
        <p:spPr>
          <a:xfrm>
            <a:off x="2785800" y="1807600"/>
            <a:ext cx="6620400" cy="23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858572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769440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3495255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1108837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jp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28B6529B-135B-C9C8-3989-2A6F10AE054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6582" y="211409"/>
            <a:ext cx="1427821" cy="1427821"/>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55A82983-55C5-B668-E3E8-D40D83197F2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67892" y="-4169205"/>
            <a:ext cx="1427821" cy="1427821"/>
          </a:xfrm>
          <a:prstGeom prst="rect">
            <a:avLst/>
          </a:prstGeom>
        </p:spPr>
      </p:pic>
    </p:spTree>
    <p:extLst>
      <p:ext uri="{BB962C8B-B14F-4D97-AF65-F5344CB8AC3E}">
        <p14:creationId xmlns:p14="http://schemas.microsoft.com/office/powerpoint/2010/main" val="339963877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29416854"/>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60577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21.png"/><Relationship Id="rId10"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7.png"/><Relationship Id="rId5" Type="http://schemas.microsoft.com/office/2007/relationships/hdphoto" Target="../media/hdphoto16.wdp"/><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16.wdp"/></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16.wdp"/></Relationships>
</file>

<file path=ppt/slides/_rels/slide13.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71.png"/><Relationship Id="rId18" Type="http://schemas.openxmlformats.org/officeDocument/2006/relationships/image" Target="../media/image75.png"/><Relationship Id="rId3" Type="http://schemas.openxmlformats.org/officeDocument/2006/relationships/image" Target="../media/image62.png"/><Relationship Id="rId7" Type="http://schemas.openxmlformats.org/officeDocument/2006/relationships/image" Target="../media/image64.png"/><Relationship Id="rId12" Type="http://schemas.microsoft.com/office/2007/relationships/hdphoto" Target="../media/hdphoto17.wdp"/><Relationship Id="rId17" Type="http://schemas.openxmlformats.org/officeDocument/2006/relationships/image" Target="../media/image74.png"/><Relationship Id="rId2" Type="http://schemas.openxmlformats.org/officeDocument/2006/relationships/notesSlide" Target="../notesSlides/notesSlide13.xml"/><Relationship Id="rId16" Type="http://schemas.microsoft.com/office/2007/relationships/hdphoto" Target="../media/hdphoto18.wdp"/><Relationship Id="rId20" Type="http://schemas.microsoft.com/office/2007/relationships/hdphoto" Target="../media/hdphoto19.wdp"/><Relationship Id="rId1" Type="http://schemas.openxmlformats.org/officeDocument/2006/relationships/slideLayout" Target="../slideLayouts/slideLayout6.xml"/><Relationship Id="rId6" Type="http://schemas.microsoft.com/office/2007/relationships/hdphoto" Target="../media/hdphoto10.wdp"/><Relationship Id="rId11" Type="http://schemas.openxmlformats.org/officeDocument/2006/relationships/image" Target="../media/image70.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40.png"/><Relationship Id="rId19" Type="http://schemas.openxmlformats.org/officeDocument/2006/relationships/image" Target="../media/image76.png"/><Relationship Id="rId4" Type="http://schemas.microsoft.com/office/2007/relationships/hdphoto" Target="../media/hdphoto13.wdp"/><Relationship Id="rId9" Type="http://schemas.openxmlformats.org/officeDocument/2006/relationships/image" Target="../media/image39.jpeg"/><Relationship Id="rId14" Type="http://schemas.openxmlformats.org/officeDocument/2006/relationships/image" Target="../media/image72.png"/></Relationships>
</file>

<file path=ppt/slides/_rels/slide1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67.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16.wdp"/></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hdphoto" Target="../media/hdphoto3.wdp"/><Relationship Id="rId3" Type="http://schemas.openxmlformats.org/officeDocument/2006/relationships/image" Target="../media/image61.jpeg"/><Relationship Id="rId7" Type="http://schemas.microsoft.com/office/2007/relationships/hdphoto" Target="../media/hdphoto10.wdp"/><Relationship Id="rId12"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3.png"/><Relationship Id="rId11" Type="http://schemas.microsoft.com/office/2007/relationships/hdphoto" Target="../media/hdphoto15.wdp"/><Relationship Id="rId5" Type="http://schemas.microsoft.com/office/2007/relationships/hdphoto" Target="../media/hdphoto13.wdp"/><Relationship Id="rId15" Type="http://schemas.microsoft.com/office/2007/relationships/hdphoto" Target="../media/hdphoto19.wdp"/><Relationship Id="rId10" Type="http://schemas.openxmlformats.org/officeDocument/2006/relationships/image" Target="../media/image65.png"/><Relationship Id="rId4" Type="http://schemas.openxmlformats.org/officeDocument/2006/relationships/image" Target="../media/image62.png"/><Relationship Id="rId9" Type="http://schemas.microsoft.com/office/2007/relationships/hdphoto" Target="../media/hdphoto14.wdp"/><Relationship Id="rId14" Type="http://schemas.openxmlformats.org/officeDocument/2006/relationships/image" Target="../media/image76.png"/></Relationships>
</file>

<file path=ppt/slides/_rels/slide16.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79.png"/><Relationship Id="rId18" Type="http://schemas.microsoft.com/office/2007/relationships/hdphoto" Target="../media/hdphoto15.wdp"/><Relationship Id="rId3" Type="http://schemas.openxmlformats.org/officeDocument/2006/relationships/image" Target="../media/image62.png"/><Relationship Id="rId7" Type="http://schemas.openxmlformats.org/officeDocument/2006/relationships/image" Target="../media/image77.png"/><Relationship Id="rId12" Type="http://schemas.microsoft.com/office/2007/relationships/hdphoto" Target="../media/hdphoto20.wdp"/><Relationship Id="rId17" Type="http://schemas.openxmlformats.org/officeDocument/2006/relationships/image" Target="../media/image65.png"/><Relationship Id="rId2" Type="http://schemas.openxmlformats.org/officeDocument/2006/relationships/notesSlide" Target="../notesSlides/notesSlide16.xml"/><Relationship Id="rId16" Type="http://schemas.microsoft.com/office/2007/relationships/hdphoto" Target="../media/hdphoto21.wdp"/><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78.png"/><Relationship Id="rId5" Type="http://schemas.openxmlformats.org/officeDocument/2006/relationships/image" Target="../media/image39.jpeg"/><Relationship Id="rId15" Type="http://schemas.openxmlformats.org/officeDocument/2006/relationships/image" Target="../media/image81.png"/><Relationship Id="rId10" Type="http://schemas.openxmlformats.org/officeDocument/2006/relationships/image" Target="../media/image72.png"/><Relationship Id="rId4" Type="http://schemas.microsoft.com/office/2007/relationships/hdphoto" Target="../media/hdphoto13.wdp"/><Relationship Id="rId9" Type="http://schemas.openxmlformats.org/officeDocument/2006/relationships/image" Target="../media/image71.png"/><Relationship Id="rId1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microsoft.com/office/2007/relationships/hdphoto" Target="../media/hdphoto13.wdp"/></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67.png"/><Relationship Id="rId7"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16.wdp"/></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72.png"/><Relationship Id="rId3" Type="http://schemas.openxmlformats.org/officeDocument/2006/relationships/image" Target="../media/image82.jpeg"/><Relationship Id="rId7" Type="http://schemas.openxmlformats.org/officeDocument/2006/relationships/image" Target="../media/image71.png"/><Relationship Id="rId12"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79.png"/><Relationship Id="rId11" Type="http://schemas.microsoft.com/office/2007/relationships/hdphoto" Target="../media/hdphoto15.wdp"/><Relationship Id="rId5" Type="http://schemas.microsoft.com/office/2007/relationships/hdphoto" Target="../media/hdphoto20.wdp"/><Relationship Id="rId10" Type="http://schemas.openxmlformats.org/officeDocument/2006/relationships/image" Target="../media/image83.png"/><Relationship Id="rId4" Type="http://schemas.openxmlformats.org/officeDocument/2006/relationships/image" Target="../media/image78.png"/><Relationship Id="rId9" Type="http://schemas.openxmlformats.org/officeDocument/2006/relationships/image" Target="../media/image77.pn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hdphoto" Target="../media/hdphoto3.wdp"/><Relationship Id="rId3" Type="http://schemas.openxmlformats.org/officeDocument/2006/relationships/image" Target="../media/image61.jpeg"/><Relationship Id="rId7" Type="http://schemas.microsoft.com/office/2007/relationships/hdphoto" Target="../media/hdphoto10.wdp"/><Relationship Id="rId12"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3.png"/><Relationship Id="rId11" Type="http://schemas.microsoft.com/office/2007/relationships/hdphoto" Target="../media/hdphoto15.wdp"/><Relationship Id="rId5" Type="http://schemas.microsoft.com/office/2007/relationships/hdphoto" Target="../media/hdphoto13.wdp"/><Relationship Id="rId15" Type="http://schemas.microsoft.com/office/2007/relationships/hdphoto" Target="../media/hdphoto19.wdp"/><Relationship Id="rId10" Type="http://schemas.openxmlformats.org/officeDocument/2006/relationships/image" Target="../media/image65.png"/><Relationship Id="rId4" Type="http://schemas.openxmlformats.org/officeDocument/2006/relationships/image" Target="../media/image62.png"/><Relationship Id="rId9" Type="http://schemas.microsoft.com/office/2007/relationships/hdphoto" Target="../media/hdphoto14.wdp"/><Relationship Id="rId14"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7.png"/><Relationship Id="rId21" Type="http://schemas.openxmlformats.org/officeDocument/2006/relationships/image" Target="../media/image50.png"/><Relationship Id="rId34" Type="http://schemas.openxmlformats.org/officeDocument/2006/relationships/image" Target="../media/image85.png"/><Relationship Id="rId7" Type="http://schemas.openxmlformats.org/officeDocument/2006/relationships/image" Target="../media/image39.jpeg"/><Relationship Id="rId12" Type="http://schemas.microsoft.com/office/2007/relationships/hdphoto" Target="../media/hdphoto10.wdp"/><Relationship Id="rId17" Type="http://schemas.microsoft.com/office/2007/relationships/hdphoto" Target="../media/hdphoto11.wdp"/><Relationship Id="rId25" Type="http://schemas.openxmlformats.org/officeDocument/2006/relationships/image" Target="../media/image54.png"/><Relationship Id="rId33" Type="http://schemas.microsoft.com/office/2007/relationships/hdphoto" Target="../media/hdphoto22.wdp"/><Relationship Id="rId2" Type="http://schemas.openxmlformats.org/officeDocument/2006/relationships/notesSlide" Target="../notesSlides/notesSlide22.xml"/><Relationship Id="rId16" Type="http://schemas.openxmlformats.org/officeDocument/2006/relationships/image" Target="../media/image46.png"/><Relationship Id="rId20" Type="http://schemas.openxmlformats.org/officeDocument/2006/relationships/image" Target="../media/image49.png"/><Relationship Id="rId29" Type="http://schemas.openxmlformats.org/officeDocument/2006/relationships/image" Target="../media/image58.png"/><Relationship Id="rId1" Type="http://schemas.openxmlformats.org/officeDocument/2006/relationships/slideLayout" Target="../slideLayouts/slideLayout3.xml"/><Relationship Id="rId6" Type="http://schemas.microsoft.com/office/2007/relationships/hdphoto" Target="../media/hdphoto8.wdp"/><Relationship Id="rId11" Type="http://schemas.openxmlformats.org/officeDocument/2006/relationships/image" Target="../media/image42.png"/><Relationship Id="rId24" Type="http://schemas.openxmlformats.org/officeDocument/2006/relationships/image" Target="../media/image53.png"/><Relationship Id="rId32" Type="http://schemas.openxmlformats.org/officeDocument/2006/relationships/image" Target="../media/image84.png"/><Relationship Id="rId37" Type="http://schemas.microsoft.com/office/2007/relationships/hdphoto" Target="../media/hdphoto6.wdp"/><Relationship Id="rId5" Type="http://schemas.openxmlformats.org/officeDocument/2006/relationships/image" Target="../media/image38.png"/><Relationship Id="rId15" Type="http://schemas.openxmlformats.org/officeDocument/2006/relationships/image" Target="../media/image45.png"/><Relationship Id="rId23" Type="http://schemas.openxmlformats.org/officeDocument/2006/relationships/image" Target="../media/image52.png"/><Relationship Id="rId28" Type="http://schemas.openxmlformats.org/officeDocument/2006/relationships/image" Target="../media/image57.png"/><Relationship Id="rId36" Type="http://schemas.openxmlformats.org/officeDocument/2006/relationships/image" Target="../media/image35.png"/><Relationship Id="rId10" Type="http://schemas.microsoft.com/office/2007/relationships/hdphoto" Target="../media/hdphoto9.wdp"/><Relationship Id="rId19" Type="http://schemas.microsoft.com/office/2007/relationships/hdphoto" Target="../media/hdphoto12.wdp"/><Relationship Id="rId31" Type="http://schemas.microsoft.com/office/2007/relationships/hdphoto" Target="../media/hdphoto21.wdp"/><Relationship Id="rId4" Type="http://schemas.microsoft.com/office/2007/relationships/hdphoto" Target="../media/hdphoto7.wdp"/><Relationship Id="rId9" Type="http://schemas.openxmlformats.org/officeDocument/2006/relationships/image" Target="../media/image41.png"/><Relationship Id="rId14" Type="http://schemas.openxmlformats.org/officeDocument/2006/relationships/image" Target="../media/image44.png"/><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81.png"/><Relationship Id="rId35" Type="http://schemas.microsoft.com/office/2007/relationships/hdphoto" Target="../media/hdphoto23.wdp"/></Relationships>
</file>

<file path=ppt/slides/_rels/slide2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7.png"/><Relationship Id="rId11" Type="http://schemas.openxmlformats.org/officeDocument/2006/relationships/audio" Target="../media/audio1.wav"/><Relationship Id="rId5" Type="http://schemas.microsoft.com/office/2007/relationships/hdphoto" Target="../media/hdphoto4.wdp"/><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sv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audio" Target="NUL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7.png"/><Relationship Id="rId5" Type="http://schemas.microsoft.com/office/2007/relationships/hdphoto" Target="../media/hdphoto4.wdp"/><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audio" Target="NULL"/><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7.png"/><Relationship Id="rId5" Type="http://schemas.microsoft.com/office/2007/relationships/hdphoto" Target="../media/hdphoto4.wdp"/><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5.png"/><Relationship Id="rId5" Type="http://schemas.microsoft.com/office/2007/relationships/hdphoto" Target="../media/hdphoto5.wdp"/><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13" Type="http://schemas.microsoft.com/office/2007/relationships/hdphoto" Target="../media/hdphoto10.wdp"/><Relationship Id="rId18" Type="http://schemas.microsoft.com/office/2007/relationships/hdphoto" Target="../media/hdphoto11.wdp"/><Relationship Id="rId26" Type="http://schemas.openxmlformats.org/officeDocument/2006/relationships/image" Target="../media/image53.png"/><Relationship Id="rId3" Type="http://schemas.openxmlformats.org/officeDocument/2006/relationships/image" Target="../media/image36.jpg"/><Relationship Id="rId21" Type="http://schemas.openxmlformats.org/officeDocument/2006/relationships/image" Target="../media/image48.png"/><Relationship Id="rId34" Type="http://schemas.microsoft.com/office/2007/relationships/hdphoto" Target="../media/hdphoto1.wdp"/><Relationship Id="rId7" Type="http://schemas.microsoft.com/office/2007/relationships/hdphoto" Target="../media/hdphoto8.wdp"/><Relationship Id="rId12" Type="http://schemas.openxmlformats.org/officeDocument/2006/relationships/image" Target="../media/image42.png"/><Relationship Id="rId17" Type="http://schemas.openxmlformats.org/officeDocument/2006/relationships/image" Target="../media/image46.png"/><Relationship Id="rId25" Type="http://schemas.openxmlformats.org/officeDocument/2006/relationships/image" Target="../media/image52.png"/><Relationship Id="rId33" Type="http://schemas.openxmlformats.org/officeDocument/2006/relationships/image" Target="../media/image21.png"/><Relationship Id="rId38" Type="http://schemas.microsoft.com/office/2007/relationships/hdphoto" Target="../media/hdphoto3.wdp"/><Relationship Id="rId2" Type="http://schemas.openxmlformats.org/officeDocument/2006/relationships/notesSlide" Target="../notesSlides/notesSlide8.xml"/><Relationship Id="rId16" Type="http://schemas.openxmlformats.org/officeDocument/2006/relationships/image" Target="../media/image45.png"/><Relationship Id="rId20" Type="http://schemas.microsoft.com/office/2007/relationships/hdphoto" Target="../media/hdphoto12.wdp"/><Relationship Id="rId29"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38.png"/><Relationship Id="rId11" Type="http://schemas.microsoft.com/office/2007/relationships/hdphoto" Target="../media/hdphoto9.wdp"/><Relationship Id="rId24" Type="http://schemas.openxmlformats.org/officeDocument/2006/relationships/image" Target="../media/image51.png"/><Relationship Id="rId32" Type="http://schemas.openxmlformats.org/officeDocument/2006/relationships/image" Target="../media/image59.gif"/><Relationship Id="rId37" Type="http://schemas.openxmlformats.org/officeDocument/2006/relationships/image" Target="../media/image23.png"/><Relationship Id="rId5" Type="http://schemas.microsoft.com/office/2007/relationships/hdphoto" Target="../media/hdphoto7.wdp"/><Relationship Id="rId15" Type="http://schemas.openxmlformats.org/officeDocument/2006/relationships/image" Target="../media/image44.png"/><Relationship Id="rId23" Type="http://schemas.openxmlformats.org/officeDocument/2006/relationships/image" Target="../media/image50.png"/><Relationship Id="rId28" Type="http://schemas.openxmlformats.org/officeDocument/2006/relationships/image" Target="../media/image55.png"/><Relationship Id="rId36" Type="http://schemas.microsoft.com/office/2007/relationships/hdphoto" Target="../media/hdphoto2.wdp"/><Relationship Id="rId10" Type="http://schemas.openxmlformats.org/officeDocument/2006/relationships/image" Target="../media/image41.png"/><Relationship Id="rId19" Type="http://schemas.openxmlformats.org/officeDocument/2006/relationships/image" Target="../media/image47.png"/><Relationship Id="rId31" Type="http://schemas.openxmlformats.org/officeDocument/2006/relationships/image" Target="../media/image58.png"/><Relationship Id="rId4" Type="http://schemas.openxmlformats.org/officeDocument/2006/relationships/image" Target="../media/image37.png"/><Relationship Id="rId9" Type="http://schemas.openxmlformats.org/officeDocument/2006/relationships/image" Target="../media/image40.png"/><Relationship Id="rId14" Type="http://schemas.openxmlformats.org/officeDocument/2006/relationships/image" Target="../media/image43.png"/><Relationship Id="rId22" Type="http://schemas.openxmlformats.org/officeDocument/2006/relationships/image" Target="../media/image49.png"/><Relationship Id="rId27" Type="http://schemas.openxmlformats.org/officeDocument/2006/relationships/image" Target="../media/image54.png"/><Relationship Id="rId30" Type="http://schemas.openxmlformats.org/officeDocument/2006/relationships/image" Target="../media/image57.png"/><Relationship Id="rId35"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66.png"/><Relationship Id="rId3" Type="http://schemas.openxmlformats.org/officeDocument/2006/relationships/image" Target="../media/image60.jpg"/><Relationship Id="rId7" Type="http://schemas.openxmlformats.org/officeDocument/2006/relationships/image" Target="../media/image63.png"/><Relationship Id="rId12" Type="http://schemas.microsoft.com/office/2007/relationships/hdphoto" Target="../media/hdphoto15.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13.wdp"/><Relationship Id="rId11" Type="http://schemas.openxmlformats.org/officeDocument/2006/relationships/image" Target="../media/image65.png"/><Relationship Id="rId5" Type="http://schemas.openxmlformats.org/officeDocument/2006/relationships/image" Target="../media/image62.png"/><Relationship Id="rId10" Type="http://schemas.microsoft.com/office/2007/relationships/hdphoto" Target="../media/hdphoto14.wdp"/><Relationship Id="rId4" Type="http://schemas.openxmlformats.org/officeDocument/2006/relationships/image" Target="../media/image61.jpeg"/><Relationship Id="rId9" Type="http://schemas.openxmlformats.org/officeDocument/2006/relationships/image" Target="../media/image64.png"/><Relationship Id="rId1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 name="TextBox 1">
            <a:extLst>
              <a:ext uri="{FF2B5EF4-FFF2-40B4-BE49-F238E27FC236}">
                <a16:creationId xmlns:a16="http://schemas.microsoft.com/office/drawing/2014/main" id="{BF51C00B-0466-9FC2-8D6C-140B56571A32}"/>
              </a:ext>
            </a:extLst>
          </p:cNvPr>
          <p:cNvSpPr txBox="1"/>
          <p:nvPr/>
        </p:nvSpPr>
        <p:spPr>
          <a:xfrm>
            <a:off x="2897283" y="316620"/>
            <a:ext cx="6426050" cy="707886"/>
          </a:xfrm>
          <a:custGeom>
            <a:avLst/>
            <a:gdLst>
              <a:gd name="connsiteX0" fmla="*/ 0 w 6426050"/>
              <a:gd name="connsiteY0" fmla="*/ 0 h 523220"/>
              <a:gd name="connsiteX1" fmla="*/ 642605 w 6426050"/>
              <a:gd name="connsiteY1" fmla="*/ 0 h 523220"/>
              <a:gd name="connsiteX2" fmla="*/ 1413731 w 6426050"/>
              <a:gd name="connsiteY2" fmla="*/ 0 h 523220"/>
              <a:gd name="connsiteX3" fmla="*/ 2056336 w 6426050"/>
              <a:gd name="connsiteY3" fmla="*/ 0 h 523220"/>
              <a:gd name="connsiteX4" fmla="*/ 2634681 w 6426050"/>
              <a:gd name="connsiteY4" fmla="*/ 0 h 523220"/>
              <a:gd name="connsiteX5" fmla="*/ 3277286 w 6426050"/>
              <a:gd name="connsiteY5" fmla="*/ 0 h 523220"/>
              <a:gd name="connsiteX6" fmla="*/ 3727109 w 6426050"/>
              <a:gd name="connsiteY6" fmla="*/ 0 h 523220"/>
              <a:gd name="connsiteX7" fmla="*/ 4305454 w 6426050"/>
              <a:gd name="connsiteY7" fmla="*/ 0 h 523220"/>
              <a:gd name="connsiteX8" fmla="*/ 4819538 w 6426050"/>
              <a:gd name="connsiteY8" fmla="*/ 0 h 523220"/>
              <a:gd name="connsiteX9" fmla="*/ 5590664 w 6426050"/>
              <a:gd name="connsiteY9" fmla="*/ 0 h 523220"/>
              <a:gd name="connsiteX10" fmla="*/ 6426050 w 6426050"/>
              <a:gd name="connsiteY10" fmla="*/ 0 h 523220"/>
              <a:gd name="connsiteX11" fmla="*/ 6426050 w 6426050"/>
              <a:gd name="connsiteY11" fmla="*/ 523220 h 523220"/>
              <a:gd name="connsiteX12" fmla="*/ 5654924 w 6426050"/>
              <a:gd name="connsiteY12" fmla="*/ 523220 h 523220"/>
              <a:gd name="connsiteX13" fmla="*/ 5012319 w 6426050"/>
              <a:gd name="connsiteY13" fmla="*/ 523220 h 523220"/>
              <a:gd name="connsiteX14" fmla="*/ 4305454 w 6426050"/>
              <a:gd name="connsiteY14" fmla="*/ 523220 h 523220"/>
              <a:gd name="connsiteX15" fmla="*/ 3662848 w 6426050"/>
              <a:gd name="connsiteY15" fmla="*/ 523220 h 523220"/>
              <a:gd name="connsiteX16" fmla="*/ 3020244 w 6426050"/>
              <a:gd name="connsiteY16" fmla="*/ 523220 h 523220"/>
              <a:gd name="connsiteX17" fmla="*/ 2313378 w 6426050"/>
              <a:gd name="connsiteY17" fmla="*/ 523220 h 523220"/>
              <a:gd name="connsiteX18" fmla="*/ 1863555 w 6426050"/>
              <a:gd name="connsiteY18" fmla="*/ 523220 h 523220"/>
              <a:gd name="connsiteX19" fmla="*/ 1220950 w 6426050"/>
              <a:gd name="connsiteY19" fmla="*/ 523220 h 523220"/>
              <a:gd name="connsiteX20" fmla="*/ 771126 w 6426050"/>
              <a:gd name="connsiteY20" fmla="*/ 523220 h 523220"/>
              <a:gd name="connsiteX21" fmla="*/ 0 w 6426050"/>
              <a:gd name="connsiteY21" fmla="*/ 523220 h 523220"/>
              <a:gd name="connsiteX22" fmla="*/ 0 w 6426050"/>
              <a:gd name="connsiteY22"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523220" extrusionOk="0">
                <a:moveTo>
                  <a:pt x="0" y="0"/>
                </a:moveTo>
                <a:cubicBezTo>
                  <a:pt x="319493" y="21493"/>
                  <a:pt x="471526" y="11769"/>
                  <a:pt x="642605" y="0"/>
                </a:cubicBezTo>
                <a:cubicBezTo>
                  <a:pt x="813684" y="-11769"/>
                  <a:pt x="1184379" y="7635"/>
                  <a:pt x="1413731" y="0"/>
                </a:cubicBezTo>
                <a:cubicBezTo>
                  <a:pt x="1643083" y="-7635"/>
                  <a:pt x="1834450" y="15246"/>
                  <a:pt x="2056336" y="0"/>
                </a:cubicBezTo>
                <a:cubicBezTo>
                  <a:pt x="2278222" y="-15246"/>
                  <a:pt x="2388732" y="5571"/>
                  <a:pt x="2634681" y="0"/>
                </a:cubicBezTo>
                <a:cubicBezTo>
                  <a:pt x="2880631" y="-5571"/>
                  <a:pt x="3029476" y="-31494"/>
                  <a:pt x="3277286" y="0"/>
                </a:cubicBezTo>
                <a:cubicBezTo>
                  <a:pt x="3525097" y="31494"/>
                  <a:pt x="3508813" y="8744"/>
                  <a:pt x="3727109" y="0"/>
                </a:cubicBezTo>
                <a:cubicBezTo>
                  <a:pt x="3945405" y="-8744"/>
                  <a:pt x="4142363" y="-3030"/>
                  <a:pt x="4305454" y="0"/>
                </a:cubicBezTo>
                <a:cubicBezTo>
                  <a:pt x="4468546" y="3030"/>
                  <a:pt x="4646174" y="8681"/>
                  <a:pt x="4819538" y="0"/>
                </a:cubicBezTo>
                <a:cubicBezTo>
                  <a:pt x="4992902" y="-8681"/>
                  <a:pt x="5299762" y="19428"/>
                  <a:pt x="5590664" y="0"/>
                </a:cubicBezTo>
                <a:cubicBezTo>
                  <a:pt x="5881566" y="-19428"/>
                  <a:pt x="6197104" y="-14017"/>
                  <a:pt x="6426050" y="0"/>
                </a:cubicBezTo>
                <a:cubicBezTo>
                  <a:pt x="6434226" y="131050"/>
                  <a:pt x="6417321" y="282505"/>
                  <a:pt x="6426050" y="523220"/>
                </a:cubicBezTo>
                <a:cubicBezTo>
                  <a:pt x="6092567" y="526191"/>
                  <a:pt x="6021526" y="532895"/>
                  <a:pt x="5654924" y="523220"/>
                </a:cubicBezTo>
                <a:cubicBezTo>
                  <a:pt x="5288322" y="513545"/>
                  <a:pt x="5296226" y="492846"/>
                  <a:pt x="5012319" y="523220"/>
                </a:cubicBezTo>
                <a:cubicBezTo>
                  <a:pt x="4728412" y="553594"/>
                  <a:pt x="4475369" y="548525"/>
                  <a:pt x="4305454" y="523220"/>
                </a:cubicBezTo>
                <a:cubicBezTo>
                  <a:pt x="4135540" y="497915"/>
                  <a:pt x="3890609" y="549767"/>
                  <a:pt x="3662848" y="523220"/>
                </a:cubicBezTo>
                <a:cubicBezTo>
                  <a:pt x="3435087" y="496673"/>
                  <a:pt x="3193295" y="501788"/>
                  <a:pt x="3020244" y="523220"/>
                </a:cubicBezTo>
                <a:cubicBezTo>
                  <a:pt x="2847193" y="544652"/>
                  <a:pt x="2639663" y="536580"/>
                  <a:pt x="2313378" y="523220"/>
                </a:cubicBezTo>
                <a:cubicBezTo>
                  <a:pt x="1987093" y="509860"/>
                  <a:pt x="2085738" y="529167"/>
                  <a:pt x="1863555" y="523220"/>
                </a:cubicBezTo>
                <a:cubicBezTo>
                  <a:pt x="1641372" y="517273"/>
                  <a:pt x="1494116" y="511519"/>
                  <a:pt x="1220950" y="523220"/>
                </a:cubicBezTo>
                <a:cubicBezTo>
                  <a:pt x="947784" y="534921"/>
                  <a:pt x="954667" y="537692"/>
                  <a:pt x="771126" y="523220"/>
                </a:cubicBezTo>
                <a:cubicBezTo>
                  <a:pt x="587585" y="508748"/>
                  <a:pt x="352785" y="510405"/>
                  <a:pt x="0" y="523220"/>
                </a:cubicBezTo>
                <a:cubicBezTo>
                  <a:pt x="-9684" y="277485"/>
                  <a:pt x="-9866" y="189004"/>
                  <a:pt x="0" y="0"/>
                </a:cubicBezTo>
                <a:close/>
              </a:path>
            </a:pathLst>
          </a:custGeom>
          <a:noFill/>
          <a:ln w="28575">
            <a:noFill/>
            <a:extLst>
              <a:ext uri="{C807C97D-BFC1-408E-A445-0C87EB9F89A2}">
                <ask:lineSketchStyleProps xmlns:ask="http://schemas.microsoft.com/office/drawing/2018/sketchyshapes" sd="2507589358">
                  <a:custGeom>
                    <a:avLst/>
                    <a:gdLst>
                      <a:gd name="connsiteX0" fmla="*/ 0 w 6426050"/>
                      <a:gd name="connsiteY0" fmla="*/ 0 h 707886"/>
                      <a:gd name="connsiteX1" fmla="*/ 642605 w 6426050"/>
                      <a:gd name="connsiteY1" fmla="*/ 0 h 707886"/>
                      <a:gd name="connsiteX2" fmla="*/ 1413731 w 6426050"/>
                      <a:gd name="connsiteY2" fmla="*/ 0 h 707886"/>
                      <a:gd name="connsiteX3" fmla="*/ 2056336 w 6426050"/>
                      <a:gd name="connsiteY3" fmla="*/ 0 h 707886"/>
                      <a:gd name="connsiteX4" fmla="*/ 2634681 w 6426050"/>
                      <a:gd name="connsiteY4" fmla="*/ 0 h 707886"/>
                      <a:gd name="connsiteX5" fmla="*/ 3277286 w 6426050"/>
                      <a:gd name="connsiteY5" fmla="*/ 0 h 707886"/>
                      <a:gd name="connsiteX6" fmla="*/ 3727109 w 6426050"/>
                      <a:gd name="connsiteY6" fmla="*/ 0 h 707886"/>
                      <a:gd name="connsiteX7" fmla="*/ 4305454 w 6426050"/>
                      <a:gd name="connsiteY7" fmla="*/ 0 h 707886"/>
                      <a:gd name="connsiteX8" fmla="*/ 4819538 w 6426050"/>
                      <a:gd name="connsiteY8" fmla="*/ 0 h 707886"/>
                      <a:gd name="connsiteX9" fmla="*/ 5590664 w 6426050"/>
                      <a:gd name="connsiteY9" fmla="*/ 0 h 707886"/>
                      <a:gd name="connsiteX10" fmla="*/ 6426050 w 6426050"/>
                      <a:gd name="connsiteY10" fmla="*/ 0 h 707886"/>
                      <a:gd name="connsiteX11" fmla="*/ 6426050 w 6426050"/>
                      <a:gd name="connsiteY11" fmla="*/ 707886 h 707886"/>
                      <a:gd name="connsiteX12" fmla="*/ 5654924 w 6426050"/>
                      <a:gd name="connsiteY12" fmla="*/ 707886 h 707886"/>
                      <a:gd name="connsiteX13" fmla="*/ 5012319 w 6426050"/>
                      <a:gd name="connsiteY13" fmla="*/ 707886 h 707886"/>
                      <a:gd name="connsiteX14" fmla="*/ 4305454 w 6426050"/>
                      <a:gd name="connsiteY14" fmla="*/ 707886 h 707886"/>
                      <a:gd name="connsiteX15" fmla="*/ 3662848 w 6426050"/>
                      <a:gd name="connsiteY15" fmla="*/ 707886 h 707886"/>
                      <a:gd name="connsiteX16" fmla="*/ 3020244 w 6426050"/>
                      <a:gd name="connsiteY16" fmla="*/ 707886 h 707886"/>
                      <a:gd name="connsiteX17" fmla="*/ 2313378 w 6426050"/>
                      <a:gd name="connsiteY17" fmla="*/ 707886 h 707886"/>
                      <a:gd name="connsiteX18" fmla="*/ 1863555 w 6426050"/>
                      <a:gd name="connsiteY18" fmla="*/ 707886 h 707886"/>
                      <a:gd name="connsiteX19" fmla="*/ 1220950 w 6426050"/>
                      <a:gd name="connsiteY19" fmla="*/ 707886 h 707886"/>
                      <a:gd name="connsiteX20" fmla="*/ 771126 w 6426050"/>
                      <a:gd name="connsiteY20" fmla="*/ 707886 h 707886"/>
                      <a:gd name="connsiteX21" fmla="*/ 0 w 6426050"/>
                      <a:gd name="connsiteY21" fmla="*/ 707886 h 707886"/>
                      <a:gd name="connsiteX22" fmla="*/ 0 w 6426050"/>
                      <a:gd name="connsiteY2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707886" extrusionOk="0">
                        <a:moveTo>
                          <a:pt x="0" y="0"/>
                        </a:moveTo>
                        <a:cubicBezTo>
                          <a:pt x="339117" y="13598"/>
                          <a:pt x="487719" y="17447"/>
                          <a:pt x="642605" y="0"/>
                        </a:cubicBezTo>
                        <a:cubicBezTo>
                          <a:pt x="805572" y="2307"/>
                          <a:pt x="1187747" y="42010"/>
                          <a:pt x="1413731" y="0"/>
                        </a:cubicBezTo>
                        <a:cubicBezTo>
                          <a:pt x="1607944" y="-1410"/>
                          <a:pt x="1869829" y="-7125"/>
                          <a:pt x="2056336" y="0"/>
                        </a:cubicBezTo>
                        <a:cubicBezTo>
                          <a:pt x="2258417" y="-7368"/>
                          <a:pt x="2375580" y="623"/>
                          <a:pt x="2634681" y="0"/>
                        </a:cubicBezTo>
                        <a:cubicBezTo>
                          <a:pt x="2910963" y="-28242"/>
                          <a:pt x="3015912" y="-73475"/>
                          <a:pt x="3277286" y="0"/>
                        </a:cubicBezTo>
                        <a:cubicBezTo>
                          <a:pt x="3526506" y="43937"/>
                          <a:pt x="3509118" y="9364"/>
                          <a:pt x="3727109" y="0"/>
                        </a:cubicBezTo>
                        <a:cubicBezTo>
                          <a:pt x="3960433" y="-15108"/>
                          <a:pt x="4161041" y="22002"/>
                          <a:pt x="4305454" y="0"/>
                        </a:cubicBezTo>
                        <a:cubicBezTo>
                          <a:pt x="4473209" y="-21137"/>
                          <a:pt x="4655842" y="31559"/>
                          <a:pt x="4819538" y="0"/>
                        </a:cubicBezTo>
                        <a:cubicBezTo>
                          <a:pt x="4971720" y="34267"/>
                          <a:pt x="5303583" y="-17477"/>
                          <a:pt x="5590664" y="0"/>
                        </a:cubicBezTo>
                        <a:cubicBezTo>
                          <a:pt x="5852244" y="15780"/>
                          <a:pt x="6205140" y="-70219"/>
                          <a:pt x="6426050" y="0"/>
                        </a:cubicBezTo>
                        <a:cubicBezTo>
                          <a:pt x="6467220" y="166637"/>
                          <a:pt x="6446013" y="400395"/>
                          <a:pt x="6426050" y="707886"/>
                        </a:cubicBezTo>
                        <a:cubicBezTo>
                          <a:pt x="6103351" y="703595"/>
                          <a:pt x="6015620" y="728258"/>
                          <a:pt x="5654924" y="707886"/>
                        </a:cubicBezTo>
                        <a:cubicBezTo>
                          <a:pt x="5290598" y="689920"/>
                          <a:pt x="5294869" y="659850"/>
                          <a:pt x="5012319" y="707886"/>
                        </a:cubicBezTo>
                        <a:cubicBezTo>
                          <a:pt x="4734855" y="780965"/>
                          <a:pt x="4511548" y="763353"/>
                          <a:pt x="4305454" y="707886"/>
                        </a:cubicBezTo>
                        <a:cubicBezTo>
                          <a:pt x="4158237" y="655427"/>
                          <a:pt x="3871966" y="756476"/>
                          <a:pt x="3662848" y="707886"/>
                        </a:cubicBezTo>
                        <a:cubicBezTo>
                          <a:pt x="3441362" y="672615"/>
                          <a:pt x="3179072" y="671879"/>
                          <a:pt x="3020244" y="707886"/>
                        </a:cubicBezTo>
                        <a:cubicBezTo>
                          <a:pt x="2882069" y="722496"/>
                          <a:pt x="2643653" y="742075"/>
                          <a:pt x="2313378" y="707886"/>
                        </a:cubicBezTo>
                        <a:cubicBezTo>
                          <a:pt x="1996880" y="672776"/>
                          <a:pt x="2097941" y="722242"/>
                          <a:pt x="1863555" y="707886"/>
                        </a:cubicBezTo>
                        <a:cubicBezTo>
                          <a:pt x="1646365" y="689960"/>
                          <a:pt x="1481062" y="699172"/>
                          <a:pt x="1220950" y="707886"/>
                        </a:cubicBezTo>
                        <a:cubicBezTo>
                          <a:pt x="948133" y="723387"/>
                          <a:pt x="955263" y="727385"/>
                          <a:pt x="771126" y="707886"/>
                        </a:cubicBezTo>
                        <a:cubicBezTo>
                          <a:pt x="561714" y="739748"/>
                          <a:pt x="338657" y="679756"/>
                          <a:pt x="0" y="707886"/>
                        </a:cubicBezTo>
                        <a:cubicBezTo>
                          <a:pt x="-9537" y="371297"/>
                          <a:pt x="-18078" y="266819"/>
                          <a:pt x="0" y="0"/>
                        </a:cubicBezTo>
                        <a:close/>
                      </a:path>
                    </a:pathLst>
                  </a:custGeom>
                  <ask:type>
                    <ask:lineSketchFreehand/>
                  </ask:type>
                </ask:lineSketchStyleProps>
              </a:ext>
            </a:extLst>
          </a:ln>
        </p:spPr>
        <p:txBody>
          <a:bodyPr wrap="square" rtlCol="0">
            <a:spAutoFit/>
          </a:bodyPr>
          <a:lstStyle/>
          <a:p>
            <a:pPr algn="ct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Thứ</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ngày</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tháng</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năm</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46AF3AFD-4D83-3C62-4D43-45732B4C23CA}"/>
              </a:ext>
            </a:extLst>
          </p:cNvPr>
          <p:cNvPicPr>
            <a:picLocks noChangeAspect="1"/>
          </p:cNvPicPr>
          <p:nvPr/>
        </p:nvPicPr>
        <p:blipFill>
          <a:blip r:embed="rId3"/>
          <a:stretch>
            <a:fillRect/>
          </a:stretch>
        </p:blipFill>
        <p:spPr>
          <a:xfrm>
            <a:off x="2819136" y="884605"/>
            <a:ext cx="6096528" cy="1774090"/>
          </a:xfrm>
          <a:prstGeom prst="rect">
            <a:avLst/>
          </a:prstGeom>
        </p:spPr>
      </p:pic>
      <p:pic>
        <p:nvPicPr>
          <p:cNvPr id="6" name="Picture 5">
            <a:extLst>
              <a:ext uri="{FF2B5EF4-FFF2-40B4-BE49-F238E27FC236}">
                <a16:creationId xmlns:a16="http://schemas.microsoft.com/office/drawing/2014/main" id="{3A44D167-B870-1AC0-0156-53E104FFF8A1}"/>
              </a:ext>
            </a:extLst>
          </p:cNvPr>
          <p:cNvPicPr>
            <a:picLocks noChangeAspect="1"/>
          </p:cNvPicPr>
          <p:nvPr/>
        </p:nvPicPr>
        <p:blipFill>
          <a:blip r:embed="rId4"/>
          <a:stretch>
            <a:fillRect/>
          </a:stretch>
        </p:blipFill>
        <p:spPr>
          <a:xfrm>
            <a:off x="1234399" y="1816081"/>
            <a:ext cx="9742252" cy="3359187"/>
          </a:xfrm>
          <a:prstGeom prst="rect">
            <a:avLst/>
          </a:prstGeom>
        </p:spPr>
      </p:pic>
      <p:grpSp>
        <p:nvGrpSpPr>
          <p:cNvPr id="8" name="Group 7">
            <a:extLst>
              <a:ext uri="{FF2B5EF4-FFF2-40B4-BE49-F238E27FC236}">
                <a16:creationId xmlns:a16="http://schemas.microsoft.com/office/drawing/2014/main" id="{B2DC39B6-4E15-ADD3-9AD5-CBED31E36567}"/>
              </a:ext>
            </a:extLst>
          </p:cNvPr>
          <p:cNvGrpSpPr/>
          <p:nvPr/>
        </p:nvGrpSpPr>
        <p:grpSpPr>
          <a:xfrm>
            <a:off x="-171545" y="2961612"/>
            <a:ext cx="3483928" cy="3896388"/>
            <a:chOff x="2954620" y="1796136"/>
            <a:chExt cx="3465141" cy="3536579"/>
          </a:xfrm>
        </p:grpSpPr>
        <p:pic>
          <p:nvPicPr>
            <p:cNvPr id="9" name="Picture 4" descr="Premium Vector | Cute chef girl smiling holding cookies logo hand drawn  cartoon art illustration">
              <a:extLst>
                <a:ext uri="{FF2B5EF4-FFF2-40B4-BE49-F238E27FC236}">
                  <a16:creationId xmlns:a16="http://schemas.microsoft.com/office/drawing/2014/main" id="{8C732278-5F78-968A-020D-7499D55B8F8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remium Vector | Happy cute girl chef raising hand to greeting banner logo  cartoon art illustration">
              <a:extLst>
                <a:ext uri="{FF2B5EF4-FFF2-40B4-BE49-F238E27FC236}">
                  <a16:creationId xmlns:a16="http://schemas.microsoft.com/office/drawing/2014/main" id="{CE68B1A9-5C3A-7FC9-787B-97D6679CC23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23946149-1C2E-7BA5-1BD7-22C1D511C0F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8551440" y="3207324"/>
            <a:ext cx="3374183" cy="37755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EFE35CF-4112-A2FB-EEE8-69CABDF91031}"/>
              </a:ext>
            </a:extLst>
          </p:cNvPr>
          <p:cNvPicPr>
            <a:picLocks noChangeAspect="1"/>
          </p:cNvPicPr>
          <p:nvPr/>
        </p:nvPicPr>
        <p:blipFill>
          <a:blip r:embed="rId11"/>
          <a:stretch>
            <a:fillRect/>
          </a:stretch>
        </p:blipFill>
        <p:spPr>
          <a:xfrm>
            <a:off x="5039746" y="4511755"/>
            <a:ext cx="2798307" cy="1072989"/>
          </a:xfrm>
          <a:prstGeom prst="rect">
            <a:avLst/>
          </a:prstGeom>
        </p:spPr>
      </p:pic>
    </p:spTree>
    <p:extLst>
      <p:ext uri="{BB962C8B-B14F-4D97-AF65-F5344CB8AC3E}">
        <p14:creationId xmlns:p14="http://schemas.microsoft.com/office/powerpoint/2010/main" val="68264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0609297" cy="914073"/>
            <a:chOff x="516467" y="135467"/>
            <a:chExt cx="7956973" cy="685555"/>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533" b="1" kern="0" dirty="0">
                  <a:solidFill>
                    <a:srgbClr val="FFFFFF"/>
                  </a:solidFill>
                  <a:latin typeface="Calibri" panose="020F0502020204030204" pitchFamily="34" charset="0"/>
                  <a:cs typeface="Calibri" panose="020F0502020204030204" pitchFamily="34" charset="0"/>
                  <a:sym typeface="Arial"/>
                </a:rPr>
                <a:t>1</a:t>
              </a:r>
            </a:p>
          </p:txBody>
        </p:sp>
        <p:sp>
          <p:nvSpPr>
            <p:cNvPr id="9" name="TextBox 8">
              <a:extLst>
                <a:ext uri="{FF2B5EF4-FFF2-40B4-BE49-F238E27FC236}">
                  <a16:creationId xmlns:a16="http://schemas.microsoft.com/office/drawing/2014/main" id="{7E898984-D86B-7117-7A1F-256BF1C6986F}"/>
                </a:ext>
              </a:extLst>
            </p:cNvPr>
            <p:cNvSpPr txBox="1"/>
            <p:nvPr/>
          </p:nvSpPr>
          <p:spPr>
            <a:xfrm>
              <a:off x="1286934" y="228600"/>
              <a:ext cx="7186506" cy="592422"/>
            </a:xfrm>
            <a:prstGeom prst="rect">
              <a:avLst/>
            </a:prstGeom>
            <a:noFill/>
          </p:spPr>
          <p:txBody>
            <a:bodyPr wrap="square" rtlCol="0">
              <a:spAutoFit/>
            </a:bodyPr>
            <a:lstStyle/>
            <a:p>
              <a:pPr defTabSz="1219170">
                <a:buClr>
                  <a:srgbClr val="000000"/>
                </a:buClr>
                <a:defRPr/>
              </a:pPr>
              <a:r>
                <a:rPr lang="en-US" sz="4533" b="1" kern="0" dirty="0">
                  <a:solidFill>
                    <a:srgbClr val="000000"/>
                  </a:solidFill>
                  <a:latin typeface="Calibri" panose="020F0502020204030204" pitchFamily="34" charset="0"/>
                  <a:cs typeface="Calibri" panose="020F0502020204030204" pitchFamily="34" charset="0"/>
                  <a:sym typeface="Arial"/>
                </a:rPr>
                <a:t>Đ, S?</a:t>
              </a: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FBE3F1-972E-EC76-34E3-58B573A3367A}"/>
              </a:ext>
            </a:extLst>
          </p:cNvPr>
          <p:cNvSpPr txBox="1"/>
          <p:nvPr/>
        </p:nvSpPr>
        <p:spPr>
          <a:xfrm>
            <a:off x="345688" y="1182029"/>
            <a:ext cx="11050858" cy="4369209"/>
          </a:xfrm>
          <a:prstGeom prst="rect">
            <a:avLst/>
          </a:prstGeom>
          <a:noFill/>
        </p:spPr>
        <p:txBody>
          <a:bodyPr wrap="square" rtlCol="0">
            <a:spAutoFit/>
          </a:bodyPr>
          <a:lstStyle/>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a)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tự</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bé</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0.</a:t>
            </a:r>
          </a:p>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b)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liền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sau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của</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1 000 000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1 000 001.</a:t>
            </a:r>
          </a:p>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c)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tự</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lớn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9 999 999.</a:t>
            </a:r>
          </a:p>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d) Trong </a:t>
            </a:r>
            <a:r>
              <a:rPr lang="en-US" sz="3600" b="0" i="0" dirty="0" err="1">
                <a:solidFill>
                  <a:srgbClr val="000000"/>
                </a:solidFill>
                <a:effectLst/>
                <a:latin typeface="Calibri" panose="020F0502020204030204" pitchFamily="34" charset="0"/>
                <a:cs typeface="Calibri" panose="020F0502020204030204" pitchFamily="34" charset="0"/>
              </a:rPr>
              <a:t>dãy</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tự</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không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có</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lớn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nhất</a:t>
            </a:r>
            <a:r>
              <a:rPr lang="en-US" sz="3600" b="0" i="0" dirty="0">
                <a:solidFill>
                  <a:srgbClr val="000000"/>
                </a:solidFill>
                <a:effectLst/>
                <a:latin typeface="Calibri" panose="020F0502020204030204" pitchFamily="34" charset="0"/>
                <a:cs typeface="Calibri" panose="020F0502020204030204" pitchFamily="34" charset="0"/>
              </a:rPr>
              <a:t>.</a:t>
            </a:r>
          </a:p>
        </p:txBody>
      </p:sp>
      <p:sp>
        <p:nvSpPr>
          <p:cNvPr id="6" name="Rectangle: Rounded Corners 5">
            <a:extLst>
              <a:ext uri="{FF2B5EF4-FFF2-40B4-BE49-F238E27FC236}">
                <a16:creationId xmlns:a16="http://schemas.microsoft.com/office/drawing/2014/main" id="{C8365AFB-7805-273C-DE52-ACFE17192E18}"/>
              </a:ext>
            </a:extLst>
          </p:cNvPr>
          <p:cNvSpPr/>
          <p:nvPr/>
        </p:nvSpPr>
        <p:spPr>
          <a:xfrm>
            <a:off x="5620215" y="1538868"/>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1" name="Rectangle: Rounded Corners 10">
            <a:extLst>
              <a:ext uri="{FF2B5EF4-FFF2-40B4-BE49-F238E27FC236}">
                <a16:creationId xmlns:a16="http://schemas.microsoft.com/office/drawing/2014/main" id="{80C8A47C-DED9-EC15-E148-A8F1D34AEE10}"/>
              </a:ext>
            </a:extLst>
          </p:cNvPr>
          <p:cNvSpPr/>
          <p:nvPr/>
        </p:nvSpPr>
        <p:spPr>
          <a:xfrm>
            <a:off x="9199756" y="2631688"/>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4" name="Rectangle: Rounded Corners 13">
            <a:extLst>
              <a:ext uri="{FF2B5EF4-FFF2-40B4-BE49-F238E27FC236}">
                <a16:creationId xmlns:a16="http://schemas.microsoft.com/office/drawing/2014/main" id="{5349E035-C6CF-A40A-ACC5-70F49DEE7309}"/>
              </a:ext>
            </a:extLst>
          </p:cNvPr>
          <p:cNvSpPr/>
          <p:nvPr/>
        </p:nvSpPr>
        <p:spPr>
          <a:xfrm>
            <a:off x="7225990" y="3735659"/>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5" name="Rectangle: Rounded Corners 14">
            <a:extLst>
              <a:ext uri="{FF2B5EF4-FFF2-40B4-BE49-F238E27FC236}">
                <a16:creationId xmlns:a16="http://schemas.microsoft.com/office/drawing/2014/main" id="{26F32BC8-E0E4-17A4-EA7A-D5EA52241E5D}"/>
              </a:ext>
            </a:extLst>
          </p:cNvPr>
          <p:cNvSpPr/>
          <p:nvPr/>
        </p:nvSpPr>
        <p:spPr>
          <a:xfrm>
            <a:off x="9099395" y="4850781"/>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6" name="Rectangle: Rounded Corners 15">
            <a:extLst>
              <a:ext uri="{FF2B5EF4-FFF2-40B4-BE49-F238E27FC236}">
                <a16:creationId xmlns:a16="http://schemas.microsoft.com/office/drawing/2014/main" id="{18A95B89-723C-3DC6-98E4-326C26471ADC}"/>
              </a:ext>
            </a:extLst>
          </p:cNvPr>
          <p:cNvSpPr/>
          <p:nvPr/>
        </p:nvSpPr>
        <p:spPr>
          <a:xfrm>
            <a:off x="5627650" y="1523999"/>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Đ</a:t>
            </a:r>
          </a:p>
        </p:txBody>
      </p:sp>
      <p:sp>
        <p:nvSpPr>
          <p:cNvPr id="17" name="Rectangle: Rounded Corners 16">
            <a:extLst>
              <a:ext uri="{FF2B5EF4-FFF2-40B4-BE49-F238E27FC236}">
                <a16:creationId xmlns:a16="http://schemas.microsoft.com/office/drawing/2014/main" id="{AC3DA39D-35AB-85E2-3DC7-EAA23FB957B5}"/>
              </a:ext>
            </a:extLst>
          </p:cNvPr>
          <p:cNvSpPr/>
          <p:nvPr/>
        </p:nvSpPr>
        <p:spPr>
          <a:xfrm>
            <a:off x="9184889" y="2627970"/>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Đ</a:t>
            </a:r>
          </a:p>
        </p:txBody>
      </p:sp>
      <p:sp>
        <p:nvSpPr>
          <p:cNvPr id="18" name="Rectangle: Rounded Corners 17">
            <a:extLst>
              <a:ext uri="{FF2B5EF4-FFF2-40B4-BE49-F238E27FC236}">
                <a16:creationId xmlns:a16="http://schemas.microsoft.com/office/drawing/2014/main" id="{6FFCD3DB-0E14-951D-3AE3-7A831BCCF3A0}"/>
              </a:ext>
            </a:extLst>
          </p:cNvPr>
          <p:cNvSpPr/>
          <p:nvPr/>
        </p:nvSpPr>
        <p:spPr>
          <a:xfrm>
            <a:off x="7222275" y="3709639"/>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S</a:t>
            </a:r>
          </a:p>
        </p:txBody>
      </p:sp>
      <p:sp>
        <p:nvSpPr>
          <p:cNvPr id="19" name="Rectangle: Rounded Corners 18">
            <a:extLst>
              <a:ext uri="{FF2B5EF4-FFF2-40B4-BE49-F238E27FC236}">
                <a16:creationId xmlns:a16="http://schemas.microsoft.com/office/drawing/2014/main" id="{92482084-6012-A86A-3786-AE7B0FD32F1D}"/>
              </a:ext>
            </a:extLst>
          </p:cNvPr>
          <p:cNvSpPr/>
          <p:nvPr/>
        </p:nvSpPr>
        <p:spPr>
          <a:xfrm>
            <a:off x="9062226" y="4824761"/>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Đ</a:t>
            </a:r>
          </a:p>
        </p:txBody>
      </p:sp>
    </p:spTree>
    <p:extLst>
      <p:ext uri="{BB962C8B-B14F-4D97-AF65-F5344CB8AC3E}">
        <p14:creationId xmlns:p14="http://schemas.microsoft.com/office/powerpoint/2010/main" val="1547358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animBg="1"/>
      <p:bldP spid="14" grpId="0" animBg="1"/>
      <p:bldP spid="15"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0653902" cy="903110"/>
            <a:chOff x="516467" y="135467"/>
            <a:chExt cx="7990427"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533" b="1" kern="0" dirty="0">
                  <a:solidFill>
                    <a:srgbClr val="FFFFFF"/>
                  </a:solidFill>
                  <a:latin typeface="Calibri" panose="020F0502020204030204" pitchFamily="34" charset="0"/>
                  <a:cs typeface="Calibri" panose="020F0502020204030204" pitchFamily="34" charset="0"/>
                  <a:sym typeface="Arial"/>
                </a:rPr>
                <a:t>2</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defTabSz="1219170">
                <a:buClr>
                  <a:srgbClr val="000000"/>
                </a:buClr>
                <a:defRPr/>
              </a:pPr>
              <a:r>
                <a:rPr lang="en-US" sz="4800" b="1" i="0" dirty="0" err="1">
                  <a:solidFill>
                    <a:srgbClr val="000000"/>
                  </a:solidFill>
                  <a:effectLst/>
                  <a:latin typeface="Calibri" panose="020F0502020204030204" pitchFamily="34" charset="0"/>
                  <a:cs typeface="Calibri" panose="020F0502020204030204" pitchFamily="34" charset="0"/>
                </a:rPr>
                <a:t>Chọn</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câu</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trả</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lời</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đúng</a:t>
              </a:r>
              <a:r>
                <a:rPr lang="en-US" sz="4800" b="1" i="0" dirty="0">
                  <a:solidFill>
                    <a:srgbClr val="000000"/>
                  </a:solidFill>
                  <a:effectLst/>
                  <a:latin typeface="Calibri" panose="020F0502020204030204" pitchFamily="34" charset="0"/>
                  <a:cs typeface="Calibri" panose="020F0502020204030204" pitchFamily="34" charset="0"/>
                </a:rPr>
                <a:t>.</a:t>
              </a:r>
              <a:endParaRPr lang="en-US" sz="4533" b="1" kern="0" dirty="0">
                <a:solidFill>
                  <a:srgbClr val="000000"/>
                </a:solidFill>
                <a:latin typeface="Calibri" panose="020F0502020204030204" pitchFamily="34" charset="0"/>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DAF468-D82A-893E-46A9-CF8E31C934D1}"/>
              </a:ext>
            </a:extLst>
          </p:cNvPr>
          <p:cNvSpPr txBox="1"/>
          <p:nvPr/>
        </p:nvSpPr>
        <p:spPr>
          <a:xfrm>
            <a:off x="657922" y="1338146"/>
            <a:ext cx="11285034" cy="646331"/>
          </a:xfrm>
          <a:prstGeom prst="rect">
            <a:avLst/>
          </a:prstGeom>
          <a:noFill/>
        </p:spPr>
        <p:txBody>
          <a:bodyPr wrap="square" rtlCol="0">
            <a:spAutoFit/>
          </a:bodyPr>
          <a:lstStyle/>
          <a:p>
            <a:r>
              <a:rPr lang="vi-VN" sz="3600" b="1" i="0" dirty="0">
                <a:solidFill>
                  <a:srgbClr val="000000"/>
                </a:solidFill>
                <a:effectLst/>
                <a:latin typeface="Calibri" panose="020F0502020204030204" pitchFamily="34" charset="0"/>
                <a:cs typeface="Calibri" panose="020F0502020204030204" pitchFamily="34" charset="0"/>
              </a:rPr>
              <a:t>a) Con voi nào dưới đây nặng nhất?</a:t>
            </a:r>
            <a:endParaRPr lang="en-US" sz="3600" b="1" dirty="0">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B546ACCD-A281-EA42-EC21-2F71819B52A6}"/>
              </a:ext>
            </a:extLst>
          </p:cNvPr>
          <p:cNvPicPr>
            <a:picLocks noChangeAspect="1"/>
          </p:cNvPicPr>
          <p:nvPr/>
        </p:nvPicPr>
        <p:blipFill>
          <a:blip r:embed="rId7"/>
          <a:stretch>
            <a:fillRect/>
          </a:stretch>
        </p:blipFill>
        <p:spPr>
          <a:xfrm>
            <a:off x="722854" y="2428874"/>
            <a:ext cx="9910017" cy="2678383"/>
          </a:xfrm>
          <a:prstGeom prst="rect">
            <a:avLst/>
          </a:prstGeom>
        </p:spPr>
      </p:pic>
      <p:sp>
        <p:nvSpPr>
          <p:cNvPr id="17" name="Oval 16">
            <a:extLst>
              <a:ext uri="{FF2B5EF4-FFF2-40B4-BE49-F238E27FC236}">
                <a16:creationId xmlns:a16="http://schemas.microsoft.com/office/drawing/2014/main" id="{7EDC2073-9E25-66DD-558F-F6368A05008B}"/>
              </a:ext>
            </a:extLst>
          </p:cNvPr>
          <p:cNvSpPr/>
          <p:nvPr/>
        </p:nvSpPr>
        <p:spPr>
          <a:xfrm>
            <a:off x="5263376" y="2442117"/>
            <a:ext cx="591014" cy="50180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245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0653902" cy="903110"/>
            <a:chOff x="516467" y="135467"/>
            <a:chExt cx="7990427"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Chọn</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trả</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lời</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5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DAF468-D82A-893E-46A9-CF8E31C934D1}"/>
              </a:ext>
            </a:extLst>
          </p:cNvPr>
          <p:cNvSpPr txBox="1"/>
          <p:nvPr/>
        </p:nvSpPr>
        <p:spPr>
          <a:xfrm>
            <a:off x="657922" y="1338146"/>
            <a:ext cx="11285034" cy="646331"/>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Xe đạp nào dưới đây có giá tiền thấp nhất?</a:t>
            </a:r>
            <a:endParaRPr kumimoji="0" lang="en-US" sz="3600" b="1" i="0" u="none" strike="noStrike" kern="1200" cap="none" spc="0" normalizeH="0" baseline="0" noProof="0" dirty="0">
              <a:ln>
                <a:noFill/>
              </a:ln>
              <a:solidFill>
                <a:srgbClr val="2BC7B3"/>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5BC9EAA4-0E61-B016-2842-07479B05FCE0}"/>
              </a:ext>
            </a:extLst>
          </p:cNvPr>
          <p:cNvPicPr>
            <a:picLocks noChangeAspect="1"/>
          </p:cNvPicPr>
          <p:nvPr/>
        </p:nvPicPr>
        <p:blipFill>
          <a:blip r:embed="rId7"/>
          <a:stretch>
            <a:fillRect/>
          </a:stretch>
        </p:blipFill>
        <p:spPr>
          <a:xfrm>
            <a:off x="1342443" y="2358249"/>
            <a:ext cx="6116642" cy="3908735"/>
          </a:xfrm>
          <a:prstGeom prst="rect">
            <a:avLst/>
          </a:prstGeom>
        </p:spPr>
      </p:pic>
      <p:sp>
        <p:nvSpPr>
          <p:cNvPr id="7" name="Oval 6">
            <a:extLst>
              <a:ext uri="{FF2B5EF4-FFF2-40B4-BE49-F238E27FC236}">
                <a16:creationId xmlns:a16="http://schemas.microsoft.com/office/drawing/2014/main" id="{86FFFB25-E34A-1BBE-1E5E-CC9151F84BF6}"/>
              </a:ext>
            </a:extLst>
          </p:cNvPr>
          <p:cNvSpPr/>
          <p:nvPr/>
        </p:nvSpPr>
        <p:spPr>
          <a:xfrm>
            <a:off x="4873084" y="4304370"/>
            <a:ext cx="591014" cy="50180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878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3653595" y="293950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2642111" y="-783912"/>
            <a:ext cx="7208251" cy="3078480"/>
            <a:chOff x="1421130" y="-502920"/>
            <a:chExt cx="5406188"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406188"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2874343" y="422139"/>
              <a:ext cx="3501142" cy="500090"/>
            </a:xfrm>
            <a:prstGeom prst="rect">
              <a:avLst/>
            </a:prstGeom>
            <a:noFill/>
          </p:spPr>
          <p:txBody>
            <a:bodyPr wrap="squar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16" name="Group 15">
              <a:extLst>
                <a:ext uri="{FF2B5EF4-FFF2-40B4-BE49-F238E27FC236}">
                  <a16:creationId xmlns:a16="http://schemas.microsoft.com/office/drawing/2014/main" id="{196F1544-DA2E-4ACE-99DF-DC883F986A7B}"/>
                </a:ext>
              </a:extLst>
            </p:cNvPr>
            <p:cNvGrpSpPr/>
            <p:nvPr/>
          </p:nvGrpSpPr>
          <p:grpSpPr>
            <a:xfrm>
              <a:off x="2453989" y="203812"/>
              <a:ext cx="824770" cy="978320"/>
              <a:chOff x="1299210" y="746736"/>
              <a:chExt cx="1237614" cy="1461159"/>
            </a:xfrm>
          </p:grpSpPr>
          <p:pic>
            <p:nvPicPr>
              <p:cNvPr id="17" name="Picture 4" descr="Decal Dán Tường Hình Cây Xương Rồng | Shopee Việt Nam">
                <a:extLst>
                  <a:ext uri="{FF2B5EF4-FFF2-40B4-BE49-F238E27FC236}">
                    <a16:creationId xmlns:a16="http://schemas.microsoft.com/office/drawing/2014/main" id="{341EEF65-315B-4245-93EA-9A36A1F925D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Kéo tỉa biểu tượng máy tính Snips Kéo, Sprayer, Hoạt hình, Biểu tượng máy  tính png | PNGEgg">
                <a:extLst>
                  <a:ext uri="{FF2B5EF4-FFF2-40B4-BE49-F238E27FC236}">
                    <a16:creationId xmlns:a16="http://schemas.microsoft.com/office/drawing/2014/main" id="{6D20A79F-B2C2-4AAC-9784-3FA49F1FCCA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2FFB08B3-E6F1-4207-B22F-AA6BFC85E02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2713"/>
          <a:stretch/>
        </p:blipFill>
        <p:spPr bwMode="auto">
          <a:xfrm>
            <a:off x="-1" y="5401339"/>
            <a:ext cx="12192001" cy="14566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FA5D05C-6CD9-41ED-AD09-399EF82C1D65}"/>
              </a:ext>
            </a:extLst>
          </p:cNvPr>
          <p:cNvPicPr>
            <a:picLocks noChangeAspect="1"/>
          </p:cNvPicPr>
          <p:nvPr/>
        </p:nvPicPr>
        <p:blipFill rotWithShape="1">
          <a:blip r:embed="rId10"/>
          <a:srcRect l="16242" t="57679" r="48162" b="17089"/>
          <a:stretch/>
        </p:blipFill>
        <p:spPr>
          <a:xfrm>
            <a:off x="3732121" y="3770823"/>
            <a:ext cx="5401961" cy="2582007"/>
          </a:xfrm>
          <a:prstGeom prst="rect">
            <a:avLst/>
          </a:prstGeom>
        </p:spPr>
      </p:pic>
      <p:pic>
        <p:nvPicPr>
          <p:cNvPr id="23" name="Picture 2" descr="Decal dán tường chậu cây xương rồng 05 | Lazada.vn">
            <a:extLst>
              <a:ext uri="{FF2B5EF4-FFF2-40B4-BE49-F238E27FC236}">
                <a16:creationId xmlns:a16="http://schemas.microsoft.com/office/drawing/2014/main" id="{D12F03C4-B7F6-4F58-B59F-684583B1B4D4}"/>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1139" b="48228" l="3671" r="28608">
                        <a14:foregroundMark x1="12532" y1="35696" x2="21646" y2="45443"/>
                        <a14:foregroundMark x1="13038" y1="43544" x2="18608" y2="37975"/>
                        <a14:foregroundMark x1="14177" y1="34810" x2="21519" y2="41139"/>
                        <a14:foregroundMark x1="21519" y1="41139" x2="21266" y2="43671"/>
                        <a14:foregroundMark x1="11899" y1="44430" x2="16835" y2="45949"/>
                        <a14:foregroundMark x1="4430" y1="35570" x2="4430" y2="35570"/>
                        <a14:foregroundMark x1="4430" y1="37342" x2="4430" y2="37342"/>
                        <a14:foregroundMark x1="4430" y1="37342" x2="6203" y2="37342"/>
                        <a14:foregroundMark x1="3797" y1="35570" x2="5823" y2="35949"/>
                        <a14:foregroundMark x1="15316" y1="35316" x2="22405" y2="37342"/>
                        <a14:foregroundMark x1="13165" y1="47595" x2="20380" y2="48228"/>
                        <a14:foregroundMark x1="12658" y1="36203" x2="16709" y2="45316"/>
                        <a14:foregroundMark x1="16835" y1="21139" x2="16835" y2="21139"/>
                      </a14:backgroundRemoval>
                    </a14:imgEffect>
                  </a14:imgLayer>
                </a14:imgProps>
              </a:ext>
              <a:ext uri="{28A0092B-C50C-407E-A947-70E740481C1C}">
                <a14:useLocalDpi xmlns:a14="http://schemas.microsoft.com/office/drawing/2010/main" val="0"/>
              </a:ext>
            </a:extLst>
          </a:blip>
          <a:srcRect l="2815" t="19141" r="68312" b="48241"/>
          <a:stretch/>
        </p:blipFill>
        <p:spPr bwMode="auto">
          <a:xfrm>
            <a:off x="4128918" y="1785903"/>
            <a:ext cx="1980113" cy="22369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id="{90AF128D-2237-4D89-A81A-536039874F4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5829141" y="1291221"/>
            <a:ext cx="1774259" cy="2528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E0FCB084-B092-4A83-B11C-8DF601339B70}"/>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7571859" y="1373257"/>
            <a:ext cx="1695631" cy="258200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1 To 10 Numbers For Schools - Cartoon, HD Png Download - 626x626 (#445591)  - PinPng">
            <a:extLst>
              <a:ext uri="{FF2B5EF4-FFF2-40B4-BE49-F238E27FC236}">
                <a16:creationId xmlns:a16="http://schemas.microsoft.com/office/drawing/2014/main" id="{7A62FF9F-1879-4AF4-A95E-E7CE05CF63C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7229" b="29066" l="22976" r="35476">
                        <a14:foregroundMark x1="27857" y1="8133" x2="28929" y2="8133"/>
                        <a14:foregroundMark x1="28333" y1="7229" x2="28214" y2="10994"/>
                        <a14:foregroundMark x1="27143" y1="8133" x2="27143" y2="8133"/>
                        <a14:foregroundMark x1="28690" y1="8133" x2="26905" y2="9639"/>
                        <a14:foregroundMark x1="25595" y1="28765" x2="31548" y2="29066"/>
                      </a14:backgroundRemoval>
                    </a14:imgEffect>
                  </a14:imgLayer>
                </a14:imgProps>
              </a:ext>
              <a:ext uri="{28A0092B-C50C-407E-A947-70E740481C1C}">
                <a14:useLocalDpi xmlns:a14="http://schemas.microsoft.com/office/drawing/2010/main" val="0"/>
              </a:ext>
            </a:extLst>
          </a:blip>
          <a:srcRect l="21581" t="5000" r="62805" b="69011"/>
          <a:stretch/>
        </p:blipFill>
        <p:spPr bwMode="auto">
          <a:xfrm>
            <a:off x="4802968" y="2912913"/>
            <a:ext cx="697075" cy="77955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1 To 10 Numbers For Schools - Cartoon, HD Png Download - 626x626 (#445591)  - PinPng">
            <a:extLst>
              <a:ext uri="{FF2B5EF4-FFF2-40B4-BE49-F238E27FC236}">
                <a16:creationId xmlns:a16="http://schemas.microsoft.com/office/drawing/2014/main" id="{AE7BECA6-5ADB-4464-85B5-E78FFFDD9681}"/>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7681" b="28313" l="43571" r="56667">
                        <a14:foregroundMark x1="48333" y1="7681" x2="51310" y2="9036"/>
                        <a14:foregroundMark x1="46071" y1="27861" x2="54881" y2="28313"/>
                      </a14:backgroundRemoval>
                    </a14:imgEffect>
                  </a14:imgLayer>
                </a14:imgProps>
              </a:ext>
              <a:ext uri="{28A0092B-C50C-407E-A947-70E740481C1C}">
                <a14:useLocalDpi xmlns:a14="http://schemas.microsoft.com/office/drawing/2010/main" val="0"/>
              </a:ext>
            </a:extLst>
          </a:blip>
          <a:srcRect l="41966" t="5244" r="41668" b="69879"/>
          <a:stretch/>
        </p:blipFill>
        <p:spPr bwMode="auto">
          <a:xfrm>
            <a:off x="6261209" y="2845864"/>
            <a:ext cx="668209" cy="802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1 To 10 Numbers For Schools - Cartoon, HD Png Download - 626x626 (#445591)  - PinPng">
            <a:extLst>
              <a:ext uri="{FF2B5EF4-FFF2-40B4-BE49-F238E27FC236}">
                <a16:creationId xmlns:a16="http://schemas.microsoft.com/office/drawing/2014/main" id="{E09A4295-5A05-4675-965B-0EE573CA1F0B}"/>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627" b="29970" l="65119" r="77381">
                        <a14:foregroundMark x1="77381" y1="23193" x2="77381" y2="23193"/>
                        <a14:foregroundMark x1="74048" y1="6627" x2="74048" y2="6627"/>
                        <a14:foregroundMark x1="74881" y1="7982" x2="74881" y2="7982"/>
                        <a14:foregroundMark x1="68929" y1="29669" x2="68929" y2="29669"/>
                      </a14:backgroundRemoval>
                    </a14:imgEffect>
                  </a14:imgLayer>
                </a14:imgProps>
              </a:ext>
              <a:ext uri="{28A0092B-C50C-407E-A947-70E740481C1C}">
                <a14:useLocalDpi xmlns:a14="http://schemas.microsoft.com/office/drawing/2010/main" val="0"/>
              </a:ext>
            </a:extLst>
          </a:blip>
          <a:srcRect l="63859" t="5244" r="21461" b="67134"/>
          <a:stretch/>
        </p:blipFill>
        <p:spPr bwMode="auto">
          <a:xfrm>
            <a:off x="8017722" y="2845865"/>
            <a:ext cx="508645" cy="7565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E5BE953-17DC-9A2D-D6D2-0A8443BE8449}"/>
              </a:ext>
            </a:extLst>
          </p:cNvPr>
          <p:cNvSpPr txBox="1"/>
          <p:nvPr/>
        </p:nvSpPr>
        <p:spPr>
          <a:xfrm>
            <a:off x="430149" y="2327511"/>
            <a:ext cx="3427712" cy="2062103"/>
          </a:xfrm>
          <a:prstGeom prst="rect">
            <a:avLst/>
          </a:prstGeom>
          <a:noFill/>
        </p:spPr>
        <p:txBody>
          <a:bodyPr wrap="square" rtlCol="0">
            <a:spAutoFit/>
          </a:bodyPr>
          <a:lstStyle/>
          <a:p>
            <a:pPr algn="ctr" defTabSz="1219170">
              <a:buClr>
                <a:srgbClr val="000000"/>
              </a:buClr>
            </a:pPr>
            <a:r>
              <a:rPr lang="en-US" sz="6400" b="1" kern="0">
                <a:solidFill>
                  <a:srgbClr val="FF0000"/>
                </a:solidFill>
                <a:latin typeface="Arial"/>
                <a:cs typeface="Arial"/>
                <a:sym typeface="Arial"/>
              </a:rPr>
              <a:t>HOÀN THÀNH</a:t>
            </a:r>
          </a:p>
        </p:txBody>
      </p:sp>
      <p:pic>
        <p:nvPicPr>
          <p:cNvPr id="3" name="Picture 2" descr="Green Tick Icon Png, Cliparts &amp;amp; Cartoons - Jing.fm">
            <a:extLst>
              <a:ext uri="{FF2B5EF4-FFF2-40B4-BE49-F238E27FC236}">
                <a16:creationId xmlns:a16="http://schemas.microsoft.com/office/drawing/2014/main" id="{F63F3784-1EAF-4D3E-3518-9CA3514B1F99}"/>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0025337" y="2657749"/>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278780" y="0"/>
            <a:ext cx="10517335" cy="836341"/>
            <a:chOff x="516467" y="135467"/>
            <a:chExt cx="7990427"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5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37329C63-2E27-6E1B-F7BC-A1816AEAEC23}"/>
              </a:ext>
            </a:extLst>
          </p:cNvPr>
          <p:cNvGrpSpPr/>
          <p:nvPr/>
        </p:nvGrpSpPr>
        <p:grpSpPr>
          <a:xfrm>
            <a:off x="646771" y="932660"/>
            <a:ext cx="9891132" cy="5925340"/>
            <a:chOff x="200722" y="1182029"/>
            <a:chExt cx="9891132" cy="5925340"/>
          </a:xfrm>
        </p:grpSpPr>
        <p:sp>
          <p:nvSpPr>
            <p:cNvPr id="6" name="TextBox 5">
              <a:extLst>
                <a:ext uri="{FF2B5EF4-FFF2-40B4-BE49-F238E27FC236}">
                  <a16:creationId xmlns:a16="http://schemas.microsoft.com/office/drawing/2014/main" id="{DCDAF468-D82A-893E-46A9-CF8E31C934D1}"/>
                </a:ext>
              </a:extLst>
            </p:cNvPr>
            <p:cNvSpPr txBox="1"/>
            <p:nvPr/>
          </p:nvSpPr>
          <p:spPr>
            <a:xfrm>
              <a:off x="200722" y="1182029"/>
              <a:ext cx="9891132" cy="5925340"/>
            </a:xfrm>
            <a:prstGeom prst="rect">
              <a:avLst/>
            </a:prstGeom>
            <a:solidFill>
              <a:schemeClr val="tx2"/>
            </a:solidFill>
          </p:spPr>
          <p:txBody>
            <a:bodyPr wrap="square" rtlCol="0">
              <a:spAutoFit/>
            </a:bodyPr>
            <a:lstStyle/>
            <a:p>
              <a:pPr lvl="0"/>
              <a:r>
                <a:rPr lang="vi-VN" sz="3200" dirty="0">
                  <a:solidFill>
                    <a:srgbClr val="000000"/>
                  </a:solidFill>
                  <a:latin typeface="Calibri" panose="020F0502020204030204" pitchFamily="34" charset="0"/>
                  <a:cs typeface="Calibri" panose="020F0502020204030204" pitchFamily="34" charset="0"/>
                </a:rPr>
                <a:t>Cho biết số dân của Việt Nam ở thời điểm 0 giờ ngày 1 tháng 4 năm 2019 là 96 208 984 người (theo Tổng cục Thống kê).</a:t>
              </a:r>
            </a:p>
            <a:p>
              <a:pPr lvl="0">
                <a:lnSpc>
                  <a:spcPct val="150000"/>
                </a:lnSpc>
              </a:pPr>
              <a:r>
                <a:rPr lang="vi-VN" sz="3200" dirty="0">
                  <a:solidFill>
                    <a:srgbClr val="000000"/>
                  </a:solidFill>
                  <a:latin typeface="Calibri" panose="020F0502020204030204" pitchFamily="34" charset="0"/>
                  <a:cs typeface="Calibri" panose="020F0502020204030204" pitchFamily="34" charset="0"/>
                </a:rPr>
                <a:t>a) Làm tròn đến hàng nghìn, số dân của Việt Nam có khoảng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người.</a:t>
              </a:r>
            </a:p>
            <a:p>
              <a:pPr lvl="0">
                <a:lnSpc>
                  <a:spcPct val="150000"/>
                </a:lnSpc>
              </a:pPr>
              <a:r>
                <a:rPr lang="vi-VN" sz="3200" dirty="0">
                  <a:solidFill>
                    <a:srgbClr val="000000"/>
                  </a:solidFill>
                  <a:latin typeface="Calibri" panose="020F0502020204030204" pitchFamily="34" charset="0"/>
                  <a:cs typeface="Calibri" panose="020F0502020204030204" pitchFamily="34" charset="0"/>
                </a:rPr>
                <a:t>b) Làm tròn đến hàng chục nghìn, số dân của Việt Nam có khoảng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người.</a:t>
              </a:r>
            </a:p>
            <a:p>
              <a:pPr lvl="0">
                <a:lnSpc>
                  <a:spcPct val="150000"/>
                </a:lnSpc>
              </a:pPr>
              <a:r>
                <a:rPr lang="vi-VN" sz="3200" dirty="0">
                  <a:solidFill>
                    <a:srgbClr val="000000"/>
                  </a:solidFill>
                  <a:latin typeface="Calibri" panose="020F0502020204030204" pitchFamily="34" charset="0"/>
                  <a:cs typeface="Calibri" panose="020F0502020204030204" pitchFamily="34" charset="0"/>
                </a:rPr>
                <a:t>c) Làm tròn đến hàng trăm nghìn, số dân của Việt Nam có khoảng</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người.</a:t>
              </a:r>
              <a:endParaRPr kumimoji="0" lang="en-US" sz="3200" i="0" u="none" strike="noStrike" kern="1200" cap="none" spc="0" normalizeH="0" baseline="0" noProof="0" dirty="0">
                <a:ln>
                  <a:noFill/>
                </a:ln>
                <a:solidFill>
                  <a:srgbClr val="2BC7B3"/>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0FE612A9-7220-DA5E-D2DC-AF342F344BF7}"/>
                </a:ext>
              </a:extLst>
            </p:cNvPr>
            <p:cNvSpPr/>
            <p:nvPr/>
          </p:nvSpPr>
          <p:spPr>
            <a:xfrm>
              <a:off x="1550018" y="3568390"/>
              <a:ext cx="1405055" cy="524107"/>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sp>
          <p:nvSpPr>
            <p:cNvPr id="5" name="Rectangle: Rounded Corners 4">
              <a:extLst>
                <a:ext uri="{FF2B5EF4-FFF2-40B4-BE49-F238E27FC236}">
                  <a16:creationId xmlns:a16="http://schemas.microsoft.com/office/drawing/2014/main" id="{3691B814-26EF-6041-AC50-A8A2F31A46C4}"/>
                </a:ext>
              </a:extLst>
            </p:cNvPr>
            <p:cNvSpPr/>
            <p:nvPr/>
          </p:nvSpPr>
          <p:spPr>
            <a:xfrm>
              <a:off x="1572321" y="5006898"/>
              <a:ext cx="1382752" cy="524107"/>
            </a:xfrm>
            <a:prstGeom prst="roundRect">
              <a:avLst/>
            </a:prstGeom>
            <a:solidFill>
              <a:schemeClr val="tx2"/>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sp>
          <p:nvSpPr>
            <p:cNvPr id="7" name="Rectangle: Rounded Corners 6">
              <a:extLst>
                <a:ext uri="{FF2B5EF4-FFF2-40B4-BE49-F238E27FC236}">
                  <a16:creationId xmlns:a16="http://schemas.microsoft.com/office/drawing/2014/main" id="{A3CBBAC5-3301-F409-C084-C7AC9DB328B1}"/>
                </a:ext>
              </a:extLst>
            </p:cNvPr>
            <p:cNvSpPr/>
            <p:nvPr/>
          </p:nvSpPr>
          <p:spPr>
            <a:xfrm>
              <a:off x="1550018" y="6490009"/>
              <a:ext cx="1315845" cy="524107"/>
            </a:xfrm>
            <a:prstGeom prst="roundRect">
              <a:avLst/>
            </a:prstGeom>
            <a:solidFill>
              <a:schemeClr val="tx2"/>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grpSp>
      <p:sp>
        <p:nvSpPr>
          <p:cNvPr id="12" name="Rectangle: Rounded Corners 11">
            <a:extLst>
              <a:ext uri="{FF2B5EF4-FFF2-40B4-BE49-F238E27FC236}">
                <a16:creationId xmlns:a16="http://schemas.microsoft.com/office/drawing/2014/main" id="{787B15B9-8FF4-E741-8A7F-D303FA443BCB}"/>
              </a:ext>
            </a:extLst>
          </p:cNvPr>
          <p:cNvSpPr/>
          <p:nvPr/>
        </p:nvSpPr>
        <p:spPr>
          <a:xfrm>
            <a:off x="1981198" y="3281850"/>
            <a:ext cx="1442225" cy="576471"/>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96 209 000</a:t>
            </a:r>
          </a:p>
        </p:txBody>
      </p:sp>
      <p:sp>
        <p:nvSpPr>
          <p:cNvPr id="13" name="Rectangle: Rounded Corners 12">
            <a:extLst>
              <a:ext uri="{FF2B5EF4-FFF2-40B4-BE49-F238E27FC236}">
                <a16:creationId xmlns:a16="http://schemas.microsoft.com/office/drawing/2014/main" id="{B4BE3376-16E3-6544-5523-FD6D34F3C91C}"/>
              </a:ext>
            </a:extLst>
          </p:cNvPr>
          <p:cNvSpPr/>
          <p:nvPr/>
        </p:nvSpPr>
        <p:spPr>
          <a:xfrm>
            <a:off x="2003500" y="4742660"/>
            <a:ext cx="1442225" cy="576471"/>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96 210 000</a:t>
            </a:r>
          </a:p>
        </p:txBody>
      </p:sp>
      <p:sp>
        <p:nvSpPr>
          <p:cNvPr id="14" name="Rectangle: Rounded Corners 13">
            <a:extLst>
              <a:ext uri="{FF2B5EF4-FFF2-40B4-BE49-F238E27FC236}">
                <a16:creationId xmlns:a16="http://schemas.microsoft.com/office/drawing/2014/main" id="{5B7B2175-D3B8-85A3-9109-37CA2E22C709}"/>
              </a:ext>
            </a:extLst>
          </p:cNvPr>
          <p:cNvSpPr/>
          <p:nvPr/>
        </p:nvSpPr>
        <p:spPr>
          <a:xfrm>
            <a:off x="1958896" y="6181167"/>
            <a:ext cx="1397622" cy="576471"/>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96 200 000</a:t>
            </a:r>
          </a:p>
        </p:txBody>
      </p:sp>
      <p:grpSp>
        <p:nvGrpSpPr>
          <p:cNvPr id="15" name="Group 14">
            <a:extLst>
              <a:ext uri="{FF2B5EF4-FFF2-40B4-BE49-F238E27FC236}">
                <a16:creationId xmlns:a16="http://schemas.microsoft.com/office/drawing/2014/main" id="{7BA62120-9FC3-3D87-FB24-6EA55B9C9F9E}"/>
              </a:ext>
            </a:extLst>
          </p:cNvPr>
          <p:cNvGrpSpPr/>
          <p:nvPr/>
        </p:nvGrpSpPr>
        <p:grpSpPr>
          <a:xfrm>
            <a:off x="3330368" y="-591566"/>
            <a:ext cx="5374644" cy="2129424"/>
            <a:chOff x="876575" y="-656923"/>
            <a:chExt cx="5449459" cy="2225405"/>
          </a:xfrm>
        </p:grpSpPr>
        <p:pic>
          <p:nvPicPr>
            <p:cNvPr id="16"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BB4384EA-D775-146C-6DAD-D7FFDABFA23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3BDF414-9EC3-5863-9948-AF977257A8F9}"/>
                </a:ext>
              </a:extLst>
            </p:cNvPr>
            <p:cNvSpPr txBox="1"/>
            <p:nvPr/>
          </p:nvSpPr>
          <p:spPr>
            <a:xfrm>
              <a:off x="1603675" y="151192"/>
              <a:ext cx="4150630" cy="611133"/>
            </a:xfrm>
            <a:prstGeom prst="rect">
              <a:avLst/>
            </a:prstGeom>
            <a:noFill/>
          </p:spPr>
          <p:txBody>
            <a:bodyPr wrap="square" rtlCol="0">
              <a:spAutoFit/>
            </a:bodyPr>
            <a:lstStyle/>
            <a:p>
              <a:pPr algn="ctr" defTabSz="1219170">
                <a:buClr>
                  <a:srgbClr val="000000"/>
                </a:buClr>
              </a:pPr>
              <a:r>
                <a:rPr lang="vi-VN" sz="3200" b="1" kern="0" dirty="0">
                  <a:solidFill>
                    <a:srgbClr val="FFFFFF"/>
                  </a:solidFill>
                  <a:latin typeface="Calibri" panose="020F0502020204030204" pitchFamily="34" charset="0"/>
                  <a:cs typeface="Calibri" panose="020F0502020204030204" pitchFamily="34" charset="0"/>
                  <a:sym typeface="Arial"/>
                </a:rPr>
                <a:t>Nhiệm vụ 2: Nhận đơn</a:t>
              </a:r>
              <a:endParaRPr lang="en-US" sz="3200" b="1" kern="0" dirty="0">
                <a:solidFill>
                  <a:srgbClr val="FFFFFF"/>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967523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8187FFF-7CD7-4A13-8C43-D64014E26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56DD47-D353-4029-A59B-78F040EFEC59}"/>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id="{8F83120C-7342-40CA-9B61-0DEA11630901}"/>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9E4A13E4-5482-4469-8EA4-6BFD285A8754}"/>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C6FD3556-BC02-4987-A8E7-BF97782EAE65}"/>
              </a:ext>
            </a:extLst>
          </p:cNvPr>
          <p:cNvGrpSpPr/>
          <p:nvPr/>
        </p:nvGrpSpPr>
        <p:grpSpPr>
          <a:xfrm>
            <a:off x="1732280" y="995649"/>
            <a:ext cx="1650152" cy="1948212"/>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075453" y="854936"/>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100684" y="2613053"/>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970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anim calcmode="lin" valueType="num">
                                      <p:cBhvr>
                                        <p:cTn id="10" dur="500" fill="hold"/>
                                        <p:tgtEl>
                                          <p:spTgt spid="16"/>
                                        </p:tgtEl>
                                        <p:attrNameLst>
                                          <p:attrName>ppt_x</p:attrName>
                                        </p:attrNameLst>
                                      </p:cBhvr>
                                      <p:tavLst>
                                        <p:tav tm="0">
                                          <p:val>
                                            <p:fltVal val="0.5"/>
                                          </p:val>
                                        </p:tav>
                                        <p:tav tm="100000">
                                          <p:val>
                                            <p:strVal val="#ppt_x"/>
                                          </p:val>
                                        </p:tav>
                                      </p:tavLst>
                                    </p:anim>
                                    <p:anim calcmode="lin" valueType="num">
                                      <p:cBhvr>
                                        <p:cTn id="11"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22"/>
                                        </p:tgtEl>
                                        <p:attrNameLst>
                                          <p:attrName>r</p:attrName>
                                        </p:attrNameLst>
                                      </p:cBhvr>
                                    </p:animRot>
                                    <p:animRot by="-240000">
                                      <p:cBhvr>
                                        <p:cTn id="16" dur="200" fill="hold">
                                          <p:stCondLst>
                                            <p:cond delay="200"/>
                                          </p:stCondLst>
                                        </p:cTn>
                                        <p:tgtEl>
                                          <p:spTgt spid="22"/>
                                        </p:tgtEl>
                                        <p:attrNameLst>
                                          <p:attrName>r</p:attrName>
                                        </p:attrNameLst>
                                      </p:cBhvr>
                                    </p:animRot>
                                    <p:animRot by="240000">
                                      <p:cBhvr>
                                        <p:cTn id="17" dur="200" fill="hold">
                                          <p:stCondLst>
                                            <p:cond delay="400"/>
                                          </p:stCondLst>
                                        </p:cTn>
                                        <p:tgtEl>
                                          <p:spTgt spid="22"/>
                                        </p:tgtEl>
                                        <p:attrNameLst>
                                          <p:attrName>r</p:attrName>
                                        </p:attrNameLst>
                                      </p:cBhvr>
                                    </p:animRot>
                                    <p:animRot by="-240000">
                                      <p:cBhvr>
                                        <p:cTn id="18" dur="200" fill="hold">
                                          <p:stCondLst>
                                            <p:cond delay="600"/>
                                          </p:stCondLst>
                                        </p:cTn>
                                        <p:tgtEl>
                                          <p:spTgt spid="22"/>
                                        </p:tgtEl>
                                        <p:attrNameLst>
                                          <p:attrName>r</p:attrName>
                                        </p:attrNameLst>
                                      </p:cBhvr>
                                    </p:animRot>
                                    <p:animRot by="120000">
                                      <p:cBhvr>
                                        <p:cTn id="19"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908487" y="308209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pPr>
            <a:endParaRPr lang="en-US" sz="1867" b="1" kern="0">
              <a:solidFill>
                <a:srgbClr val="000000"/>
              </a:solidFill>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1295400" y="-670560"/>
            <a:ext cx="8321040" cy="3078480"/>
            <a:chOff x="1421130" y="-502920"/>
            <a:chExt cx="5791200"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3007320" y="399248"/>
              <a:ext cx="3501142" cy="500090"/>
            </a:xfrm>
            <a:prstGeom prst="rect">
              <a:avLst/>
            </a:prstGeom>
            <a:noFill/>
          </p:spPr>
          <p:txBody>
            <a:bodyPr wrap="squar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2FFB08B3-E6F1-4207-B22F-AA6BFC85E0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5401340"/>
            <a:ext cx="12192001" cy="14566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FA5D05C-6CD9-41ED-AD09-399EF82C1D65}"/>
              </a:ext>
            </a:extLst>
          </p:cNvPr>
          <p:cNvPicPr>
            <a:picLocks noChangeAspect="1"/>
          </p:cNvPicPr>
          <p:nvPr/>
        </p:nvPicPr>
        <p:blipFill rotWithShape="1">
          <a:blip r:embed="rId6"/>
          <a:srcRect l="16242" t="57679" r="48162" b="17089"/>
          <a:stretch/>
        </p:blipFill>
        <p:spPr>
          <a:xfrm>
            <a:off x="1005839" y="3895426"/>
            <a:ext cx="8564880" cy="2582007"/>
          </a:xfrm>
          <a:prstGeom prst="rect">
            <a:avLst/>
          </a:prstGeom>
        </p:spPr>
      </p:pic>
      <p:pic>
        <p:nvPicPr>
          <p:cNvPr id="16386" name="Picture 2" descr="Decal dán tường chậu cây xương rồng 05 | Lazada.vn">
            <a:extLst>
              <a:ext uri="{FF2B5EF4-FFF2-40B4-BE49-F238E27FC236}">
                <a16:creationId xmlns:a16="http://schemas.microsoft.com/office/drawing/2014/main" id="{C4AD7FEB-CD15-4F8A-B443-ACA6967C69F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6096000" y="1634591"/>
            <a:ext cx="2118360" cy="27476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id="{90AF128D-2237-4D89-A81A-536039874F4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3238487" y="1442747"/>
            <a:ext cx="1774259" cy="2528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E0FCB084-B092-4A83-B11C-8DF601339B7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4812482" y="1585337"/>
            <a:ext cx="1695631" cy="258200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Big set of kids avatars,cute cartoon boys and girls faces with... | Cute  cartoon boy, Cartoon boy, Cartoon kids">
            <a:extLst>
              <a:ext uri="{FF2B5EF4-FFF2-40B4-BE49-F238E27FC236}">
                <a16:creationId xmlns:a16="http://schemas.microsoft.com/office/drawing/2014/main" id="{15EE88E1-FCE1-40DB-BBFB-05A591202A4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6775587" y="3030256"/>
            <a:ext cx="822184" cy="84738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Big set of kids avatars,cute cartoon boys and girls faces with... | Cute  cartoon boy, Cartoon boy, Cartoon kids">
            <a:extLst>
              <a:ext uri="{FF2B5EF4-FFF2-40B4-BE49-F238E27FC236}">
                <a16:creationId xmlns:a16="http://schemas.microsoft.com/office/drawing/2014/main" id="{D504EB28-8051-44DE-928C-F4BA8CDC8C2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3565863" y="3008421"/>
            <a:ext cx="820757" cy="81818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Big set of kids avatars,cute cartoon boys and girls faces with... | Cute  cartoon boy, Cartoon boy, Cartoon kids">
            <a:extLst>
              <a:ext uri="{FF2B5EF4-FFF2-40B4-BE49-F238E27FC236}">
                <a16:creationId xmlns:a16="http://schemas.microsoft.com/office/drawing/2014/main" id="{CD0E6714-A37B-409D-BB95-BD1BEC6D68F4}"/>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5167033" y="3015646"/>
            <a:ext cx="855556" cy="8037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BCFF336-3B14-442B-BFFB-C887214A8EA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7384955" y="2196109"/>
            <a:ext cx="5764299" cy="4604073"/>
          </a:xfrm>
          <a:prstGeom prst="rect">
            <a:avLst/>
          </a:prstGeom>
        </p:spPr>
      </p:pic>
      <p:pic>
        <p:nvPicPr>
          <p:cNvPr id="53" name="Picture 12">
            <a:extLst>
              <a:ext uri="{FF2B5EF4-FFF2-40B4-BE49-F238E27FC236}">
                <a16:creationId xmlns:a16="http://schemas.microsoft.com/office/drawing/2014/main" id="{319B5F63-67AB-4C8F-9117-BDED0F84CD2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2715191" y="348877"/>
            <a:ext cx="1332797" cy="1064535"/>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extLst>
              <a:ext uri="{FF2B5EF4-FFF2-40B4-BE49-F238E27FC236}">
                <a16:creationId xmlns:a16="http://schemas.microsoft.com/office/drawing/2014/main" id="{A66E089D-0C03-4F59-A770-C142A889BA64}"/>
              </a:ext>
            </a:extLst>
          </p:cNvPr>
          <p:cNvSpPr/>
          <p:nvPr/>
        </p:nvSpPr>
        <p:spPr>
          <a:xfrm>
            <a:off x="900051" y="5114974"/>
            <a:ext cx="8352188" cy="1129063"/>
          </a:xfrm>
          <a:prstGeom prst="wedgeRoundRectCallout">
            <a:avLst>
              <a:gd name="adj1" fmla="val 59438"/>
              <a:gd name="adj2" fmla="val -51759"/>
              <a:gd name="adj3" fmla="val 16667"/>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b="1" kern="0" dirty="0">
                <a:solidFill>
                  <a:srgbClr val="002060"/>
                </a:solidFill>
                <a:latin typeface="Calibri" panose="020F0502020204030204" pitchFamily="34" charset="0"/>
                <a:cs typeface="Calibri" panose="020F0502020204030204" pitchFamily="34" charset="0"/>
                <a:sym typeface="Arial"/>
              </a:rPr>
              <a:t>Tớ đã nhận được địa chỉ khách hàng từ Mimi. </a:t>
            </a:r>
          </a:p>
          <a:p>
            <a:pPr algn="ctr" defTabSz="1219170">
              <a:buClr>
                <a:srgbClr val="000000"/>
              </a:buClr>
            </a:pPr>
            <a:r>
              <a:rPr lang="vi-VN" sz="2667" b="1" kern="0" dirty="0">
                <a:solidFill>
                  <a:srgbClr val="002060"/>
                </a:solidFill>
                <a:latin typeface="Calibri" panose="020F0502020204030204" pitchFamily="34" charset="0"/>
                <a:cs typeface="Calibri" panose="020F0502020204030204" pitchFamily="34" charset="0"/>
                <a:sym typeface="Arial"/>
              </a:rPr>
              <a:t>Hãy giúp tớ chuyển hàng đến đúng người nhận nhé!</a:t>
            </a:r>
            <a:endParaRPr lang="en-US" sz="2667"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136685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E8B76"/>
              </a:solidFill>
              <a:latin typeface="Arial"/>
              <a:sym typeface="Arial"/>
            </a:endParaRPr>
          </a:p>
        </p:txBody>
      </p:sp>
      <p:grpSp>
        <p:nvGrpSpPr>
          <p:cNvPr id="13" name="Group 12">
            <a:extLst>
              <a:ext uri="{FF2B5EF4-FFF2-40B4-BE49-F238E27FC236}">
                <a16:creationId xmlns:a16="http://schemas.microsoft.com/office/drawing/2014/main" id="{1230FB69-C4F1-4469-B898-78E4E10FE69D}"/>
              </a:ext>
            </a:extLst>
          </p:cNvPr>
          <p:cNvGrpSpPr/>
          <p:nvPr/>
        </p:nvGrpSpPr>
        <p:grpSpPr>
          <a:xfrm>
            <a:off x="324310" y="1390660"/>
            <a:ext cx="11507132" cy="5078313"/>
            <a:chOff x="423944" y="440126"/>
            <a:chExt cx="8630349" cy="3808736"/>
          </a:xfrm>
        </p:grpSpPr>
        <p:sp>
          <p:nvSpPr>
            <p:cNvPr id="16" name="Oval 15">
              <a:extLst>
                <a:ext uri="{FF2B5EF4-FFF2-40B4-BE49-F238E27FC236}">
                  <a16:creationId xmlns:a16="http://schemas.microsoft.com/office/drawing/2014/main" id="{1E691857-2D37-4AE6-93DF-B9F50DCDDB30}"/>
                </a:ext>
              </a:extLst>
            </p:cNvPr>
            <p:cNvSpPr/>
            <p:nvPr/>
          </p:nvSpPr>
          <p:spPr>
            <a:xfrm>
              <a:off x="423944" y="482992"/>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a:rPr>
                <a:t>4</a:t>
              </a:r>
            </a:p>
          </p:txBody>
        </p:sp>
        <p:sp>
          <p:nvSpPr>
            <p:cNvPr id="17" name="TextBox 16">
              <a:extLst>
                <a:ext uri="{FF2B5EF4-FFF2-40B4-BE49-F238E27FC236}">
                  <a16:creationId xmlns:a16="http://schemas.microsoft.com/office/drawing/2014/main" id="{C3486E25-FFC6-4F4C-80E8-80CFD187822A}"/>
                </a:ext>
              </a:extLst>
            </p:cNvPr>
            <p:cNvSpPr txBox="1"/>
            <p:nvPr/>
          </p:nvSpPr>
          <p:spPr>
            <a:xfrm>
              <a:off x="967140" y="440126"/>
              <a:ext cx="8087153" cy="3808736"/>
            </a:xfrm>
            <a:prstGeom prst="rect">
              <a:avLst/>
            </a:prstGeom>
            <a:noFill/>
          </p:spPr>
          <p:txBody>
            <a:bodyPr wrap="square" rtlCol="0">
              <a:spAutoFit/>
            </a:bodyPr>
            <a:lstStyle/>
            <a:p>
              <a:pPr algn="just" defTabSz="1219170">
                <a:buClr>
                  <a:srgbClr val="000000"/>
                </a:buClr>
              </a:pPr>
              <a:r>
                <a:rPr lang="vi-VN" sz="3600" kern="0" dirty="0">
                  <a:solidFill>
                    <a:srgbClr val="000000"/>
                  </a:solidFill>
                  <a:latin typeface="Calibri" panose="020F0502020204030204" pitchFamily="34" charset="0"/>
                  <a:cs typeface="Calibri" panose="020F0502020204030204" pitchFamily="34" charset="0"/>
                  <a:sym typeface="Arial"/>
                </a:rPr>
                <a:t>Cho biết số học sinh của bốn trưởng tiểu học: Nguyễn Trãi, Quang Trung, Nguyễn Du, Lê Lợi là 2 065, 1 892, 2 131, 1 868. Trong đó, Trường Tiểu học Nguyễn Trãi có nhiều học sinh nhất, Trường Tiểu học Quang Trung có nhiều học sinh hơn Trường Tiểu học Nguyễn Du và số học sinh của Trường Tiểu học Lê Lợi là số lẻ.</a:t>
              </a:r>
            </a:p>
            <a:p>
              <a:pPr algn="just" defTabSz="1219170">
                <a:buClr>
                  <a:srgbClr val="000000"/>
                </a:buClr>
              </a:pPr>
              <a:r>
                <a:rPr lang="vi-VN" sz="3600" kern="0" dirty="0">
                  <a:solidFill>
                    <a:srgbClr val="000000"/>
                  </a:solidFill>
                  <a:latin typeface="Calibri" panose="020F0502020204030204" pitchFamily="34" charset="0"/>
                  <a:cs typeface="Calibri" panose="020F0502020204030204" pitchFamily="34" charset="0"/>
                  <a:sym typeface="Arial"/>
                </a:rPr>
                <a:t>a) Hỏi mỗi trường có bao nhiêu học sinh?</a:t>
              </a:r>
            </a:p>
            <a:p>
              <a:pPr algn="just" defTabSz="1219170">
                <a:buClr>
                  <a:srgbClr val="000000"/>
                </a:buClr>
              </a:pPr>
              <a:r>
                <a:rPr lang="vi-VN" sz="3600" kern="0" dirty="0">
                  <a:solidFill>
                    <a:srgbClr val="000000"/>
                  </a:solidFill>
                  <a:latin typeface="Calibri" panose="020F0502020204030204" pitchFamily="34" charset="0"/>
                  <a:cs typeface="Calibri" panose="020F0502020204030204" pitchFamily="34" charset="0"/>
                  <a:sym typeface="Arial"/>
                </a:rPr>
                <a:t>b) Viết số học sinh của bốn trường tiểu học đó theo thứ tự từ bé đến lớn.</a:t>
              </a:r>
              <a:endParaRPr lang="en-US" sz="36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2" name="Group 1">
            <a:extLst>
              <a:ext uri="{FF2B5EF4-FFF2-40B4-BE49-F238E27FC236}">
                <a16:creationId xmlns:a16="http://schemas.microsoft.com/office/drawing/2014/main" id="{1DB31DDF-CA32-0610-8B41-E8168EED8587}"/>
              </a:ext>
            </a:extLst>
          </p:cNvPr>
          <p:cNvGrpSpPr/>
          <p:nvPr/>
        </p:nvGrpSpPr>
        <p:grpSpPr>
          <a:xfrm>
            <a:off x="3932534" y="-468407"/>
            <a:ext cx="5374644" cy="2129424"/>
            <a:chOff x="876575" y="-656923"/>
            <a:chExt cx="5449459" cy="2225405"/>
          </a:xfrm>
        </p:grpSpPr>
        <p:pic>
          <p:nvPicPr>
            <p:cNvPr id="3"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2FF7F93A-8F5B-415A-DCD8-B5ACA492AA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3F57C1-18F9-04CF-F54B-9E08513F7773}"/>
                </a:ext>
              </a:extLst>
            </p:cNvPr>
            <p:cNvSpPr txBox="1"/>
            <p:nvPr/>
          </p:nvSpPr>
          <p:spPr>
            <a:xfrm>
              <a:off x="1603675" y="151192"/>
              <a:ext cx="4150630" cy="611133"/>
            </a:xfrm>
            <a:prstGeom prst="rect">
              <a:avLst/>
            </a:prstGeom>
            <a:noFill/>
          </p:spPr>
          <p:txBody>
            <a:bodyPr wrap="square" rtlCol="0">
              <a:spAutoFit/>
            </a:bodyPr>
            <a:lstStyle/>
            <a:p>
              <a:pPr algn="ctr" defTabSz="1219170">
                <a:buClr>
                  <a:srgbClr val="000000"/>
                </a:buClr>
                <a:defRPr/>
              </a:pPr>
              <a:r>
                <a:rPr lang="vi-VN" sz="3200" kern="0" dirty="0">
                  <a:solidFill>
                    <a:srgbClr val="FFFFFF"/>
                  </a:solidFill>
                  <a:latin typeface="Calibri" panose="020F0502020204030204" pitchFamily="34" charset="0"/>
                  <a:cs typeface="Calibri" panose="020F0502020204030204" pitchFamily="34" charset="0"/>
                  <a:sym typeface="Arial"/>
                </a:rPr>
                <a:t>Nhiệm vụ </a:t>
              </a:r>
              <a:r>
                <a:rPr lang="en-US" sz="3200" kern="0" dirty="0">
                  <a:solidFill>
                    <a:srgbClr val="FFFFFF"/>
                  </a:solidFill>
                  <a:latin typeface="Calibri" panose="020F0502020204030204" pitchFamily="34" charset="0"/>
                  <a:cs typeface="Calibri" panose="020F0502020204030204" pitchFamily="34" charset="0"/>
                  <a:sym typeface="Arial"/>
                </a:rPr>
                <a:t>3</a:t>
              </a:r>
              <a:r>
                <a:rPr lang="vi-VN" sz="3200" kern="0" dirty="0">
                  <a:solidFill>
                    <a:srgbClr val="FFFFFF"/>
                  </a:solidFill>
                  <a:latin typeface="Calibri" panose="020F0502020204030204" pitchFamily="34" charset="0"/>
                  <a:cs typeface="Calibri" panose="020F0502020204030204" pitchFamily="34" charset="0"/>
                  <a:sym typeface="Arial"/>
                </a:rPr>
                <a:t>: </a:t>
              </a:r>
              <a:r>
                <a:rPr lang="en-US" sz="3200" kern="0" dirty="0">
                  <a:solidFill>
                    <a:srgbClr val="FFFFFF"/>
                  </a:solidFill>
                  <a:latin typeface="Calibri" panose="020F0502020204030204" pitchFamily="34" charset="0"/>
                  <a:cs typeface="Calibri" panose="020F0502020204030204" pitchFamily="34" charset="0"/>
                  <a:sym typeface="Arial"/>
                </a:rPr>
                <a:t>Ship </a:t>
              </a:r>
              <a:r>
                <a:rPr lang="en-US" sz="3200" kern="0" dirty="0" err="1">
                  <a:solidFill>
                    <a:srgbClr val="FFFFFF"/>
                  </a:solidFill>
                  <a:latin typeface="Calibri" panose="020F0502020204030204" pitchFamily="34" charset="0"/>
                  <a:cs typeface="Calibri" panose="020F0502020204030204" pitchFamily="34" charset="0"/>
                  <a:sym typeface="Arial"/>
                </a:rPr>
                <a:t>hàng</a:t>
              </a:r>
              <a:endParaRPr lang="en-US" sz="3200" kern="0" dirty="0">
                <a:solidFill>
                  <a:srgbClr val="FFFFFF"/>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8447723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E8B76"/>
              </a:solidFill>
              <a:latin typeface="Arial"/>
              <a:sym typeface="Arial"/>
            </a:endParaRPr>
          </a:p>
        </p:txBody>
      </p:sp>
      <p:sp>
        <p:nvSpPr>
          <p:cNvPr id="246" name="Google Shape;246;p34"/>
          <p:cNvSpPr/>
          <p:nvPr/>
        </p:nvSpPr>
        <p:spPr>
          <a:xfrm>
            <a:off x="-100767" y="308209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3932534" y="-468407"/>
            <a:ext cx="5374644" cy="2129424"/>
            <a:chOff x="876575" y="-656923"/>
            <a:chExt cx="5449459" cy="2225405"/>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1603675" y="151192"/>
              <a:ext cx="4150630" cy="611133"/>
            </a:xfrm>
            <a:prstGeom prst="rect">
              <a:avLst/>
            </a:prstGeom>
            <a:noFill/>
          </p:spPr>
          <p:txBody>
            <a:bodyPr wrap="square" rtlCol="0">
              <a:spAutoFit/>
            </a:bodyPr>
            <a:lstStyle/>
            <a:p>
              <a:pPr algn="ctr" defTabSz="1219170">
                <a:buClr>
                  <a:srgbClr val="000000"/>
                </a:buClr>
                <a:defRPr/>
              </a:pPr>
              <a:r>
                <a:rPr lang="vi-VN" sz="3200" kern="0" dirty="0">
                  <a:solidFill>
                    <a:srgbClr val="FFFFFF"/>
                  </a:solidFill>
                  <a:latin typeface="Calibri" panose="020F0502020204030204" pitchFamily="34" charset="0"/>
                  <a:cs typeface="Calibri" panose="020F0502020204030204" pitchFamily="34" charset="0"/>
                  <a:sym typeface="Arial"/>
                </a:rPr>
                <a:t>Nhiệm vụ </a:t>
              </a:r>
              <a:r>
                <a:rPr lang="en-US" sz="3200" kern="0" dirty="0">
                  <a:solidFill>
                    <a:srgbClr val="FFFFFF"/>
                  </a:solidFill>
                  <a:latin typeface="Calibri" panose="020F0502020204030204" pitchFamily="34" charset="0"/>
                  <a:cs typeface="Calibri" panose="020F0502020204030204" pitchFamily="34" charset="0"/>
                  <a:sym typeface="Arial"/>
                </a:rPr>
                <a:t>3</a:t>
              </a:r>
              <a:r>
                <a:rPr lang="vi-VN" sz="3200" kern="0" dirty="0">
                  <a:solidFill>
                    <a:srgbClr val="FFFFFF"/>
                  </a:solidFill>
                  <a:latin typeface="Calibri" panose="020F0502020204030204" pitchFamily="34" charset="0"/>
                  <a:cs typeface="Calibri" panose="020F0502020204030204" pitchFamily="34" charset="0"/>
                  <a:sym typeface="Arial"/>
                </a:rPr>
                <a:t>: </a:t>
              </a:r>
              <a:r>
                <a:rPr lang="en-US" sz="3200" kern="0" dirty="0">
                  <a:solidFill>
                    <a:srgbClr val="FFFFFF"/>
                  </a:solidFill>
                  <a:latin typeface="Calibri" panose="020F0502020204030204" pitchFamily="34" charset="0"/>
                  <a:cs typeface="Calibri" panose="020F0502020204030204" pitchFamily="34" charset="0"/>
                  <a:sym typeface="Arial"/>
                </a:rPr>
                <a:t>Ship </a:t>
              </a:r>
              <a:r>
                <a:rPr lang="en-US" sz="3200" kern="0" dirty="0" err="1">
                  <a:solidFill>
                    <a:srgbClr val="FFFFFF"/>
                  </a:solidFill>
                  <a:latin typeface="Calibri" panose="020F0502020204030204" pitchFamily="34" charset="0"/>
                  <a:cs typeface="Calibri" panose="020F0502020204030204" pitchFamily="34" charset="0"/>
                  <a:sym typeface="Arial"/>
                </a:rPr>
                <a:t>hàng</a:t>
              </a:r>
              <a:endParaRPr lang="en-US" sz="3200" kern="0" dirty="0">
                <a:solidFill>
                  <a:srgbClr val="FFFFFF"/>
                </a:solidFill>
                <a:latin typeface="Calibri" panose="020F0502020204030204" pitchFamily="34" charset="0"/>
                <a:cs typeface="Calibri" panose="020F0502020204030204" pitchFamily="34" charset="0"/>
                <a:sym typeface="Arial"/>
              </a:endParaRPr>
            </a:p>
          </p:txBody>
        </p:sp>
      </p:grpSp>
      <p:sp>
        <p:nvSpPr>
          <p:cNvPr id="3" name="TextBox 2">
            <a:extLst>
              <a:ext uri="{FF2B5EF4-FFF2-40B4-BE49-F238E27FC236}">
                <a16:creationId xmlns:a16="http://schemas.microsoft.com/office/drawing/2014/main" id="{793AABAF-F573-749D-87BF-70B2119AB09C}"/>
              </a:ext>
            </a:extLst>
          </p:cNvPr>
          <p:cNvSpPr txBox="1"/>
          <p:nvPr/>
        </p:nvSpPr>
        <p:spPr>
          <a:xfrm>
            <a:off x="245327" y="1282391"/>
            <a:ext cx="11552663" cy="5262979"/>
          </a:xfrm>
          <a:prstGeom prst="rect">
            <a:avLst/>
          </a:prstGeom>
          <a:noFill/>
        </p:spPr>
        <p:txBody>
          <a:bodyPr wrap="square" rtlCol="0">
            <a:spAutoFit/>
          </a:bodyPr>
          <a:lstStyle/>
          <a:p>
            <a:pPr algn="just"/>
            <a:r>
              <a:rPr lang="en-US" sz="2800" b="0" i="0" dirty="0">
                <a:solidFill>
                  <a:srgbClr val="FF0000"/>
                </a:solidFill>
                <a:effectLst/>
                <a:latin typeface="Calibri" panose="020F0502020204030204" pitchFamily="34" charset="0"/>
                <a:cs typeface="Calibri" panose="020F0502020204030204" pitchFamily="34" charset="0"/>
              </a:rPr>
              <a:t>a) </a:t>
            </a:r>
            <a:r>
              <a:rPr lang="vi-VN" sz="2800" b="0" i="0" dirty="0">
                <a:solidFill>
                  <a:srgbClr val="FF0000"/>
                </a:solidFill>
                <a:effectLst/>
                <a:latin typeface="Calibri" panose="020F0502020204030204" pitchFamily="34" charset="0"/>
                <a:cs typeface="Calibri" panose="020F0502020204030204" pitchFamily="34" charset="0"/>
              </a:rPr>
              <a:t>So sánh số học sinh của các trường: 1 868 &lt; 1 892 &lt; 2 065 &lt; 2 131.</a:t>
            </a:r>
          </a:p>
          <a:p>
            <a:pPr algn="just"/>
            <a:r>
              <a:rPr lang="vi-VN" sz="2800" b="0" i="0" dirty="0">
                <a:solidFill>
                  <a:srgbClr val="FF0000"/>
                </a:solidFill>
                <a:effectLst/>
                <a:latin typeface="Calibri" panose="020F0502020204030204" pitchFamily="34" charset="0"/>
                <a:cs typeface="Calibri" panose="020F0502020204030204" pitchFamily="34" charset="0"/>
              </a:rPr>
              <a:t>Trường Tiểu học Nguyễn Trãi có nhiều học sinh nhất. Nên Trường Tiểu học Nguyễn Trãi có 2 131 học sinh.</a:t>
            </a:r>
          </a:p>
          <a:p>
            <a:pPr algn="just"/>
            <a:r>
              <a:rPr lang="vi-VN" sz="2800" b="0" i="0" dirty="0">
                <a:solidFill>
                  <a:srgbClr val="FF0000"/>
                </a:solidFill>
                <a:effectLst/>
                <a:latin typeface="Calibri" panose="020F0502020204030204" pitchFamily="34" charset="0"/>
                <a:cs typeface="Calibri" panose="020F0502020204030204" pitchFamily="34" charset="0"/>
              </a:rPr>
              <a:t>- Số lẻ còn lại là: 2 065.</a:t>
            </a:r>
          </a:p>
          <a:p>
            <a:pPr algn="just"/>
            <a:r>
              <a:rPr lang="vi-VN" sz="2800" b="0" i="0" dirty="0">
                <a:solidFill>
                  <a:srgbClr val="FF0000"/>
                </a:solidFill>
                <a:effectLst/>
                <a:latin typeface="Calibri" panose="020F0502020204030204" pitchFamily="34" charset="0"/>
                <a:cs typeface="Calibri" panose="020F0502020204030204" pitchFamily="34" charset="0"/>
              </a:rPr>
              <a:t>Số học sinh của Trường Tiểu học Lê Lợi là số lẻ. Nên Trường Tiểu học Lê Lợi có 2 065 học sinh.</a:t>
            </a:r>
          </a:p>
          <a:p>
            <a:pPr algn="just"/>
            <a:r>
              <a:rPr lang="vi-VN" sz="2800" b="0" i="0" dirty="0">
                <a:solidFill>
                  <a:srgbClr val="FF0000"/>
                </a:solidFill>
                <a:effectLst/>
                <a:latin typeface="Calibri" panose="020F0502020204030204" pitchFamily="34" charset="0"/>
                <a:cs typeface="Calibri" panose="020F0502020204030204" pitchFamily="34" charset="0"/>
              </a:rPr>
              <a:t>- So sánh hai số còn lại: 1 868 &lt; 1 892</a:t>
            </a:r>
          </a:p>
          <a:p>
            <a:pPr algn="just"/>
            <a:r>
              <a:rPr lang="vi-VN" sz="2800" b="0" i="0" dirty="0">
                <a:solidFill>
                  <a:srgbClr val="FF0000"/>
                </a:solidFill>
                <a:effectLst/>
                <a:latin typeface="Calibri" panose="020F0502020204030204" pitchFamily="34" charset="0"/>
                <a:cs typeface="Calibri" panose="020F0502020204030204" pitchFamily="34" charset="0"/>
              </a:rPr>
              <a:t>Trường Tiểu học Quang Trung có nhiều học sinh hơn Trường Tiểu học Nguyễn Du. Nên:</a:t>
            </a:r>
            <a:r>
              <a:rPr lang="en-US" sz="2800" b="0" i="0" dirty="0">
                <a:solidFill>
                  <a:srgbClr val="FF0000"/>
                </a:solidFill>
                <a:effectLst/>
                <a:latin typeface="Calibri" panose="020F0502020204030204" pitchFamily="34" charset="0"/>
                <a:cs typeface="Calibri" panose="020F0502020204030204" pitchFamily="34" charset="0"/>
              </a:rPr>
              <a:t> </a:t>
            </a:r>
            <a:r>
              <a:rPr lang="vi-VN" sz="2800" b="0" i="0" dirty="0">
                <a:solidFill>
                  <a:srgbClr val="FF0000"/>
                </a:solidFill>
                <a:effectLst/>
                <a:latin typeface="Calibri" panose="020F0502020204030204" pitchFamily="34" charset="0"/>
                <a:cs typeface="Calibri" panose="020F0502020204030204" pitchFamily="34" charset="0"/>
              </a:rPr>
              <a:t>Trường Tiểu học Quang Trung có 1 892 học sinh</a:t>
            </a:r>
          </a:p>
          <a:p>
            <a:pPr algn="just"/>
            <a:r>
              <a:rPr lang="vi-VN" sz="2800" b="0" i="0" dirty="0">
                <a:solidFill>
                  <a:srgbClr val="FF0000"/>
                </a:solidFill>
                <a:effectLst/>
                <a:latin typeface="Calibri" panose="020F0502020204030204" pitchFamily="34" charset="0"/>
                <a:cs typeface="Calibri" panose="020F0502020204030204" pitchFamily="34" charset="0"/>
              </a:rPr>
              <a:t>Trường Tiểu học Nguyễn Du có 1 868 học sinh.</a:t>
            </a:r>
          </a:p>
          <a:p>
            <a:pPr algn="just"/>
            <a:r>
              <a:rPr lang="vi-VN" sz="2800" b="0" i="0" dirty="0">
                <a:solidFill>
                  <a:srgbClr val="FF0000"/>
                </a:solidFill>
                <a:effectLst/>
                <a:latin typeface="Calibri" panose="020F0502020204030204" pitchFamily="34" charset="0"/>
                <a:cs typeface="Calibri" panose="020F0502020204030204" pitchFamily="34" charset="0"/>
              </a:rPr>
              <a:t>b) Viết số học sinh bốn trường tiểu học đó theo thứ tự từ bé đến lớn:</a:t>
            </a:r>
          </a:p>
          <a:p>
            <a:pPr algn="ctr"/>
            <a:r>
              <a:rPr lang="vi-VN" sz="2800" b="1" i="0" dirty="0">
                <a:solidFill>
                  <a:srgbClr val="FF0000"/>
                </a:solidFill>
                <a:effectLst/>
                <a:latin typeface="Calibri" panose="020F0502020204030204" pitchFamily="34" charset="0"/>
                <a:cs typeface="Calibri" panose="020F0502020204030204" pitchFamily="34" charset="0"/>
              </a:rPr>
              <a:t>1 868; 1 892; 2 065; 2 131.</a:t>
            </a:r>
            <a:endParaRPr lang="vi-VN" sz="2800" b="0"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99732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278780" y="0"/>
            <a:ext cx="10517335" cy="836341"/>
            <a:chOff x="516467" y="135467"/>
            <a:chExt cx="7990427"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5</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5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10099039" y="3968971"/>
            <a:ext cx="2817257" cy="282161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7BA62120-9FC3-3D87-FB24-6EA55B9C9F9E}"/>
              </a:ext>
            </a:extLst>
          </p:cNvPr>
          <p:cNvGrpSpPr/>
          <p:nvPr/>
        </p:nvGrpSpPr>
        <p:grpSpPr>
          <a:xfrm>
            <a:off x="3330368" y="-591566"/>
            <a:ext cx="5374644" cy="2129424"/>
            <a:chOff x="876575" y="-656923"/>
            <a:chExt cx="5449459" cy="2225405"/>
          </a:xfrm>
        </p:grpSpPr>
        <p:pic>
          <p:nvPicPr>
            <p:cNvPr id="16"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BB4384EA-D775-146C-6DAD-D7FFDABFA23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3BDF414-9EC3-5863-9948-AF977257A8F9}"/>
                </a:ext>
              </a:extLst>
            </p:cNvPr>
            <p:cNvSpPr txBox="1"/>
            <p:nvPr/>
          </p:nvSpPr>
          <p:spPr>
            <a:xfrm>
              <a:off x="1603675" y="151192"/>
              <a:ext cx="4150630" cy="61113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Nhiệm vụ </a:t>
              </a: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r>
                <a:rPr kumimoji="0" lang="vi-VN"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Ship </a:t>
              </a:r>
              <a:r>
                <a:rPr kumimoji="0" lang="en-US" sz="32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hàng</a:t>
              </a:r>
              <a:endPar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0" name="Group 19">
            <a:extLst>
              <a:ext uri="{FF2B5EF4-FFF2-40B4-BE49-F238E27FC236}">
                <a16:creationId xmlns:a16="http://schemas.microsoft.com/office/drawing/2014/main" id="{387F24C3-3CC6-ED6A-CFD8-8C65B32C090A}"/>
              </a:ext>
            </a:extLst>
          </p:cNvPr>
          <p:cNvGrpSpPr/>
          <p:nvPr/>
        </p:nvGrpSpPr>
        <p:grpSpPr>
          <a:xfrm>
            <a:off x="558800" y="1127760"/>
            <a:ext cx="11430000" cy="1323439"/>
            <a:chOff x="386080" y="1432560"/>
            <a:chExt cx="11430000" cy="1323439"/>
          </a:xfrm>
        </p:grpSpPr>
        <p:sp>
          <p:nvSpPr>
            <p:cNvPr id="18" name="TextBox 17">
              <a:extLst>
                <a:ext uri="{FF2B5EF4-FFF2-40B4-BE49-F238E27FC236}">
                  <a16:creationId xmlns:a16="http://schemas.microsoft.com/office/drawing/2014/main" id="{312D0CED-1016-8A40-0BF1-78573415E7DE}"/>
                </a:ext>
              </a:extLst>
            </p:cNvPr>
            <p:cNvSpPr txBox="1"/>
            <p:nvPr/>
          </p:nvSpPr>
          <p:spPr>
            <a:xfrm>
              <a:off x="386080" y="1432560"/>
              <a:ext cx="11430000" cy="132343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Từ bốn thẻ số 0, 1, 2, 3 có thể lập được số chẵn bé nhất có bốn chữ số là</a:t>
              </a:r>
              <a:r>
                <a:rPr lang="en-US" sz="4000" b="0" i="0" dirty="0">
                  <a:solidFill>
                    <a:srgbClr val="000000"/>
                  </a:solidFill>
                  <a:effectLst/>
                  <a:latin typeface="Calibri" panose="020F0502020204030204" pitchFamily="34" charset="0"/>
                  <a:cs typeface="Calibri" panose="020F0502020204030204" pitchFamily="34" charset="0"/>
                </a:rPr>
                <a:t> </a:t>
              </a:r>
              <a:endParaRPr lang="en-US" sz="4000" dirty="0">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6A027C64-D3F3-016B-4592-6A17F8989D41}"/>
                </a:ext>
              </a:extLst>
            </p:cNvPr>
            <p:cNvSpPr/>
            <p:nvPr/>
          </p:nvSpPr>
          <p:spPr>
            <a:xfrm>
              <a:off x="4907280" y="2113280"/>
              <a:ext cx="660400" cy="54864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grpSp>
      <p:sp>
        <p:nvSpPr>
          <p:cNvPr id="21" name="TextBox 20">
            <a:extLst>
              <a:ext uri="{FF2B5EF4-FFF2-40B4-BE49-F238E27FC236}">
                <a16:creationId xmlns:a16="http://schemas.microsoft.com/office/drawing/2014/main" id="{F0E1B859-26C7-70EA-0672-D37465CED5DB}"/>
              </a:ext>
            </a:extLst>
          </p:cNvPr>
          <p:cNvSpPr txBox="1"/>
          <p:nvPr/>
        </p:nvSpPr>
        <p:spPr>
          <a:xfrm>
            <a:off x="690880" y="2600960"/>
            <a:ext cx="10678160" cy="2554545"/>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Vì số phải tìm là bé nhất có bốn chữ số lập được từ bốn chữ số đã cho nên số phải có chữ số hàng nghìn là 1, chữ số hàng trăm là 0.</a:t>
            </a:r>
            <a:endParaRPr lang="en-US" sz="32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Vì số cần tìm là số chẵn nên chữ số hàng đơn vị là số 2, do đó chữ số hàng chục là số 3.</a:t>
            </a:r>
            <a:endParaRPr lang="en-US" sz="3200" b="1" dirty="0">
              <a:solidFill>
                <a:srgbClr val="FF0000"/>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CE99520C-68D2-80BF-F56B-24A9D8C54DD9}"/>
              </a:ext>
            </a:extLst>
          </p:cNvPr>
          <p:cNvSpPr txBox="1"/>
          <p:nvPr/>
        </p:nvSpPr>
        <p:spPr>
          <a:xfrm>
            <a:off x="690880" y="5476240"/>
            <a:ext cx="10678160" cy="584775"/>
          </a:xfrm>
          <a:prstGeom prst="rect">
            <a:avLst/>
          </a:prstGeom>
          <a:noFill/>
        </p:spPr>
        <p:txBody>
          <a:bodyPr wrap="square" rtlCol="0">
            <a:spAutoFit/>
          </a:bodyPr>
          <a:lstStyle/>
          <a:p>
            <a:pPr marL="457200" indent="-457200" algn="just">
              <a:buFont typeface="Arial" panose="020B0604020202020204" pitchFamily="34" charset="0"/>
              <a:buChar char="•"/>
            </a:pPr>
            <a:r>
              <a:rPr lang="fr-FR" sz="3200" b="1" dirty="0" err="1">
                <a:solidFill>
                  <a:srgbClr val="FF0000"/>
                </a:solidFill>
                <a:latin typeface="Cambria" panose="02040503050406030204" pitchFamily="18" charset="0"/>
                <a:ea typeface="Cambria" panose="02040503050406030204" pitchFamily="18" charset="0"/>
              </a:rPr>
              <a:t>Số</a:t>
            </a:r>
            <a:r>
              <a:rPr lang="fr-FR" sz="3200" b="1" dirty="0">
                <a:solidFill>
                  <a:srgbClr val="FF0000"/>
                </a:solidFill>
                <a:latin typeface="Cambria" panose="02040503050406030204" pitchFamily="18" charset="0"/>
                <a:ea typeface="Cambria" panose="02040503050406030204" pitchFamily="18" charset="0"/>
              </a:rPr>
              <a:t> </a:t>
            </a:r>
            <a:r>
              <a:rPr lang="fr-FR" sz="3200" b="1" dirty="0" err="1">
                <a:solidFill>
                  <a:srgbClr val="FF0000"/>
                </a:solidFill>
                <a:latin typeface="Cambria" panose="02040503050406030204" pitchFamily="18" charset="0"/>
                <a:ea typeface="Cambria" panose="02040503050406030204" pitchFamily="18" charset="0"/>
              </a:rPr>
              <a:t>phải</a:t>
            </a:r>
            <a:r>
              <a:rPr lang="fr-FR" sz="3200" b="1" dirty="0">
                <a:solidFill>
                  <a:srgbClr val="FF0000"/>
                </a:solidFill>
                <a:latin typeface="Cambria" panose="02040503050406030204" pitchFamily="18" charset="0"/>
                <a:ea typeface="Cambria" panose="02040503050406030204" pitchFamily="18" charset="0"/>
              </a:rPr>
              <a:t> </a:t>
            </a:r>
            <a:r>
              <a:rPr lang="fr-FR" sz="3200" b="1" dirty="0" err="1">
                <a:solidFill>
                  <a:srgbClr val="FF0000"/>
                </a:solidFill>
                <a:latin typeface="Cambria" panose="02040503050406030204" pitchFamily="18" charset="0"/>
                <a:ea typeface="Cambria" panose="02040503050406030204" pitchFamily="18" charset="0"/>
              </a:rPr>
              <a:t>tìm</a:t>
            </a:r>
            <a:r>
              <a:rPr lang="fr-FR" sz="3200" b="1" dirty="0">
                <a:solidFill>
                  <a:srgbClr val="FF0000"/>
                </a:solidFill>
                <a:latin typeface="Cambria" panose="02040503050406030204" pitchFamily="18" charset="0"/>
                <a:ea typeface="Cambria" panose="02040503050406030204" pitchFamily="18" charset="0"/>
              </a:rPr>
              <a:t> là  1 032</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77057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1">
            <a:extLst>
              <a:ext uri="{FF2B5EF4-FFF2-40B4-BE49-F238E27FC236}">
                <a16:creationId xmlns:a16="http://schemas.microsoft.com/office/drawing/2014/main" id="{FD80F22E-94F1-8939-5CA4-2B34D41D9B1A}"/>
              </a:ext>
            </a:extLst>
          </p:cNvPr>
          <p:cNvPicPr>
            <a:picLocks noChangeAspect="1"/>
          </p:cNvPicPr>
          <p:nvPr/>
        </p:nvPicPr>
        <p:blipFill>
          <a:blip r:embed="rId3"/>
          <a:stretch>
            <a:fillRect/>
          </a:stretch>
        </p:blipFill>
        <p:spPr>
          <a:xfrm>
            <a:off x="0" y="5113"/>
            <a:ext cx="12192000" cy="6847775"/>
          </a:xfrm>
          <a:prstGeom prst="rect">
            <a:avLst/>
          </a:prstGeom>
        </p:spPr>
      </p:pic>
    </p:spTree>
    <p:extLst>
      <p:ext uri="{BB962C8B-B14F-4D97-AF65-F5344CB8AC3E}">
        <p14:creationId xmlns:p14="http://schemas.microsoft.com/office/powerpoint/2010/main" val="2686836502"/>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7170" name="Picture 2" descr="Cartoon houses in bright Royalty Free Vector Image">
            <a:extLst>
              <a:ext uri="{FF2B5EF4-FFF2-40B4-BE49-F238E27FC236}">
                <a16:creationId xmlns:a16="http://schemas.microsoft.com/office/drawing/2014/main" id="{ABA4E4BD-6A02-4C5E-BB3E-785D80F5F9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882" b="29778"/>
          <a:stretch/>
        </p:blipFill>
        <p:spPr bwMode="auto">
          <a:xfrm>
            <a:off x="-25453" y="0"/>
            <a:ext cx="1221745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Big set of kids avatars,cute cartoon boys and girls faces with... | Cute  cartoon boy, Cartoon boy, Cartoon kids">
            <a:extLst>
              <a:ext uri="{FF2B5EF4-FFF2-40B4-BE49-F238E27FC236}">
                <a16:creationId xmlns:a16="http://schemas.microsoft.com/office/drawing/2014/main" id="{688A54BB-6E7B-46CC-9706-9651A2E933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6629520" y="2058766"/>
            <a:ext cx="822184" cy="8473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Big set of kids avatars,cute cartoon boys and girls faces with... | Cute  cartoon boy, Cartoon boy, Cartoon kids">
            <a:extLst>
              <a:ext uri="{FF2B5EF4-FFF2-40B4-BE49-F238E27FC236}">
                <a16:creationId xmlns:a16="http://schemas.microsoft.com/office/drawing/2014/main" id="{1C16D7C1-F384-4398-A490-6D07169E30EC}"/>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2643655" y="2425993"/>
            <a:ext cx="820757" cy="8181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FFA6C073-61D5-4B27-805C-3A327989AE3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3374850" y="3960060"/>
            <a:ext cx="908653" cy="129475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ecal dán tường chậu cây xương rồng 05 | Lazada.vn">
            <a:extLst>
              <a:ext uri="{FF2B5EF4-FFF2-40B4-BE49-F238E27FC236}">
                <a16:creationId xmlns:a16="http://schemas.microsoft.com/office/drawing/2014/main" id="{E1B8A4D0-1ECB-49A3-99C1-A056F7401F6E}"/>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5867453" y="4048479"/>
            <a:ext cx="998215" cy="12947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809367D9-0B37-45A8-8C32-DBEEE29CBB7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42939" y1="81652" x2="55431" y2="81000"/>
                        <a14:foregroundMark x1="32428" y1="82200" x2="37435" y2="81939"/>
                        <a14:foregroundMark x1="55431" y1="81000" x2="56230" y2="81000"/>
                        <a14:foregroundMark x1="32428" y1="91600" x2="32428" y2="91600"/>
                        <a14:foregroundMark x1="57348" y1="92200" x2="57348" y2="92200"/>
                        <a14:foregroundMark x1="70447" y1="83000" x2="70447" y2="83000"/>
                        <a14:foregroundMark x1="58946" y1="94200" x2="63099" y2="85600"/>
                        <a14:foregroundMark x1="31789" y1="94200" x2="31789" y2="94200"/>
                        <a14:backgroundMark x1="43131" y1="10800" x2="20607" y2="24800"/>
                        <a14:backgroundMark x1="19169" y1="40400" x2="18850" y2="68200"/>
                        <a14:backgroundMark x1="39617" y1="79800" x2="40256" y2="78600"/>
                        <a14:backgroundMark x1="42812" y1="77200" x2="40575" y2="79800"/>
                        <a14:backgroundMark x1="40575" y1="80400" x2="39936" y2="83400"/>
                        <a14:backgroundMark x1="43131" y1="82200" x2="42013" y2="79800"/>
                        <a14:backgroundMark x1="49201" y1="92000" x2="38818" y2="92800"/>
                      </a14:backgroundRemoval>
                    </a14:imgEffect>
                  </a14:imgLayer>
                </a14:imgProps>
              </a:ext>
            </a:extLst>
          </a:blip>
          <a:srcRect/>
          <a:stretch/>
        </p:blipFill>
        <p:spPr bwMode="auto">
          <a:xfrm flipH="1">
            <a:off x="-3498309" y="2906147"/>
            <a:ext cx="4260033" cy="34025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2" descr="Big set of kids avatars,cute cartoon boys and girls faces with... | Cute  cartoon boy, Cartoon boy, Cartoon kids">
            <a:extLst>
              <a:ext uri="{FF2B5EF4-FFF2-40B4-BE49-F238E27FC236}">
                <a16:creationId xmlns:a16="http://schemas.microsoft.com/office/drawing/2014/main" id="{9EA2AAC6-5541-5926-A592-5E8111CA883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5">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8869789" y="2906147"/>
            <a:ext cx="855556" cy="8037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ecal dán tường chậu cây xương rồng 05 | Lazada.vn">
            <a:extLst>
              <a:ext uri="{FF2B5EF4-FFF2-40B4-BE49-F238E27FC236}">
                <a16:creationId xmlns:a16="http://schemas.microsoft.com/office/drawing/2014/main" id="{6A59EA3D-4813-CF31-C851-8A36B5AEB2B7}"/>
              </a:ext>
            </a:extLst>
          </p:cNvPr>
          <p:cNvPicPr>
            <a:picLocks noChangeAspect="1" noChangeArrowheads="1"/>
          </p:cNvPicPr>
          <p:nvPr/>
        </p:nvPicPr>
        <p:blipFill rotWithShape="1">
          <a:blip r:embed="rId13">
            <a:extLst>
              <a:ext uri="{BEBA8EAE-BF5A-486C-A8C5-ECC9F3942E4B}">
                <a14:imgProps xmlns:a14="http://schemas.microsoft.com/office/drawing/2010/main">
                  <a14:imgLayer r:embed="rId8">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9358270" y="4136898"/>
            <a:ext cx="734148" cy="1117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3261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6 -3.58025E-6 L 0.25 -3.58025E-6 " pathEditMode="relative" rAng="0" ptsTypes="AA">
                                      <p:cBhvr>
                                        <p:cTn id="6" dur="2000" fill="hold"/>
                                        <p:tgtEl>
                                          <p:spTgt spid="22"/>
                                        </p:tgtEl>
                                        <p:attrNameLst>
                                          <p:attrName>ppt_x</p:attrName>
                                          <p:attrName>ppt_y</p:attrName>
                                        </p:attrNameLst>
                                      </p:cBhvr>
                                      <p:rCtr x="12500" y="0"/>
                                    </p:animMotion>
                                  </p:childTnLst>
                                </p:cTn>
                              </p:par>
                            </p:childTnLst>
                          </p:cTn>
                        </p:par>
                        <p:par>
                          <p:cTn id="7" fill="hold">
                            <p:stCondLst>
                              <p:cond delay="2000"/>
                            </p:stCondLst>
                            <p:childTnLst>
                              <p:par>
                                <p:cTn id="8" presetID="10" presetClass="entr" presetSubtype="0" fill="hold" nodeType="after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0.25 -3.58025E-6 L 0.54913 0.00124 " pathEditMode="relative" rAng="0" ptsTypes="AA">
                                      <p:cBhvr>
                                        <p:cTn id="14" dur="2000" fill="hold"/>
                                        <p:tgtEl>
                                          <p:spTgt spid="22"/>
                                        </p:tgtEl>
                                        <p:attrNameLst>
                                          <p:attrName>ppt_x</p:attrName>
                                          <p:attrName>ppt_y</p:attrName>
                                        </p:attrNameLst>
                                      </p:cBhvr>
                                      <p:rCtr x="14948" y="62"/>
                                    </p:animMotion>
                                  </p:childTnLst>
                                </p:cTn>
                              </p:par>
                            </p:childTnLst>
                          </p:cTn>
                        </p:par>
                        <p:par>
                          <p:cTn id="15" fill="hold">
                            <p:stCondLst>
                              <p:cond delay="2000"/>
                            </p:stCondLst>
                            <p:childTnLst>
                              <p:par>
                                <p:cTn id="16" presetID="10" presetClass="entr" presetSubtype="0" fill="hold" nodeType="after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0.54913 0.00123 L 0.8085 -0.00031 " pathEditMode="relative" rAng="0" ptsTypes="AA">
                                      <p:cBhvr>
                                        <p:cTn id="22" dur="2000" fill="hold"/>
                                        <p:tgtEl>
                                          <p:spTgt spid="22"/>
                                        </p:tgtEl>
                                        <p:attrNameLst>
                                          <p:attrName>ppt_x</p:attrName>
                                          <p:attrName>ppt_y</p:attrName>
                                        </p:attrNameLst>
                                      </p:cBhvr>
                                      <p:rCtr x="13247" y="0"/>
                                    </p:animMotion>
                                  </p:childTnLst>
                                </p:cTn>
                              </p:par>
                            </p:childTnLst>
                          </p:cTn>
                        </p:par>
                        <p:par>
                          <p:cTn id="23" fill="hold">
                            <p:stCondLst>
                              <p:cond delay="2000"/>
                            </p:stCondLst>
                            <p:childTnLst>
                              <p:par>
                                <p:cTn id="24" presetID="10" presetClass="entr" presetSubtype="0" fill="hold" nodeType="afterEffect">
                                  <p:stCondLst>
                                    <p:cond delay="5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8187FFF-7CD7-4A13-8C43-D64014E26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56DD47-D353-4029-A59B-78F040EFEC59}"/>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id="{8F83120C-7342-40CA-9B61-0DEA11630901}"/>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9E4A13E4-5482-4469-8EA4-6BFD285A8754}"/>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C6FD3556-BC02-4987-A8E7-BF97782EAE65}"/>
              </a:ext>
            </a:extLst>
          </p:cNvPr>
          <p:cNvGrpSpPr/>
          <p:nvPr/>
        </p:nvGrpSpPr>
        <p:grpSpPr>
          <a:xfrm>
            <a:off x="1732280" y="995649"/>
            <a:ext cx="1650152" cy="1948212"/>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075453" y="854936"/>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100684" y="2613053"/>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reen Tick Icon Png, Cliparts &amp;amp; Cartoons - Jing.fm">
            <a:extLst>
              <a:ext uri="{FF2B5EF4-FFF2-40B4-BE49-F238E27FC236}">
                <a16:creationId xmlns:a16="http://schemas.microsoft.com/office/drawing/2014/main" id="{04E9F3C9-DF89-4536-AED7-2F2D84CD667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9754740" y="1629057"/>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528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id="{1D13977B-23DF-404E-81BC-623D36270B5C}"/>
              </a:ext>
            </a:extLst>
          </p:cNvPr>
          <p:cNvSpPr/>
          <p:nvPr/>
        </p:nvSpPr>
        <p:spPr>
          <a:xfrm>
            <a:off x="7340427" y="2198294"/>
            <a:ext cx="4188732" cy="907617"/>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đã hoàn thành nhiệm vụ chị giao rồi ạ!</a:t>
            </a:r>
            <a:endParaRPr lang="en-US" sz="2667" kern="0" dirty="0">
              <a:solidFill>
                <a:srgbClr val="002060"/>
              </a:solidFill>
              <a:latin typeface="Arial"/>
              <a:sym typeface="Arial"/>
            </a:endParaRPr>
          </a:p>
        </p:txBody>
      </p:sp>
      <p:pic>
        <p:nvPicPr>
          <p:cNvPr id="37" name="Picture 36">
            <a:extLst>
              <a:ext uri="{FF2B5EF4-FFF2-40B4-BE49-F238E27FC236}">
                <a16:creationId xmlns:a16="http://schemas.microsoft.com/office/drawing/2014/main" id="{0CA2CBFE-1E10-44E2-8779-7E26B31AF9A6}"/>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5816551" y="3177381"/>
            <a:ext cx="4567579" cy="3648227"/>
          </a:xfrm>
          <a:prstGeom prst="rect">
            <a:avLst/>
          </a:prstGeom>
        </p:spPr>
      </p:pic>
      <p:pic>
        <p:nvPicPr>
          <p:cNvPr id="2050" name="Picture 2" descr="Download young girl in different gestures being happy and holding sign  cartoon illustration for free – Artofit">
            <a:extLst>
              <a:ext uri="{FF2B5EF4-FFF2-40B4-BE49-F238E27FC236}">
                <a16:creationId xmlns:a16="http://schemas.microsoft.com/office/drawing/2014/main" id="{2CD1E453-2BFB-4C3E-95D3-D992EF1A9879}"/>
              </a:ext>
            </a:extLst>
          </p:cNvPr>
          <p:cNvPicPr>
            <a:picLocks noChangeAspect="1" noChangeArrowheads="1"/>
          </p:cNvPicPr>
          <p:nvPr/>
        </p:nvPicPr>
        <p:blipFill rotWithShape="1">
          <a:blip r:embed="rId32">
            <a:extLst>
              <a:ext uri="{BEBA8EAE-BF5A-486C-A8C5-ECC9F3942E4B}">
                <a14:imgProps xmlns:a14="http://schemas.microsoft.com/office/drawing/2010/main">
                  <a14:imgLayer r:embed="rId33">
                    <a14:imgEffect>
                      <a14:backgroundRemoval t="8400" b="49400" l="53994" r="84984">
                        <a14:foregroundMark x1="73802" y1="8400" x2="77157" y2="10400"/>
                      </a14:backgroundRemoval>
                    </a14:imgEffect>
                  </a14:imgLayer>
                </a14:imgProps>
              </a:ext>
              <a:ext uri="{28A0092B-C50C-407E-A947-70E740481C1C}">
                <a14:useLocalDpi xmlns:a14="http://schemas.microsoft.com/office/drawing/2010/main" val="0"/>
              </a:ext>
            </a:extLst>
          </a:blip>
          <a:srcRect l="50184" t="3645" r="11017" b="45404"/>
          <a:stretch/>
        </p:blipFill>
        <p:spPr bwMode="auto">
          <a:xfrm>
            <a:off x="8684085" y="3485213"/>
            <a:ext cx="3333883" cy="3496816"/>
          </a:xfrm>
          <a:prstGeom prst="rect">
            <a:avLst/>
          </a:prstGeom>
          <a:noFill/>
          <a:extLst>
            <a:ext uri="{909E8E84-426E-40DD-AFC4-6F175D3DCCD1}">
              <a14:hiddenFill xmlns:a14="http://schemas.microsoft.com/office/drawing/2010/main">
                <a:solidFill>
                  <a:srgbClr val="FFFFFF"/>
                </a:solidFill>
              </a14:hiddenFill>
            </a:ext>
          </a:extLst>
        </p:spPr>
      </p:pic>
      <p:sp>
        <p:nvSpPr>
          <p:cNvPr id="51" name="Speech Bubble: Rectangle with Corners Rounded 50">
            <a:extLst>
              <a:ext uri="{FF2B5EF4-FFF2-40B4-BE49-F238E27FC236}">
                <a16:creationId xmlns:a16="http://schemas.microsoft.com/office/drawing/2014/main" id="{CC4B3C91-F15A-4B2C-A032-FCE1903D8624}"/>
              </a:ext>
            </a:extLst>
          </p:cNvPr>
          <p:cNvSpPr/>
          <p:nvPr/>
        </p:nvSpPr>
        <p:spPr>
          <a:xfrm>
            <a:off x="101159" y="178079"/>
            <a:ext cx="5163011" cy="1294117"/>
          </a:xfrm>
          <a:prstGeom prst="wedgeRoundRectCallout">
            <a:avLst>
              <a:gd name="adj1" fmla="val 45651"/>
              <a:gd name="adj2" fmla="val 6201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Các em làm tốt lắm! </a:t>
            </a:r>
          </a:p>
          <a:p>
            <a:pPr algn="ctr" defTabSz="1219170">
              <a:buClr>
                <a:srgbClr val="000000"/>
              </a:buClr>
            </a:pPr>
            <a:r>
              <a:rPr lang="vi-VN" sz="2667" kern="0" dirty="0">
                <a:solidFill>
                  <a:srgbClr val="002060"/>
                </a:solidFill>
                <a:latin typeface="Arial" panose="020B0604020202020204" pitchFamily="34" charset="0"/>
                <a:sym typeface="Arial"/>
              </a:rPr>
              <a:t>Phần thưởng cho hai nhóc đây.</a:t>
            </a:r>
            <a:endParaRPr lang="en-US" sz="2667" kern="0" dirty="0">
              <a:solidFill>
                <a:srgbClr val="002060"/>
              </a:solidFill>
              <a:latin typeface="Arial"/>
              <a:sym typeface="Arial"/>
            </a:endParaRPr>
          </a:p>
        </p:txBody>
      </p:sp>
      <p:pic>
        <p:nvPicPr>
          <p:cNvPr id="2052" name="Picture 4" descr="Classic pizza in box cartoon Royalty Free Vector Image">
            <a:extLst>
              <a:ext uri="{FF2B5EF4-FFF2-40B4-BE49-F238E27FC236}">
                <a16:creationId xmlns:a16="http://schemas.microsoft.com/office/drawing/2014/main" id="{133DEC0C-C744-4BCF-B8A1-FDFCC81D4516}"/>
              </a:ext>
            </a:extLst>
          </p:cNvPr>
          <p:cNvPicPr>
            <a:picLocks noChangeAspect="1" noChangeArrowheads="1"/>
          </p:cNvPicPr>
          <p:nvPr/>
        </p:nvPicPr>
        <p:blipFill rotWithShape="1">
          <a:blip r:embed="rId34">
            <a:extLst>
              <a:ext uri="{BEBA8EAE-BF5A-486C-A8C5-ECC9F3942E4B}">
                <a14:imgProps xmlns:a14="http://schemas.microsoft.com/office/drawing/2010/main">
                  <a14:imgLayer r:embed="rId35">
                    <a14:imgEffect>
                      <a14:backgroundRemoval t="33078" b="83571" l="14300" r="84500">
                        <a14:foregroundMark x1="16900" y1="33735" x2="60200" y2="41731"/>
                        <a14:foregroundMark x1="60200" y1="41731" x2="68500" y2="41512"/>
                        <a14:foregroundMark x1="52700" y1="33078" x2="76300" y2="34173"/>
                        <a14:foregroundMark x1="76300" y1="34173" x2="83700" y2="38007"/>
                        <a14:foregroundMark x1="77200" y1="37788" x2="30100" y2="39759"/>
                        <a14:foregroundMark x1="24500" y1="33078" x2="55100" y2="34940"/>
                        <a14:foregroundMark x1="16100" y1="81818" x2="71500" y2="75137"/>
                        <a14:foregroundMark x1="49200" y1="83133" x2="74600" y2="83133"/>
                        <a14:foregroundMark x1="74600" y1="83133" x2="83000" y2="82256"/>
                        <a14:foregroundMark x1="83000" y1="82256" x2="83300" y2="82256"/>
                        <a14:foregroundMark x1="84500" y1="83133" x2="82700" y2="73604"/>
                        <a14:foregroundMark x1="81300" y1="76889" x2="35000" y2="80613"/>
                        <a14:foregroundMark x1="32400" y1="82694" x2="44900" y2="83571"/>
                        <a14:foregroundMark x1="14300" y1="34940" x2="15500" y2="33954"/>
                        <a14:foregroundMark x1="19400" y1="77327" x2="51800" y2="69660"/>
                        <a14:foregroundMark x1="51800" y1="69660" x2="52200" y2="69332"/>
                      </a14:backgroundRemoval>
                    </a14:imgEffect>
                  </a14:imgLayer>
                </a14:imgProps>
              </a:ext>
              <a:ext uri="{28A0092B-C50C-407E-A947-70E740481C1C}">
                <a14:useLocalDpi xmlns:a14="http://schemas.microsoft.com/office/drawing/2010/main" val="0"/>
              </a:ext>
            </a:extLst>
          </a:blip>
          <a:srcRect l="11693" t="29589" r="10775" b="12350"/>
          <a:stretch/>
        </p:blipFill>
        <p:spPr bwMode="auto">
          <a:xfrm>
            <a:off x="2835185" y="1734570"/>
            <a:ext cx="2598431" cy="1776423"/>
          </a:xfrm>
          <a:prstGeom prst="rect">
            <a:avLst/>
          </a:prstGeom>
          <a:noFill/>
          <a:extLst>
            <a:ext uri="{909E8E84-426E-40DD-AFC4-6F175D3DCCD1}">
              <a14:hiddenFill xmlns:a14="http://schemas.microsoft.com/office/drawing/2010/main">
                <a:solidFill>
                  <a:srgbClr val="FFFFFF"/>
                </a:solidFill>
              </a14:hiddenFill>
            </a:ext>
          </a:extLst>
        </p:spPr>
      </p:pic>
      <p:sp>
        <p:nvSpPr>
          <p:cNvPr id="52" name="Speech Bubble: Rectangle with Corners Rounded 51">
            <a:extLst>
              <a:ext uri="{FF2B5EF4-FFF2-40B4-BE49-F238E27FC236}">
                <a16:creationId xmlns:a16="http://schemas.microsoft.com/office/drawing/2014/main" id="{06FF55B9-6C00-4738-A0CD-1DE69818D415}"/>
              </a:ext>
            </a:extLst>
          </p:cNvPr>
          <p:cNvSpPr/>
          <p:nvPr/>
        </p:nvSpPr>
        <p:spPr>
          <a:xfrm>
            <a:off x="7344035" y="2204393"/>
            <a:ext cx="4188732" cy="907617"/>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cảm ơn chị ạ!</a:t>
            </a:r>
            <a:endParaRPr lang="en-US" sz="2667" kern="0" dirty="0">
              <a:solidFill>
                <a:srgbClr val="002060"/>
              </a:solidFill>
              <a:latin typeface="Arial"/>
              <a:sym typeface="Arial"/>
            </a:endParaRPr>
          </a:p>
        </p:txBody>
      </p:sp>
      <p:pic>
        <p:nvPicPr>
          <p:cNvPr id="53" name="Picture 2" descr="สุนิษา เสนสิทธิ์ (sunisawiwi) - โปรไฟล์ | Pinterest">
            <a:extLst>
              <a:ext uri="{FF2B5EF4-FFF2-40B4-BE49-F238E27FC236}">
                <a16:creationId xmlns:a16="http://schemas.microsoft.com/office/drawing/2014/main" id="{50D5BAA4-0143-4E00-879E-B275604A562E}"/>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26912" y="3481880"/>
            <a:ext cx="4489232" cy="358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790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6" presetClass="exit" presetSubtype="32" fill="hold" nodeType="withEffect">
                                  <p:stCondLst>
                                    <p:cond delay="0"/>
                                  </p:stCondLst>
                                  <p:childTnLst>
                                    <p:animEffect transition="out" filter="circle(out)">
                                      <p:cBhvr>
                                        <p:cTn id="37" dur="700"/>
                                        <p:tgtEl>
                                          <p:spTgt spid="2050"/>
                                        </p:tgtEl>
                                      </p:cBhvr>
                                    </p:animEffect>
                                    <p:set>
                                      <p:cBhvr>
                                        <p:cTn id="38" dur="1" fill="hold">
                                          <p:stCondLst>
                                            <p:cond delay="6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51" grpId="0" animBg="1"/>
      <p:bldP spid="51" grpId="1" animBg="1"/>
      <p:bldP spid="5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3E08C3-C8EB-EA84-2ADE-B4CCA94737B1}"/>
              </a:ext>
            </a:extLst>
          </p:cNvPr>
          <p:cNvPicPr>
            <a:picLocks noChangeAspect="1"/>
          </p:cNvPicPr>
          <p:nvPr/>
        </p:nvPicPr>
        <p:blipFill>
          <a:blip r:embed="rId2"/>
          <a:stretch>
            <a:fillRect/>
          </a:stretch>
        </p:blipFill>
        <p:spPr>
          <a:xfrm>
            <a:off x="-290285" y="644903"/>
            <a:ext cx="14139032" cy="6457421"/>
          </a:xfrm>
          <a:prstGeom prst="rect">
            <a:avLst/>
          </a:prstGeom>
        </p:spPr>
      </p:pic>
    </p:spTree>
    <p:extLst>
      <p:ext uri="{BB962C8B-B14F-4D97-AF65-F5344CB8AC3E}">
        <p14:creationId xmlns:p14="http://schemas.microsoft.com/office/powerpoint/2010/main" val="1723316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601497" y="1170166"/>
            <a:ext cx="9390227" cy="1806007"/>
          </a:xfrm>
          <a:custGeom>
            <a:avLst/>
            <a:gdLst>
              <a:gd name="connsiteX0" fmla="*/ 0 w 8951918"/>
              <a:gd name="connsiteY0" fmla="*/ 169577 h 1017442"/>
              <a:gd name="connsiteX1" fmla="*/ 169577 w 8951918"/>
              <a:gd name="connsiteY1" fmla="*/ 0 h 1017442"/>
              <a:gd name="connsiteX2" fmla="*/ 8782341 w 8951918"/>
              <a:gd name="connsiteY2" fmla="*/ 0 h 1017442"/>
              <a:gd name="connsiteX3" fmla="*/ 8951918 w 8951918"/>
              <a:gd name="connsiteY3" fmla="*/ 169577 h 1017442"/>
              <a:gd name="connsiteX4" fmla="*/ 8951918 w 8951918"/>
              <a:gd name="connsiteY4" fmla="*/ 847865 h 1017442"/>
              <a:gd name="connsiteX5" fmla="*/ 8782341 w 8951918"/>
              <a:gd name="connsiteY5" fmla="*/ 1017442 h 1017442"/>
              <a:gd name="connsiteX6" fmla="*/ 169577 w 8951918"/>
              <a:gd name="connsiteY6" fmla="*/ 1017442 h 1017442"/>
              <a:gd name="connsiteX7" fmla="*/ 0 w 8951918"/>
              <a:gd name="connsiteY7" fmla="*/ 847865 h 1017442"/>
              <a:gd name="connsiteX8" fmla="*/ 0 w 8951918"/>
              <a:gd name="connsiteY8" fmla="*/ 169577 h 101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017442" fill="none" extrusionOk="0">
                <a:moveTo>
                  <a:pt x="0" y="169577"/>
                </a:moveTo>
                <a:cubicBezTo>
                  <a:pt x="-2013" y="72357"/>
                  <a:pt x="76842" y="5037"/>
                  <a:pt x="169577" y="0"/>
                </a:cubicBezTo>
                <a:cubicBezTo>
                  <a:pt x="3607118" y="-49842"/>
                  <a:pt x="5245646" y="-72701"/>
                  <a:pt x="8782341" y="0"/>
                </a:cubicBezTo>
                <a:cubicBezTo>
                  <a:pt x="8860068" y="-6615"/>
                  <a:pt x="8952045" y="59333"/>
                  <a:pt x="8951918" y="169577"/>
                </a:cubicBezTo>
                <a:cubicBezTo>
                  <a:pt x="8916052" y="475464"/>
                  <a:pt x="8952180" y="701238"/>
                  <a:pt x="8951918" y="847865"/>
                </a:cubicBezTo>
                <a:cubicBezTo>
                  <a:pt x="8945906" y="950963"/>
                  <a:pt x="8866909" y="1007452"/>
                  <a:pt x="8782341" y="1017442"/>
                </a:cubicBezTo>
                <a:cubicBezTo>
                  <a:pt x="6888965" y="1170351"/>
                  <a:pt x="1573593" y="974837"/>
                  <a:pt x="169577" y="1017442"/>
                </a:cubicBezTo>
                <a:cubicBezTo>
                  <a:pt x="75324" y="1012092"/>
                  <a:pt x="-15535" y="939169"/>
                  <a:pt x="0" y="847865"/>
                </a:cubicBezTo>
                <a:cubicBezTo>
                  <a:pt x="10820" y="729495"/>
                  <a:pt x="-21745" y="298894"/>
                  <a:pt x="0" y="169577"/>
                </a:cubicBezTo>
                <a:close/>
              </a:path>
              <a:path w="8951918" h="1017442" stroke="0" extrusionOk="0">
                <a:moveTo>
                  <a:pt x="0" y="169577"/>
                </a:moveTo>
                <a:cubicBezTo>
                  <a:pt x="-10449" y="76352"/>
                  <a:pt x="67117" y="4494"/>
                  <a:pt x="169577" y="0"/>
                </a:cubicBezTo>
                <a:cubicBezTo>
                  <a:pt x="2867443" y="-135572"/>
                  <a:pt x="5422491" y="-112207"/>
                  <a:pt x="8782341" y="0"/>
                </a:cubicBezTo>
                <a:cubicBezTo>
                  <a:pt x="8863722" y="8090"/>
                  <a:pt x="8960451" y="83799"/>
                  <a:pt x="8951918" y="169577"/>
                </a:cubicBezTo>
                <a:cubicBezTo>
                  <a:pt x="8917147" y="477416"/>
                  <a:pt x="9012750" y="660813"/>
                  <a:pt x="8951918" y="847865"/>
                </a:cubicBezTo>
                <a:cubicBezTo>
                  <a:pt x="8934478" y="946223"/>
                  <a:pt x="8877530" y="1018500"/>
                  <a:pt x="8782341" y="1017442"/>
                </a:cubicBezTo>
                <a:cubicBezTo>
                  <a:pt x="5848928" y="1055411"/>
                  <a:pt x="1592776" y="855171"/>
                  <a:pt x="169577" y="1017442"/>
                </a:cubicBezTo>
                <a:cubicBezTo>
                  <a:pt x="76482" y="1012329"/>
                  <a:pt x="-6884" y="943581"/>
                  <a:pt x="0" y="847865"/>
                </a:cubicBezTo>
                <a:cubicBezTo>
                  <a:pt x="7031" y="720740"/>
                  <a:pt x="-26696" y="274095"/>
                  <a:pt x="0" y="169577"/>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0227" h="1806007" fill="none" extrusionOk="0">
                        <a:moveTo>
                          <a:pt x="0" y="301007"/>
                        </a:moveTo>
                        <a:cubicBezTo>
                          <a:pt x="-6085" y="121400"/>
                          <a:pt x="82904" y="21538"/>
                          <a:pt x="177879" y="0"/>
                        </a:cubicBezTo>
                        <a:cubicBezTo>
                          <a:pt x="3807868" y="16154"/>
                          <a:pt x="5415927" y="-266820"/>
                          <a:pt x="9212347" y="0"/>
                        </a:cubicBezTo>
                        <a:cubicBezTo>
                          <a:pt x="9286120" y="-14965"/>
                          <a:pt x="9390480" y="89700"/>
                          <a:pt x="9390227" y="301007"/>
                        </a:cubicBezTo>
                        <a:cubicBezTo>
                          <a:pt x="9361203" y="813512"/>
                          <a:pt x="9364976" y="1259385"/>
                          <a:pt x="9390227" y="1504999"/>
                        </a:cubicBezTo>
                        <a:cubicBezTo>
                          <a:pt x="9381397" y="1691965"/>
                          <a:pt x="9290358" y="1776513"/>
                          <a:pt x="9212347" y="1806007"/>
                        </a:cubicBezTo>
                        <a:cubicBezTo>
                          <a:pt x="7212481" y="2100087"/>
                          <a:pt x="1489943" y="1580090"/>
                          <a:pt x="177879" y="1806007"/>
                        </a:cubicBezTo>
                        <a:cubicBezTo>
                          <a:pt x="77505" y="1783024"/>
                          <a:pt x="-19226" y="1666625"/>
                          <a:pt x="0" y="1504999"/>
                        </a:cubicBezTo>
                        <a:cubicBezTo>
                          <a:pt x="49" y="1291052"/>
                          <a:pt x="-19420" y="521015"/>
                          <a:pt x="0" y="301007"/>
                        </a:cubicBezTo>
                        <a:close/>
                      </a:path>
                      <a:path w="9390227" h="1806007" stroke="0" extrusionOk="0">
                        <a:moveTo>
                          <a:pt x="0" y="301007"/>
                        </a:moveTo>
                        <a:cubicBezTo>
                          <a:pt x="-7283" y="118413"/>
                          <a:pt x="55569" y="-1565"/>
                          <a:pt x="177879" y="0"/>
                        </a:cubicBezTo>
                        <a:cubicBezTo>
                          <a:pt x="3067969" y="181441"/>
                          <a:pt x="5524433" y="268180"/>
                          <a:pt x="9212347" y="0"/>
                        </a:cubicBezTo>
                        <a:cubicBezTo>
                          <a:pt x="9292812" y="6027"/>
                          <a:pt x="9421024" y="145437"/>
                          <a:pt x="9390227" y="301007"/>
                        </a:cubicBezTo>
                        <a:cubicBezTo>
                          <a:pt x="9389148" y="881473"/>
                          <a:pt x="9486087" y="1185080"/>
                          <a:pt x="9390227" y="1504999"/>
                        </a:cubicBezTo>
                        <a:cubicBezTo>
                          <a:pt x="9366818" y="1682856"/>
                          <a:pt x="9325661" y="1807754"/>
                          <a:pt x="9212347" y="1806007"/>
                        </a:cubicBezTo>
                        <a:cubicBezTo>
                          <a:pt x="6162906" y="1819705"/>
                          <a:pt x="1739717" y="1655799"/>
                          <a:pt x="177879" y="1806007"/>
                        </a:cubicBezTo>
                        <a:cubicBezTo>
                          <a:pt x="104936" y="1802652"/>
                          <a:pt x="-11367" y="1698821"/>
                          <a:pt x="0" y="1504999"/>
                        </a:cubicBezTo>
                        <a:cubicBezTo>
                          <a:pt x="10612" y="1284168"/>
                          <a:pt x="-27366" y="479823"/>
                          <a:pt x="0" y="301007"/>
                        </a:cubicBezTo>
                        <a:close/>
                      </a:path>
                      <a:path w="9390227" h="1806007" fill="none" stroke="0" extrusionOk="0">
                        <a:moveTo>
                          <a:pt x="0" y="301007"/>
                        </a:moveTo>
                        <a:cubicBezTo>
                          <a:pt x="-3419" y="128491"/>
                          <a:pt x="78593" y="9967"/>
                          <a:pt x="177879" y="0"/>
                        </a:cubicBezTo>
                        <a:cubicBezTo>
                          <a:pt x="3752483" y="-292239"/>
                          <a:pt x="5424237" y="-240252"/>
                          <a:pt x="9212347" y="0"/>
                        </a:cubicBezTo>
                        <a:cubicBezTo>
                          <a:pt x="9288836" y="-8418"/>
                          <a:pt x="9392711" y="107489"/>
                          <a:pt x="9390227" y="301007"/>
                        </a:cubicBezTo>
                        <a:cubicBezTo>
                          <a:pt x="9358911" y="854864"/>
                          <a:pt x="9402312" y="1221640"/>
                          <a:pt x="9390227" y="1504999"/>
                        </a:cubicBezTo>
                        <a:cubicBezTo>
                          <a:pt x="9381525" y="1688649"/>
                          <a:pt x="9304509" y="1790657"/>
                          <a:pt x="9212347" y="1806007"/>
                        </a:cubicBezTo>
                        <a:cubicBezTo>
                          <a:pt x="7247448" y="1925404"/>
                          <a:pt x="1670351" y="1622726"/>
                          <a:pt x="177879" y="1806007"/>
                        </a:cubicBezTo>
                        <a:cubicBezTo>
                          <a:pt x="81858" y="1770521"/>
                          <a:pt x="-45803" y="1675903"/>
                          <a:pt x="0" y="1504999"/>
                        </a:cubicBezTo>
                        <a:cubicBezTo>
                          <a:pt x="21221" y="1332704"/>
                          <a:pt x="-14842" y="543179"/>
                          <a:pt x="0" y="301007"/>
                        </a:cubicBezTo>
                        <a:close/>
                      </a:path>
                    </a:pathLst>
                  </a:custGeom>
                  <ask:type>
                    <ask:lineSketchCurved/>
                  </ask:type>
                </ask:lineSketchStyleProps>
              </a:ext>
            </a:extLs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 </a:t>
            </a:r>
            <a:r>
              <a:rPr kumimoji="0" lang="vi-VN"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Tìm số lớn nhất: 54 201; 123 100; 4 900; 100 452</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79563" y="3477771"/>
            <a:ext cx="7428216" cy="1444498"/>
            <a:chOff x="291047" y="3505019"/>
            <a:chExt cx="7428216" cy="1444498"/>
          </a:xfrm>
        </p:grpSpPr>
        <p:sp>
          <p:nvSpPr>
            <p:cNvPr id="14" name="TextBox 13">
              <a:extLst>
                <a:ext uri="{FF2B5EF4-FFF2-40B4-BE49-F238E27FC236}">
                  <a16:creationId xmlns:a16="http://schemas.microsoft.com/office/drawing/2014/main" id="{111D1D7F-0E29-7A99-69D7-51D46A87D410}"/>
                </a:ext>
              </a:extLst>
            </p:cNvPr>
            <p:cNvSpPr txBox="1"/>
            <p:nvPr/>
          </p:nvSpPr>
          <p:spPr>
            <a:xfrm>
              <a:off x="922145" y="4118520"/>
              <a:ext cx="6797118" cy="830997"/>
            </a:xfrm>
            <a:custGeom>
              <a:avLst/>
              <a:gdLst>
                <a:gd name="connsiteX0" fmla="*/ 0 w 6797118"/>
                <a:gd name="connsiteY0" fmla="*/ 289447 h 1736646"/>
                <a:gd name="connsiteX1" fmla="*/ 289447 w 6797118"/>
                <a:gd name="connsiteY1" fmla="*/ 0 h 1736646"/>
                <a:gd name="connsiteX2" fmla="*/ 6507671 w 6797118"/>
                <a:gd name="connsiteY2" fmla="*/ 0 h 1736646"/>
                <a:gd name="connsiteX3" fmla="*/ 6797118 w 6797118"/>
                <a:gd name="connsiteY3" fmla="*/ 289447 h 1736646"/>
                <a:gd name="connsiteX4" fmla="*/ 6797118 w 6797118"/>
                <a:gd name="connsiteY4" fmla="*/ 1447199 h 1736646"/>
                <a:gd name="connsiteX5" fmla="*/ 6507671 w 6797118"/>
                <a:gd name="connsiteY5" fmla="*/ 1736646 h 1736646"/>
                <a:gd name="connsiteX6" fmla="*/ 289447 w 6797118"/>
                <a:gd name="connsiteY6" fmla="*/ 1736646 h 1736646"/>
                <a:gd name="connsiteX7" fmla="*/ 0 w 6797118"/>
                <a:gd name="connsiteY7" fmla="*/ 1447199 h 1736646"/>
                <a:gd name="connsiteX8" fmla="*/ 0 w 6797118"/>
                <a:gd name="connsiteY8"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1736646" fill="none" extrusionOk="0">
                  <a:moveTo>
                    <a:pt x="0" y="289447"/>
                  </a:moveTo>
                  <a:cubicBezTo>
                    <a:pt x="-837" y="131377"/>
                    <a:pt x="126586" y="-1768"/>
                    <a:pt x="289447" y="0"/>
                  </a:cubicBezTo>
                  <a:cubicBezTo>
                    <a:pt x="2879542" y="-27097"/>
                    <a:pt x="5157269" y="-135667"/>
                    <a:pt x="6507671" y="0"/>
                  </a:cubicBezTo>
                  <a:cubicBezTo>
                    <a:pt x="6655882" y="16802"/>
                    <a:pt x="6813498" y="112010"/>
                    <a:pt x="6797118" y="289447"/>
                  </a:cubicBezTo>
                  <a:cubicBezTo>
                    <a:pt x="6854575" y="737056"/>
                    <a:pt x="6717706" y="1305983"/>
                    <a:pt x="6797118" y="1447199"/>
                  </a:cubicBezTo>
                  <a:cubicBezTo>
                    <a:pt x="6813977" y="1618451"/>
                    <a:pt x="6678272" y="1730002"/>
                    <a:pt x="6507671" y="1736646"/>
                  </a:cubicBezTo>
                  <a:cubicBezTo>
                    <a:pt x="3624580" y="1683078"/>
                    <a:pt x="2917366" y="1694678"/>
                    <a:pt x="289447" y="1736646"/>
                  </a:cubicBezTo>
                  <a:cubicBezTo>
                    <a:pt x="128142" y="1745252"/>
                    <a:pt x="6599" y="1610180"/>
                    <a:pt x="0" y="1447199"/>
                  </a:cubicBezTo>
                  <a:cubicBezTo>
                    <a:pt x="-24684" y="1154760"/>
                    <a:pt x="31832" y="476205"/>
                    <a:pt x="0" y="289447"/>
                  </a:cubicBezTo>
                  <a:close/>
                </a:path>
                <a:path w="6797118" h="1736646" stroke="0" extrusionOk="0">
                  <a:moveTo>
                    <a:pt x="0" y="289447"/>
                  </a:moveTo>
                  <a:cubicBezTo>
                    <a:pt x="-15488" y="112863"/>
                    <a:pt x="133153" y="-717"/>
                    <a:pt x="289447" y="0"/>
                  </a:cubicBezTo>
                  <a:cubicBezTo>
                    <a:pt x="3378728" y="-60813"/>
                    <a:pt x="5123428" y="-92828"/>
                    <a:pt x="6507671" y="0"/>
                  </a:cubicBezTo>
                  <a:cubicBezTo>
                    <a:pt x="6662844" y="13190"/>
                    <a:pt x="6796182" y="134347"/>
                    <a:pt x="6797118" y="289447"/>
                  </a:cubicBezTo>
                  <a:cubicBezTo>
                    <a:pt x="6758941" y="460285"/>
                    <a:pt x="6741146" y="979207"/>
                    <a:pt x="6797118" y="1447199"/>
                  </a:cubicBezTo>
                  <a:cubicBezTo>
                    <a:pt x="6775119" y="1585739"/>
                    <a:pt x="6663298" y="1715392"/>
                    <a:pt x="6507671" y="1736646"/>
                  </a:cubicBezTo>
                  <a:cubicBezTo>
                    <a:pt x="3646752" y="1726268"/>
                    <a:pt x="1437504" y="1757884"/>
                    <a:pt x="289447" y="1736646"/>
                  </a:cubicBezTo>
                  <a:cubicBezTo>
                    <a:pt x="136275" y="1728834"/>
                    <a:pt x="28256" y="1594236"/>
                    <a:pt x="0" y="1447199"/>
                  </a:cubicBezTo>
                  <a:cubicBezTo>
                    <a:pt x="-28134" y="1253265"/>
                    <a:pt x="-557" y="861937"/>
                    <a:pt x="0" y="289447"/>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797118"/>
                        <a:gd name="connsiteY0" fmla="*/ 138502 h 830997"/>
                        <a:gd name="connsiteX1" fmla="*/ 138502 w 6797118"/>
                        <a:gd name="connsiteY1" fmla="*/ 0 h 830997"/>
                        <a:gd name="connsiteX2" fmla="*/ 6658616 w 6797118"/>
                        <a:gd name="connsiteY2" fmla="*/ 0 h 830997"/>
                        <a:gd name="connsiteX3" fmla="*/ 6797118 w 6797118"/>
                        <a:gd name="connsiteY3" fmla="*/ 138502 h 830997"/>
                        <a:gd name="connsiteX4" fmla="*/ 6797118 w 6797118"/>
                        <a:gd name="connsiteY4" fmla="*/ 692495 h 830997"/>
                        <a:gd name="connsiteX5" fmla="*/ 6658616 w 6797118"/>
                        <a:gd name="connsiteY5" fmla="*/ 830997 h 830997"/>
                        <a:gd name="connsiteX6" fmla="*/ 138502 w 6797118"/>
                        <a:gd name="connsiteY6" fmla="*/ 830997 h 830997"/>
                        <a:gd name="connsiteX7" fmla="*/ 0 w 6797118"/>
                        <a:gd name="connsiteY7" fmla="*/ 692495 h 830997"/>
                        <a:gd name="connsiteX8" fmla="*/ 0 w 6797118"/>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830997" fill="none" extrusionOk="0">
                          <a:moveTo>
                            <a:pt x="0" y="138502"/>
                          </a:moveTo>
                          <a:cubicBezTo>
                            <a:pt x="-2608" y="67580"/>
                            <a:pt x="60181" y="-1076"/>
                            <a:pt x="138502" y="0"/>
                          </a:cubicBezTo>
                          <a:cubicBezTo>
                            <a:pt x="806880" y="-27097"/>
                            <a:pt x="4088390" y="-135667"/>
                            <a:pt x="6658616" y="0"/>
                          </a:cubicBezTo>
                          <a:cubicBezTo>
                            <a:pt x="6727689" y="10706"/>
                            <a:pt x="6802000" y="56769"/>
                            <a:pt x="6797118" y="138502"/>
                          </a:cubicBezTo>
                          <a:cubicBezTo>
                            <a:pt x="6814820" y="374744"/>
                            <a:pt x="6819562" y="581118"/>
                            <a:pt x="6797118" y="692495"/>
                          </a:cubicBezTo>
                          <a:cubicBezTo>
                            <a:pt x="6801029" y="771632"/>
                            <a:pt x="6736112" y="830377"/>
                            <a:pt x="6658616" y="830997"/>
                          </a:cubicBezTo>
                          <a:cubicBezTo>
                            <a:pt x="5910924" y="777429"/>
                            <a:pt x="1911222" y="789029"/>
                            <a:pt x="138502" y="830997"/>
                          </a:cubicBezTo>
                          <a:cubicBezTo>
                            <a:pt x="61371" y="834789"/>
                            <a:pt x="11943" y="774642"/>
                            <a:pt x="0" y="692495"/>
                          </a:cubicBezTo>
                          <a:cubicBezTo>
                            <a:pt x="28842" y="494767"/>
                            <a:pt x="-4478" y="235888"/>
                            <a:pt x="0" y="138502"/>
                          </a:cubicBezTo>
                          <a:close/>
                        </a:path>
                        <a:path w="6797118" h="830997" stroke="0" extrusionOk="0">
                          <a:moveTo>
                            <a:pt x="0" y="138502"/>
                          </a:moveTo>
                          <a:cubicBezTo>
                            <a:pt x="-1309" y="60595"/>
                            <a:pt x="74716" y="-2559"/>
                            <a:pt x="138502" y="0"/>
                          </a:cubicBezTo>
                          <a:cubicBezTo>
                            <a:pt x="1884845" y="-60813"/>
                            <a:pt x="3693696" y="-92828"/>
                            <a:pt x="6658616" y="0"/>
                          </a:cubicBezTo>
                          <a:cubicBezTo>
                            <a:pt x="6730688" y="12449"/>
                            <a:pt x="6795596" y="69740"/>
                            <a:pt x="6797118" y="138502"/>
                          </a:cubicBezTo>
                          <a:cubicBezTo>
                            <a:pt x="6817493" y="402838"/>
                            <a:pt x="6784213" y="605989"/>
                            <a:pt x="6797118" y="692495"/>
                          </a:cubicBezTo>
                          <a:cubicBezTo>
                            <a:pt x="6789092" y="761211"/>
                            <a:pt x="6734766" y="829274"/>
                            <a:pt x="6658616" y="830997"/>
                          </a:cubicBezTo>
                          <a:cubicBezTo>
                            <a:pt x="5525072" y="820619"/>
                            <a:pt x="3373845" y="852235"/>
                            <a:pt x="138502" y="830997"/>
                          </a:cubicBezTo>
                          <a:cubicBezTo>
                            <a:pt x="63771" y="828938"/>
                            <a:pt x="7857" y="765423"/>
                            <a:pt x="0" y="692495"/>
                          </a:cubicBezTo>
                          <a:cubicBezTo>
                            <a:pt x="-44585" y="605001"/>
                            <a:pt x="10279" y="316266"/>
                            <a:pt x="0" y="138502"/>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123 100</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12206484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11"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601498" y="1170166"/>
            <a:ext cx="8951918" cy="1806007"/>
          </a:xfrm>
          <a:custGeom>
            <a:avLst/>
            <a:gdLst>
              <a:gd name="connsiteX0" fmla="*/ 0 w 8951918"/>
              <a:gd name="connsiteY0" fmla="*/ 169577 h 1017442"/>
              <a:gd name="connsiteX1" fmla="*/ 169577 w 8951918"/>
              <a:gd name="connsiteY1" fmla="*/ 0 h 1017442"/>
              <a:gd name="connsiteX2" fmla="*/ 8782341 w 8951918"/>
              <a:gd name="connsiteY2" fmla="*/ 0 h 1017442"/>
              <a:gd name="connsiteX3" fmla="*/ 8951918 w 8951918"/>
              <a:gd name="connsiteY3" fmla="*/ 169577 h 1017442"/>
              <a:gd name="connsiteX4" fmla="*/ 8951918 w 8951918"/>
              <a:gd name="connsiteY4" fmla="*/ 847865 h 1017442"/>
              <a:gd name="connsiteX5" fmla="*/ 8782341 w 8951918"/>
              <a:gd name="connsiteY5" fmla="*/ 1017442 h 1017442"/>
              <a:gd name="connsiteX6" fmla="*/ 169577 w 8951918"/>
              <a:gd name="connsiteY6" fmla="*/ 1017442 h 1017442"/>
              <a:gd name="connsiteX7" fmla="*/ 0 w 8951918"/>
              <a:gd name="connsiteY7" fmla="*/ 847865 h 1017442"/>
              <a:gd name="connsiteX8" fmla="*/ 0 w 8951918"/>
              <a:gd name="connsiteY8" fmla="*/ 169577 h 101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017442" fill="none" extrusionOk="0">
                <a:moveTo>
                  <a:pt x="0" y="169577"/>
                </a:moveTo>
                <a:cubicBezTo>
                  <a:pt x="-2013" y="72357"/>
                  <a:pt x="76842" y="5037"/>
                  <a:pt x="169577" y="0"/>
                </a:cubicBezTo>
                <a:cubicBezTo>
                  <a:pt x="3607118" y="-49842"/>
                  <a:pt x="5245646" y="-72701"/>
                  <a:pt x="8782341" y="0"/>
                </a:cubicBezTo>
                <a:cubicBezTo>
                  <a:pt x="8860068" y="-6615"/>
                  <a:pt x="8952045" y="59333"/>
                  <a:pt x="8951918" y="169577"/>
                </a:cubicBezTo>
                <a:cubicBezTo>
                  <a:pt x="8916052" y="475464"/>
                  <a:pt x="8952180" y="701238"/>
                  <a:pt x="8951918" y="847865"/>
                </a:cubicBezTo>
                <a:cubicBezTo>
                  <a:pt x="8945906" y="950963"/>
                  <a:pt x="8866909" y="1007452"/>
                  <a:pt x="8782341" y="1017442"/>
                </a:cubicBezTo>
                <a:cubicBezTo>
                  <a:pt x="6888965" y="1170351"/>
                  <a:pt x="1573593" y="974837"/>
                  <a:pt x="169577" y="1017442"/>
                </a:cubicBezTo>
                <a:cubicBezTo>
                  <a:pt x="75324" y="1012092"/>
                  <a:pt x="-15535" y="939169"/>
                  <a:pt x="0" y="847865"/>
                </a:cubicBezTo>
                <a:cubicBezTo>
                  <a:pt x="10820" y="729495"/>
                  <a:pt x="-21745" y="298894"/>
                  <a:pt x="0" y="169577"/>
                </a:cubicBezTo>
                <a:close/>
              </a:path>
              <a:path w="8951918" h="1017442" stroke="0" extrusionOk="0">
                <a:moveTo>
                  <a:pt x="0" y="169577"/>
                </a:moveTo>
                <a:cubicBezTo>
                  <a:pt x="-10449" y="76352"/>
                  <a:pt x="67117" y="4494"/>
                  <a:pt x="169577" y="0"/>
                </a:cubicBezTo>
                <a:cubicBezTo>
                  <a:pt x="2867443" y="-135572"/>
                  <a:pt x="5422491" y="-112207"/>
                  <a:pt x="8782341" y="0"/>
                </a:cubicBezTo>
                <a:cubicBezTo>
                  <a:pt x="8863722" y="8090"/>
                  <a:pt x="8960451" y="83799"/>
                  <a:pt x="8951918" y="169577"/>
                </a:cubicBezTo>
                <a:cubicBezTo>
                  <a:pt x="8917147" y="477416"/>
                  <a:pt x="9012750" y="660813"/>
                  <a:pt x="8951918" y="847865"/>
                </a:cubicBezTo>
                <a:cubicBezTo>
                  <a:pt x="8934478" y="946223"/>
                  <a:pt x="8877530" y="1018500"/>
                  <a:pt x="8782341" y="1017442"/>
                </a:cubicBezTo>
                <a:cubicBezTo>
                  <a:pt x="5848928" y="1055411"/>
                  <a:pt x="1592776" y="855171"/>
                  <a:pt x="169577" y="1017442"/>
                </a:cubicBezTo>
                <a:cubicBezTo>
                  <a:pt x="76482" y="1012329"/>
                  <a:pt x="-6884" y="943581"/>
                  <a:pt x="0" y="847865"/>
                </a:cubicBezTo>
                <a:cubicBezTo>
                  <a:pt x="7031" y="720740"/>
                  <a:pt x="-26696" y="274095"/>
                  <a:pt x="0" y="169577"/>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8951918"/>
                      <a:gd name="connsiteY0" fmla="*/ 301007 h 1806007"/>
                      <a:gd name="connsiteX1" fmla="*/ 301007 w 8951918"/>
                      <a:gd name="connsiteY1" fmla="*/ 0 h 1806007"/>
                      <a:gd name="connsiteX2" fmla="*/ 8650911 w 8951918"/>
                      <a:gd name="connsiteY2" fmla="*/ 0 h 1806007"/>
                      <a:gd name="connsiteX3" fmla="*/ 8951918 w 8951918"/>
                      <a:gd name="connsiteY3" fmla="*/ 301007 h 1806007"/>
                      <a:gd name="connsiteX4" fmla="*/ 8951918 w 8951918"/>
                      <a:gd name="connsiteY4" fmla="*/ 1505000 h 1806007"/>
                      <a:gd name="connsiteX5" fmla="*/ 8650911 w 8951918"/>
                      <a:gd name="connsiteY5" fmla="*/ 1806007 h 1806007"/>
                      <a:gd name="connsiteX6" fmla="*/ 301007 w 8951918"/>
                      <a:gd name="connsiteY6" fmla="*/ 1806007 h 1806007"/>
                      <a:gd name="connsiteX7" fmla="*/ 0 w 8951918"/>
                      <a:gd name="connsiteY7" fmla="*/ 1505000 h 1806007"/>
                      <a:gd name="connsiteX8" fmla="*/ 0 w 8951918"/>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806007" fill="none" extrusionOk="0">
                        <a:moveTo>
                          <a:pt x="0" y="301007"/>
                        </a:moveTo>
                        <a:cubicBezTo>
                          <a:pt x="-9462" y="118008"/>
                          <a:pt x="137676" y="15946"/>
                          <a:pt x="301007" y="0"/>
                        </a:cubicBezTo>
                        <a:cubicBezTo>
                          <a:pt x="2125331" y="-49842"/>
                          <a:pt x="5585723" y="-72701"/>
                          <a:pt x="8650911" y="0"/>
                        </a:cubicBezTo>
                        <a:cubicBezTo>
                          <a:pt x="8795498" y="-8994"/>
                          <a:pt x="8952098" y="111286"/>
                          <a:pt x="8951918" y="301007"/>
                        </a:cubicBezTo>
                        <a:cubicBezTo>
                          <a:pt x="8866480" y="481875"/>
                          <a:pt x="8859865" y="1263306"/>
                          <a:pt x="8951918" y="1505000"/>
                        </a:cubicBezTo>
                        <a:cubicBezTo>
                          <a:pt x="8941652" y="1687367"/>
                          <a:pt x="8802922" y="1790360"/>
                          <a:pt x="8650911" y="1806007"/>
                        </a:cubicBezTo>
                        <a:cubicBezTo>
                          <a:pt x="7527995" y="1958916"/>
                          <a:pt x="1852859" y="1763402"/>
                          <a:pt x="301007" y="1806007"/>
                        </a:cubicBezTo>
                        <a:cubicBezTo>
                          <a:pt x="131473" y="1776543"/>
                          <a:pt x="-12608" y="1669334"/>
                          <a:pt x="0" y="1505000"/>
                        </a:cubicBezTo>
                        <a:cubicBezTo>
                          <a:pt x="17053" y="1344149"/>
                          <a:pt x="-38599" y="857686"/>
                          <a:pt x="0" y="301007"/>
                        </a:cubicBezTo>
                        <a:close/>
                      </a:path>
                      <a:path w="8951918" h="1806007" stroke="0" extrusionOk="0">
                        <a:moveTo>
                          <a:pt x="0" y="301007"/>
                        </a:moveTo>
                        <a:cubicBezTo>
                          <a:pt x="-21700" y="135658"/>
                          <a:pt x="115970" y="9593"/>
                          <a:pt x="301007" y="0"/>
                        </a:cubicBezTo>
                        <a:cubicBezTo>
                          <a:pt x="4438040" y="-135572"/>
                          <a:pt x="5322305" y="-112207"/>
                          <a:pt x="8650911" y="0"/>
                        </a:cubicBezTo>
                        <a:cubicBezTo>
                          <a:pt x="8798691" y="12169"/>
                          <a:pt x="8963051" y="145042"/>
                          <a:pt x="8951918" y="301007"/>
                        </a:cubicBezTo>
                        <a:cubicBezTo>
                          <a:pt x="8969254" y="758993"/>
                          <a:pt x="8885206" y="1375023"/>
                          <a:pt x="8951918" y="1505000"/>
                        </a:cubicBezTo>
                        <a:cubicBezTo>
                          <a:pt x="8927388" y="1677857"/>
                          <a:pt x="8820899" y="1808591"/>
                          <a:pt x="8650911" y="1806007"/>
                        </a:cubicBezTo>
                        <a:cubicBezTo>
                          <a:pt x="7278216" y="1843976"/>
                          <a:pt x="2108579" y="1643736"/>
                          <a:pt x="301007" y="1806007"/>
                        </a:cubicBezTo>
                        <a:cubicBezTo>
                          <a:pt x="135612" y="1798274"/>
                          <a:pt x="-8675" y="1673840"/>
                          <a:pt x="0" y="1505000"/>
                        </a:cubicBezTo>
                        <a:cubicBezTo>
                          <a:pt x="42765" y="942978"/>
                          <a:pt x="-88562" y="652229"/>
                          <a:pt x="0" y="301007"/>
                        </a:cubicBezTo>
                        <a:close/>
                      </a:path>
                    </a:pathLst>
                  </a:custGeom>
                  <ask:type>
                    <ask:lineSketchCurved/>
                  </ask:type>
                </ask:lineSketchStyleProps>
              </a:ext>
            </a:extLs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Số 46 257 chữ số 4 có giá trị bao nhiêu?</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79563" y="3477771"/>
            <a:ext cx="7428215" cy="2183161"/>
            <a:chOff x="291047" y="3505019"/>
            <a:chExt cx="7428215" cy="2183161"/>
          </a:xfrm>
        </p:grpSpPr>
        <p:sp>
          <p:nvSpPr>
            <p:cNvPr id="14" name="TextBox 13">
              <a:extLst>
                <a:ext uri="{FF2B5EF4-FFF2-40B4-BE49-F238E27FC236}">
                  <a16:creationId xmlns:a16="http://schemas.microsoft.com/office/drawing/2014/main" id="{111D1D7F-0E29-7A99-69D7-51D46A87D410}"/>
                </a:ext>
              </a:extLst>
            </p:cNvPr>
            <p:cNvSpPr txBox="1"/>
            <p:nvPr/>
          </p:nvSpPr>
          <p:spPr>
            <a:xfrm>
              <a:off x="1044983" y="4118520"/>
              <a:ext cx="6674279" cy="1569660"/>
            </a:xfrm>
            <a:custGeom>
              <a:avLst/>
              <a:gdLst>
                <a:gd name="connsiteX0" fmla="*/ 0 w 6797118"/>
                <a:gd name="connsiteY0" fmla="*/ 289447 h 1736646"/>
                <a:gd name="connsiteX1" fmla="*/ 289447 w 6797118"/>
                <a:gd name="connsiteY1" fmla="*/ 0 h 1736646"/>
                <a:gd name="connsiteX2" fmla="*/ 6507671 w 6797118"/>
                <a:gd name="connsiteY2" fmla="*/ 0 h 1736646"/>
                <a:gd name="connsiteX3" fmla="*/ 6797118 w 6797118"/>
                <a:gd name="connsiteY3" fmla="*/ 289447 h 1736646"/>
                <a:gd name="connsiteX4" fmla="*/ 6797118 w 6797118"/>
                <a:gd name="connsiteY4" fmla="*/ 1447199 h 1736646"/>
                <a:gd name="connsiteX5" fmla="*/ 6507671 w 6797118"/>
                <a:gd name="connsiteY5" fmla="*/ 1736646 h 1736646"/>
                <a:gd name="connsiteX6" fmla="*/ 289447 w 6797118"/>
                <a:gd name="connsiteY6" fmla="*/ 1736646 h 1736646"/>
                <a:gd name="connsiteX7" fmla="*/ 0 w 6797118"/>
                <a:gd name="connsiteY7" fmla="*/ 1447199 h 1736646"/>
                <a:gd name="connsiteX8" fmla="*/ 0 w 6797118"/>
                <a:gd name="connsiteY8"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1736646" fill="none" extrusionOk="0">
                  <a:moveTo>
                    <a:pt x="0" y="289447"/>
                  </a:moveTo>
                  <a:cubicBezTo>
                    <a:pt x="-837" y="131377"/>
                    <a:pt x="126586" y="-1768"/>
                    <a:pt x="289447" y="0"/>
                  </a:cubicBezTo>
                  <a:cubicBezTo>
                    <a:pt x="2879542" y="-27097"/>
                    <a:pt x="5157269" y="-135667"/>
                    <a:pt x="6507671" y="0"/>
                  </a:cubicBezTo>
                  <a:cubicBezTo>
                    <a:pt x="6655882" y="16802"/>
                    <a:pt x="6813498" y="112010"/>
                    <a:pt x="6797118" y="289447"/>
                  </a:cubicBezTo>
                  <a:cubicBezTo>
                    <a:pt x="6854575" y="737056"/>
                    <a:pt x="6717706" y="1305983"/>
                    <a:pt x="6797118" y="1447199"/>
                  </a:cubicBezTo>
                  <a:cubicBezTo>
                    <a:pt x="6813977" y="1618451"/>
                    <a:pt x="6678272" y="1730002"/>
                    <a:pt x="6507671" y="1736646"/>
                  </a:cubicBezTo>
                  <a:cubicBezTo>
                    <a:pt x="3624580" y="1683078"/>
                    <a:pt x="2917366" y="1694678"/>
                    <a:pt x="289447" y="1736646"/>
                  </a:cubicBezTo>
                  <a:cubicBezTo>
                    <a:pt x="128142" y="1745252"/>
                    <a:pt x="6599" y="1610180"/>
                    <a:pt x="0" y="1447199"/>
                  </a:cubicBezTo>
                  <a:cubicBezTo>
                    <a:pt x="-24684" y="1154760"/>
                    <a:pt x="31832" y="476205"/>
                    <a:pt x="0" y="289447"/>
                  </a:cubicBezTo>
                  <a:close/>
                </a:path>
                <a:path w="6797118" h="1736646" stroke="0" extrusionOk="0">
                  <a:moveTo>
                    <a:pt x="0" y="289447"/>
                  </a:moveTo>
                  <a:cubicBezTo>
                    <a:pt x="-15488" y="112863"/>
                    <a:pt x="133153" y="-717"/>
                    <a:pt x="289447" y="0"/>
                  </a:cubicBezTo>
                  <a:cubicBezTo>
                    <a:pt x="3378728" y="-60813"/>
                    <a:pt x="5123428" y="-92828"/>
                    <a:pt x="6507671" y="0"/>
                  </a:cubicBezTo>
                  <a:cubicBezTo>
                    <a:pt x="6662844" y="13190"/>
                    <a:pt x="6796182" y="134347"/>
                    <a:pt x="6797118" y="289447"/>
                  </a:cubicBezTo>
                  <a:cubicBezTo>
                    <a:pt x="6758941" y="460285"/>
                    <a:pt x="6741146" y="979207"/>
                    <a:pt x="6797118" y="1447199"/>
                  </a:cubicBezTo>
                  <a:cubicBezTo>
                    <a:pt x="6775119" y="1585739"/>
                    <a:pt x="6663298" y="1715392"/>
                    <a:pt x="6507671" y="1736646"/>
                  </a:cubicBezTo>
                  <a:cubicBezTo>
                    <a:pt x="3646752" y="1726268"/>
                    <a:pt x="1437504" y="1757884"/>
                    <a:pt x="289447" y="1736646"/>
                  </a:cubicBezTo>
                  <a:cubicBezTo>
                    <a:pt x="136275" y="1728834"/>
                    <a:pt x="28256" y="1594236"/>
                    <a:pt x="0" y="1447199"/>
                  </a:cubicBezTo>
                  <a:cubicBezTo>
                    <a:pt x="-28134" y="1253265"/>
                    <a:pt x="-557" y="861937"/>
                    <a:pt x="0" y="289447"/>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569660" fill="none" extrusionOk="0">
                          <a:moveTo>
                            <a:pt x="0" y="261615"/>
                          </a:moveTo>
                          <a:cubicBezTo>
                            <a:pt x="-12238" y="143127"/>
                            <a:pt x="98633" y="-16698"/>
                            <a:pt x="284216" y="0"/>
                          </a:cubicBezTo>
                          <a:cubicBezTo>
                            <a:pt x="3042590" y="8050"/>
                            <a:pt x="4929282" y="-239312"/>
                            <a:pt x="6390062" y="0"/>
                          </a:cubicBezTo>
                          <a:cubicBezTo>
                            <a:pt x="6525882" y="29200"/>
                            <a:pt x="6702648" y="88053"/>
                            <a:pt x="6674279" y="261615"/>
                          </a:cubicBezTo>
                          <a:cubicBezTo>
                            <a:pt x="6702548" y="673537"/>
                            <a:pt x="6603785" y="1180656"/>
                            <a:pt x="6674279" y="1308044"/>
                          </a:cubicBezTo>
                          <a:cubicBezTo>
                            <a:pt x="6709549" y="1475480"/>
                            <a:pt x="6581943" y="1548588"/>
                            <a:pt x="6390062" y="1569660"/>
                          </a:cubicBezTo>
                          <a:cubicBezTo>
                            <a:pt x="3601240" y="1517468"/>
                            <a:pt x="2814224" y="1519273"/>
                            <a:pt x="284216" y="1569660"/>
                          </a:cubicBezTo>
                          <a:cubicBezTo>
                            <a:pt x="124086" y="1587776"/>
                            <a:pt x="28074" y="1465578"/>
                            <a:pt x="0" y="1308044"/>
                          </a:cubicBezTo>
                          <a:cubicBezTo>
                            <a:pt x="-34439" y="1060370"/>
                            <a:pt x="56926" y="419032"/>
                            <a:pt x="0" y="261615"/>
                          </a:cubicBezTo>
                          <a:close/>
                        </a:path>
                        <a:path w="6674279" h="1569660" stroke="0" extrusionOk="0">
                          <a:moveTo>
                            <a:pt x="0" y="261615"/>
                          </a:moveTo>
                          <a:cubicBezTo>
                            <a:pt x="-24962" y="87558"/>
                            <a:pt x="126287" y="-1239"/>
                            <a:pt x="284216" y="0"/>
                          </a:cubicBezTo>
                          <a:cubicBezTo>
                            <a:pt x="3314868" y="-139968"/>
                            <a:pt x="4940475" y="30812"/>
                            <a:pt x="6390062" y="0"/>
                          </a:cubicBezTo>
                          <a:cubicBezTo>
                            <a:pt x="6554811" y="17948"/>
                            <a:pt x="6677347" y="120329"/>
                            <a:pt x="6674279" y="261615"/>
                          </a:cubicBezTo>
                          <a:cubicBezTo>
                            <a:pt x="6612973" y="412552"/>
                            <a:pt x="6667971" y="892234"/>
                            <a:pt x="6674279" y="1308044"/>
                          </a:cubicBezTo>
                          <a:cubicBezTo>
                            <a:pt x="6669243" y="1413493"/>
                            <a:pt x="6529424" y="1533481"/>
                            <a:pt x="6390062" y="1569660"/>
                          </a:cubicBezTo>
                          <a:cubicBezTo>
                            <a:pt x="5102062" y="1408365"/>
                            <a:pt x="2724049" y="1566776"/>
                            <a:pt x="284216" y="1569660"/>
                          </a:cubicBezTo>
                          <a:cubicBezTo>
                            <a:pt x="129131" y="1563443"/>
                            <a:pt x="46613" y="1427772"/>
                            <a:pt x="0" y="1308044"/>
                          </a:cubicBezTo>
                          <a:cubicBezTo>
                            <a:pt x="-51310" y="1164880"/>
                            <a:pt x="318" y="773707"/>
                            <a:pt x="0" y="261615"/>
                          </a:cubicBezTo>
                          <a:close/>
                        </a:path>
                        <a:path w="6674279" h="1569660" fill="none" stroke="0" extrusionOk="0">
                          <a:moveTo>
                            <a:pt x="0" y="261615"/>
                          </a:moveTo>
                          <a:cubicBezTo>
                            <a:pt x="-2614" y="116809"/>
                            <a:pt x="136369" y="-4029"/>
                            <a:pt x="284216" y="0"/>
                          </a:cubicBezTo>
                          <a:cubicBezTo>
                            <a:pt x="2584301" y="-39093"/>
                            <a:pt x="5018866" y="-37818"/>
                            <a:pt x="6390062" y="0"/>
                          </a:cubicBezTo>
                          <a:cubicBezTo>
                            <a:pt x="6529693" y="31805"/>
                            <a:pt x="6689812" y="104033"/>
                            <a:pt x="6674279" y="261615"/>
                          </a:cubicBezTo>
                          <a:cubicBezTo>
                            <a:pt x="6753411" y="685275"/>
                            <a:pt x="6604034" y="1156355"/>
                            <a:pt x="6674279" y="1308044"/>
                          </a:cubicBezTo>
                          <a:cubicBezTo>
                            <a:pt x="6683054" y="1455291"/>
                            <a:pt x="6553483" y="1543070"/>
                            <a:pt x="6390062" y="1569660"/>
                          </a:cubicBezTo>
                          <a:cubicBezTo>
                            <a:pt x="3477931" y="1531802"/>
                            <a:pt x="2799829" y="1636687"/>
                            <a:pt x="284216" y="1569660"/>
                          </a:cubicBezTo>
                          <a:cubicBezTo>
                            <a:pt x="129671" y="1572945"/>
                            <a:pt x="16483" y="1450815"/>
                            <a:pt x="0" y="1308044"/>
                          </a:cubicBezTo>
                          <a:cubicBezTo>
                            <a:pt x="-26949" y="1020259"/>
                            <a:pt x="35780" y="444607"/>
                            <a:pt x="0" y="261615"/>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Số</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46 257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chữ</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số</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trị</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40 000</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166687489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12" name="whoosh.wav"/>
                                            </p:tgtEl>
                                          </p:cMediaNode>
                                        </p:audio>
                                      </p:subTnLst>
                                    </p:cTn>
                                  </p:par>
                                </p:childTnLst>
                              </p:cTn>
                            </p:par>
                            <p:par>
                              <p:cTn id="16" fill="hold">
                                <p:stCondLst>
                                  <p:cond delay="500"/>
                                </p:stCondLst>
                                <p:childTnLst>
                                  <p:par>
                                    <p:cTn id="17" presetID="1" presetClass="exit"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hidden"/>
                                          </p:to>
                                        </p:set>
                                      </p:childTnLst>
                                    </p:cTn>
                                  </p:par>
                                  <p:par>
                                    <p:cTn id="19" presetID="16" presetClass="entr" presetSubtype="21"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32" presetClass="emph" presetSubtype="0" fill="hold" nodeType="withEffect">
                                      <p:stCondLst>
                                        <p:cond delay="50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1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601498" y="1170166"/>
            <a:ext cx="8951918" cy="2259080"/>
          </a:xfrm>
          <a:custGeom>
            <a:avLst/>
            <a:gdLst>
              <a:gd name="connsiteX0" fmla="*/ 0 w 8951918"/>
              <a:gd name="connsiteY0" fmla="*/ 169577 h 1017442"/>
              <a:gd name="connsiteX1" fmla="*/ 169577 w 8951918"/>
              <a:gd name="connsiteY1" fmla="*/ 0 h 1017442"/>
              <a:gd name="connsiteX2" fmla="*/ 8782341 w 8951918"/>
              <a:gd name="connsiteY2" fmla="*/ 0 h 1017442"/>
              <a:gd name="connsiteX3" fmla="*/ 8951918 w 8951918"/>
              <a:gd name="connsiteY3" fmla="*/ 169577 h 1017442"/>
              <a:gd name="connsiteX4" fmla="*/ 8951918 w 8951918"/>
              <a:gd name="connsiteY4" fmla="*/ 847865 h 1017442"/>
              <a:gd name="connsiteX5" fmla="*/ 8782341 w 8951918"/>
              <a:gd name="connsiteY5" fmla="*/ 1017442 h 1017442"/>
              <a:gd name="connsiteX6" fmla="*/ 169577 w 8951918"/>
              <a:gd name="connsiteY6" fmla="*/ 1017442 h 1017442"/>
              <a:gd name="connsiteX7" fmla="*/ 0 w 8951918"/>
              <a:gd name="connsiteY7" fmla="*/ 847865 h 1017442"/>
              <a:gd name="connsiteX8" fmla="*/ 0 w 8951918"/>
              <a:gd name="connsiteY8" fmla="*/ 169577 h 101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017442" fill="none" extrusionOk="0">
                <a:moveTo>
                  <a:pt x="0" y="169577"/>
                </a:moveTo>
                <a:cubicBezTo>
                  <a:pt x="-2013" y="72357"/>
                  <a:pt x="76842" y="5037"/>
                  <a:pt x="169577" y="0"/>
                </a:cubicBezTo>
                <a:cubicBezTo>
                  <a:pt x="3607118" y="-49842"/>
                  <a:pt x="5245646" y="-72701"/>
                  <a:pt x="8782341" y="0"/>
                </a:cubicBezTo>
                <a:cubicBezTo>
                  <a:pt x="8860068" y="-6615"/>
                  <a:pt x="8952045" y="59333"/>
                  <a:pt x="8951918" y="169577"/>
                </a:cubicBezTo>
                <a:cubicBezTo>
                  <a:pt x="8916052" y="475464"/>
                  <a:pt x="8952180" y="701238"/>
                  <a:pt x="8951918" y="847865"/>
                </a:cubicBezTo>
                <a:cubicBezTo>
                  <a:pt x="8945906" y="950963"/>
                  <a:pt x="8866909" y="1007452"/>
                  <a:pt x="8782341" y="1017442"/>
                </a:cubicBezTo>
                <a:cubicBezTo>
                  <a:pt x="6888965" y="1170351"/>
                  <a:pt x="1573593" y="974837"/>
                  <a:pt x="169577" y="1017442"/>
                </a:cubicBezTo>
                <a:cubicBezTo>
                  <a:pt x="75324" y="1012092"/>
                  <a:pt x="-15535" y="939169"/>
                  <a:pt x="0" y="847865"/>
                </a:cubicBezTo>
                <a:cubicBezTo>
                  <a:pt x="10820" y="729495"/>
                  <a:pt x="-21745" y="298894"/>
                  <a:pt x="0" y="169577"/>
                </a:cubicBezTo>
                <a:close/>
              </a:path>
              <a:path w="8951918" h="1017442" stroke="0" extrusionOk="0">
                <a:moveTo>
                  <a:pt x="0" y="169577"/>
                </a:moveTo>
                <a:cubicBezTo>
                  <a:pt x="-10449" y="76352"/>
                  <a:pt x="67117" y="4494"/>
                  <a:pt x="169577" y="0"/>
                </a:cubicBezTo>
                <a:cubicBezTo>
                  <a:pt x="2867443" y="-135572"/>
                  <a:pt x="5422491" y="-112207"/>
                  <a:pt x="8782341" y="0"/>
                </a:cubicBezTo>
                <a:cubicBezTo>
                  <a:pt x="8863722" y="8090"/>
                  <a:pt x="8960451" y="83799"/>
                  <a:pt x="8951918" y="169577"/>
                </a:cubicBezTo>
                <a:cubicBezTo>
                  <a:pt x="8917147" y="477416"/>
                  <a:pt x="9012750" y="660813"/>
                  <a:pt x="8951918" y="847865"/>
                </a:cubicBezTo>
                <a:cubicBezTo>
                  <a:pt x="8934478" y="946223"/>
                  <a:pt x="8877530" y="1018500"/>
                  <a:pt x="8782341" y="1017442"/>
                </a:cubicBezTo>
                <a:cubicBezTo>
                  <a:pt x="5848928" y="1055411"/>
                  <a:pt x="1592776" y="855171"/>
                  <a:pt x="169577" y="1017442"/>
                </a:cubicBezTo>
                <a:cubicBezTo>
                  <a:pt x="76482" y="1012329"/>
                  <a:pt x="-6884" y="943581"/>
                  <a:pt x="0" y="847865"/>
                </a:cubicBezTo>
                <a:cubicBezTo>
                  <a:pt x="7031" y="720740"/>
                  <a:pt x="-26696" y="274095"/>
                  <a:pt x="0" y="169577"/>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2259080" fill="none" extrusionOk="0">
                        <a:moveTo>
                          <a:pt x="0" y="376520"/>
                        </a:moveTo>
                        <a:cubicBezTo>
                          <a:pt x="-6696" y="152364"/>
                          <a:pt x="78593" y="20771"/>
                          <a:pt x="169577" y="0"/>
                        </a:cubicBezTo>
                        <a:cubicBezTo>
                          <a:pt x="3616038" y="-72002"/>
                          <a:pt x="5113366" y="-371968"/>
                          <a:pt x="8782341" y="0"/>
                        </a:cubicBezTo>
                        <a:cubicBezTo>
                          <a:pt x="8829623" y="-27333"/>
                          <a:pt x="8952145" y="118663"/>
                          <a:pt x="8951918" y="376520"/>
                        </a:cubicBezTo>
                        <a:cubicBezTo>
                          <a:pt x="8918056" y="1048600"/>
                          <a:pt x="8939846" y="1564077"/>
                          <a:pt x="8951918" y="1882559"/>
                        </a:cubicBezTo>
                        <a:cubicBezTo>
                          <a:pt x="8943029" y="2115992"/>
                          <a:pt x="8864236" y="2233959"/>
                          <a:pt x="8782341" y="2259080"/>
                        </a:cubicBezTo>
                        <a:cubicBezTo>
                          <a:pt x="6795142" y="2752817"/>
                          <a:pt x="1369022" y="1973158"/>
                          <a:pt x="169577" y="2259080"/>
                        </a:cubicBezTo>
                        <a:cubicBezTo>
                          <a:pt x="72807" y="2224672"/>
                          <a:pt x="-23634" y="2084060"/>
                          <a:pt x="0" y="1882559"/>
                        </a:cubicBezTo>
                        <a:cubicBezTo>
                          <a:pt x="-41407" y="1602013"/>
                          <a:pt x="-4742" y="615831"/>
                          <a:pt x="0" y="376520"/>
                        </a:cubicBezTo>
                        <a:close/>
                      </a:path>
                      <a:path w="8951918" h="2259080" stroke="0" extrusionOk="0">
                        <a:moveTo>
                          <a:pt x="0" y="376520"/>
                        </a:moveTo>
                        <a:cubicBezTo>
                          <a:pt x="-7621" y="156368"/>
                          <a:pt x="58009" y="4119"/>
                          <a:pt x="169577" y="0"/>
                        </a:cubicBezTo>
                        <a:cubicBezTo>
                          <a:pt x="2904654" y="-39807"/>
                          <a:pt x="5280984" y="155208"/>
                          <a:pt x="8782341" y="0"/>
                        </a:cubicBezTo>
                        <a:cubicBezTo>
                          <a:pt x="8855315" y="3664"/>
                          <a:pt x="8997992" y="180376"/>
                          <a:pt x="8951918" y="376520"/>
                        </a:cubicBezTo>
                        <a:cubicBezTo>
                          <a:pt x="8940461" y="1082451"/>
                          <a:pt x="9032855" y="1474831"/>
                          <a:pt x="8951918" y="1882559"/>
                        </a:cubicBezTo>
                        <a:cubicBezTo>
                          <a:pt x="8930871" y="2103252"/>
                          <a:pt x="8882531" y="2261381"/>
                          <a:pt x="8782341" y="2259080"/>
                        </a:cubicBezTo>
                        <a:cubicBezTo>
                          <a:pt x="5866517" y="2309163"/>
                          <a:pt x="1601868" y="1916956"/>
                          <a:pt x="169577" y="2259080"/>
                        </a:cubicBezTo>
                        <a:cubicBezTo>
                          <a:pt x="90865" y="2251057"/>
                          <a:pt x="-9554" y="2110489"/>
                          <a:pt x="0" y="1882559"/>
                        </a:cubicBezTo>
                        <a:cubicBezTo>
                          <a:pt x="22610" y="1623500"/>
                          <a:pt x="-25908" y="600301"/>
                          <a:pt x="0" y="376520"/>
                        </a:cubicBezTo>
                        <a:close/>
                      </a:path>
                      <a:path w="8951918" h="2259080" fill="none" stroke="0" extrusionOk="0">
                        <a:moveTo>
                          <a:pt x="0" y="376520"/>
                        </a:moveTo>
                        <a:cubicBezTo>
                          <a:pt x="-11974" y="161068"/>
                          <a:pt x="66058" y="16687"/>
                          <a:pt x="169577" y="0"/>
                        </a:cubicBezTo>
                        <a:cubicBezTo>
                          <a:pt x="3598536" y="-166633"/>
                          <a:pt x="5129633" y="-326295"/>
                          <a:pt x="8782341" y="0"/>
                        </a:cubicBezTo>
                        <a:cubicBezTo>
                          <a:pt x="8835850" y="1275"/>
                          <a:pt x="8958880" y="138049"/>
                          <a:pt x="8951918" y="376520"/>
                        </a:cubicBezTo>
                        <a:cubicBezTo>
                          <a:pt x="8934138" y="1086938"/>
                          <a:pt x="8972552" y="1517169"/>
                          <a:pt x="8951918" y="1882559"/>
                        </a:cubicBezTo>
                        <a:cubicBezTo>
                          <a:pt x="8935238" y="2114350"/>
                          <a:pt x="8873980" y="2241776"/>
                          <a:pt x="8782341" y="2259080"/>
                        </a:cubicBezTo>
                        <a:cubicBezTo>
                          <a:pt x="6918939" y="2383474"/>
                          <a:pt x="1586432" y="2094358"/>
                          <a:pt x="169577" y="2259080"/>
                        </a:cubicBezTo>
                        <a:cubicBezTo>
                          <a:pt x="79283" y="2211046"/>
                          <a:pt x="-37724" y="2091930"/>
                          <a:pt x="0" y="1882559"/>
                        </a:cubicBezTo>
                        <a:cubicBezTo>
                          <a:pt x="21512" y="1660696"/>
                          <a:pt x="-17907" y="669733"/>
                          <a:pt x="0" y="376520"/>
                        </a:cubicBezTo>
                        <a:close/>
                      </a:path>
                    </a:pathLst>
                  </a:custGeom>
                  <ask:type>
                    <ask:lineSketchCurved/>
                  </ask:type>
                </ask:lineSketchStyleProps>
              </a:ext>
            </a:extLs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Điền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chỗ</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trống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được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bốn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số</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lẻ</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liên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tiếp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4000" b="1" dirty="0">
                <a:solidFill>
                  <a:srgbClr val="002060"/>
                </a:solidFill>
                <a:latin typeface="Calibri" panose="020F0502020204030204" pitchFamily="34" charset="0"/>
                <a:cs typeface="Calibri" panose="020F0502020204030204" pitchFamily="34" charset="0"/>
              </a:rPr>
              <a:t>34 251,.., 34 255,…</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41463" y="3839721"/>
            <a:ext cx="7428215" cy="1444498"/>
            <a:chOff x="291047" y="3505019"/>
            <a:chExt cx="7428215" cy="1444498"/>
          </a:xfrm>
        </p:grpSpPr>
        <p:sp>
          <p:nvSpPr>
            <p:cNvPr id="14" name="TextBox 13">
              <a:extLst>
                <a:ext uri="{FF2B5EF4-FFF2-40B4-BE49-F238E27FC236}">
                  <a16:creationId xmlns:a16="http://schemas.microsoft.com/office/drawing/2014/main" id="{111D1D7F-0E29-7A99-69D7-51D46A87D410}"/>
                </a:ext>
              </a:extLst>
            </p:cNvPr>
            <p:cNvSpPr txBox="1"/>
            <p:nvPr/>
          </p:nvSpPr>
          <p:spPr>
            <a:xfrm>
              <a:off x="1044983" y="4118520"/>
              <a:ext cx="6674279" cy="830997"/>
            </a:xfrm>
            <a:custGeom>
              <a:avLst/>
              <a:gdLst>
                <a:gd name="connsiteX0" fmla="*/ 0 w 6797118"/>
                <a:gd name="connsiteY0" fmla="*/ 289447 h 1736646"/>
                <a:gd name="connsiteX1" fmla="*/ 289447 w 6797118"/>
                <a:gd name="connsiteY1" fmla="*/ 0 h 1736646"/>
                <a:gd name="connsiteX2" fmla="*/ 6507671 w 6797118"/>
                <a:gd name="connsiteY2" fmla="*/ 0 h 1736646"/>
                <a:gd name="connsiteX3" fmla="*/ 6797118 w 6797118"/>
                <a:gd name="connsiteY3" fmla="*/ 289447 h 1736646"/>
                <a:gd name="connsiteX4" fmla="*/ 6797118 w 6797118"/>
                <a:gd name="connsiteY4" fmla="*/ 1447199 h 1736646"/>
                <a:gd name="connsiteX5" fmla="*/ 6507671 w 6797118"/>
                <a:gd name="connsiteY5" fmla="*/ 1736646 h 1736646"/>
                <a:gd name="connsiteX6" fmla="*/ 289447 w 6797118"/>
                <a:gd name="connsiteY6" fmla="*/ 1736646 h 1736646"/>
                <a:gd name="connsiteX7" fmla="*/ 0 w 6797118"/>
                <a:gd name="connsiteY7" fmla="*/ 1447199 h 1736646"/>
                <a:gd name="connsiteX8" fmla="*/ 0 w 6797118"/>
                <a:gd name="connsiteY8"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1736646" fill="none" extrusionOk="0">
                  <a:moveTo>
                    <a:pt x="0" y="289447"/>
                  </a:moveTo>
                  <a:cubicBezTo>
                    <a:pt x="-837" y="131377"/>
                    <a:pt x="126586" y="-1768"/>
                    <a:pt x="289447" y="0"/>
                  </a:cubicBezTo>
                  <a:cubicBezTo>
                    <a:pt x="2879542" y="-27097"/>
                    <a:pt x="5157269" y="-135667"/>
                    <a:pt x="6507671" y="0"/>
                  </a:cubicBezTo>
                  <a:cubicBezTo>
                    <a:pt x="6655882" y="16802"/>
                    <a:pt x="6813498" y="112010"/>
                    <a:pt x="6797118" y="289447"/>
                  </a:cubicBezTo>
                  <a:cubicBezTo>
                    <a:pt x="6854575" y="737056"/>
                    <a:pt x="6717706" y="1305983"/>
                    <a:pt x="6797118" y="1447199"/>
                  </a:cubicBezTo>
                  <a:cubicBezTo>
                    <a:pt x="6813977" y="1618451"/>
                    <a:pt x="6678272" y="1730002"/>
                    <a:pt x="6507671" y="1736646"/>
                  </a:cubicBezTo>
                  <a:cubicBezTo>
                    <a:pt x="3624580" y="1683078"/>
                    <a:pt x="2917366" y="1694678"/>
                    <a:pt x="289447" y="1736646"/>
                  </a:cubicBezTo>
                  <a:cubicBezTo>
                    <a:pt x="128142" y="1745252"/>
                    <a:pt x="6599" y="1610180"/>
                    <a:pt x="0" y="1447199"/>
                  </a:cubicBezTo>
                  <a:cubicBezTo>
                    <a:pt x="-24684" y="1154760"/>
                    <a:pt x="31832" y="476205"/>
                    <a:pt x="0" y="289447"/>
                  </a:cubicBezTo>
                  <a:close/>
                </a:path>
                <a:path w="6797118" h="1736646" stroke="0" extrusionOk="0">
                  <a:moveTo>
                    <a:pt x="0" y="289447"/>
                  </a:moveTo>
                  <a:cubicBezTo>
                    <a:pt x="-15488" y="112863"/>
                    <a:pt x="133153" y="-717"/>
                    <a:pt x="289447" y="0"/>
                  </a:cubicBezTo>
                  <a:cubicBezTo>
                    <a:pt x="3378728" y="-60813"/>
                    <a:pt x="5123428" y="-92828"/>
                    <a:pt x="6507671" y="0"/>
                  </a:cubicBezTo>
                  <a:cubicBezTo>
                    <a:pt x="6662844" y="13190"/>
                    <a:pt x="6796182" y="134347"/>
                    <a:pt x="6797118" y="289447"/>
                  </a:cubicBezTo>
                  <a:cubicBezTo>
                    <a:pt x="6758941" y="460285"/>
                    <a:pt x="6741146" y="979207"/>
                    <a:pt x="6797118" y="1447199"/>
                  </a:cubicBezTo>
                  <a:cubicBezTo>
                    <a:pt x="6775119" y="1585739"/>
                    <a:pt x="6663298" y="1715392"/>
                    <a:pt x="6507671" y="1736646"/>
                  </a:cubicBezTo>
                  <a:cubicBezTo>
                    <a:pt x="3646752" y="1726268"/>
                    <a:pt x="1437504" y="1757884"/>
                    <a:pt x="289447" y="1736646"/>
                  </a:cubicBezTo>
                  <a:cubicBezTo>
                    <a:pt x="136275" y="1728834"/>
                    <a:pt x="28256" y="1594236"/>
                    <a:pt x="0" y="1447199"/>
                  </a:cubicBezTo>
                  <a:cubicBezTo>
                    <a:pt x="-28134" y="1253265"/>
                    <a:pt x="-557" y="861937"/>
                    <a:pt x="0" y="289447"/>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830997" fill="none" extrusionOk="0">
                          <a:moveTo>
                            <a:pt x="0" y="138502"/>
                          </a:moveTo>
                          <a:cubicBezTo>
                            <a:pt x="-10129" y="82742"/>
                            <a:pt x="103474" y="-13099"/>
                            <a:pt x="284216" y="0"/>
                          </a:cubicBezTo>
                          <a:cubicBezTo>
                            <a:pt x="2933317" y="3042"/>
                            <a:pt x="4974619" y="-142357"/>
                            <a:pt x="6390062" y="0"/>
                          </a:cubicBezTo>
                          <a:cubicBezTo>
                            <a:pt x="6530826" y="14919"/>
                            <a:pt x="6696768" y="46721"/>
                            <a:pt x="6674279" y="138502"/>
                          </a:cubicBezTo>
                          <a:cubicBezTo>
                            <a:pt x="6717652" y="356094"/>
                            <a:pt x="6611936" y="625440"/>
                            <a:pt x="6674279" y="692494"/>
                          </a:cubicBezTo>
                          <a:cubicBezTo>
                            <a:pt x="6701932" y="781942"/>
                            <a:pt x="6575106" y="816979"/>
                            <a:pt x="6390062" y="830997"/>
                          </a:cubicBezTo>
                          <a:cubicBezTo>
                            <a:pt x="3547966" y="777429"/>
                            <a:pt x="1941838" y="789029"/>
                            <a:pt x="284216" y="830997"/>
                          </a:cubicBezTo>
                          <a:cubicBezTo>
                            <a:pt x="125587" y="836533"/>
                            <a:pt x="18061" y="775965"/>
                            <a:pt x="0" y="692494"/>
                          </a:cubicBezTo>
                          <a:cubicBezTo>
                            <a:pt x="-32091" y="565375"/>
                            <a:pt x="35693" y="225899"/>
                            <a:pt x="0" y="138502"/>
                          </a:cubicBezTo>
                          <a:close/>
                        </a:path>
                        <a:path w="6674279" h="830997" stroke="0" extrusionOk="0">
                          <a:moveTo>
                            <a:pt x="0" y="138502"/>
                          </a:moveTo>
                          <a:cubicBezTo>
                            <a:pt x="-26728" y="36936"/>
                            <a:pt x="110632" y="-3005"/>
                            <a:pt x="284216" y="0"/>
                          </a:cubicBezTo>
                          <a:cubicBezTo>
                            <a:pt x="2624420" y="-49888"/>
                            <a:pt x="5530024" y="33723"/>
                            <a:pt x="6390062" y="0"/>
                          </a:cubicBezTo>
                          <a:cubicBezTo>
                            <a:pt x="6544885" y="7506"/>
                            <a:pt x="6682193" y="61851"/>
                            <a:pt x="6674279" y="138502"/>
                          </a:cubicBezTo>
                          <a:cubicBezTo>
                            <a:pt x="6620188" y="217828"/>
                            <a:pt x="6627340" y="469741"/>
                            <a:pt x="6674279" y="692494"/>
                          </a:cubicBezTo>
                          <a:cubicBezTo>
                            <a:pt x="6659537" y="750599"/>
                            <a:pt x="6528719" y="802969"/>
                            <a:pt x="6390062" y="830997"/>
                          </a:cubicBezTo>
                          <a:cubicBezTo>
                            <a:pt x="5102062" y="669702"/>
                            <a:pt x="2724049" y="828113"/>
                            <a:pt x="284216" y="830997"/>
                          </a:cubicBezTo>
                          <a:cubicBezTo>
                            <a:pt x="120655" y="829630"/>
                            <a:pt x="28639" y="762228"/>
                            <a:pt x="0" y="692494"/>
                          </a:cubicBezTo>
                          <a:cubicBezTo>
                            <a:pt x="-41426" y="618411"/>
                            <a:pt x="1996" y="396720"/>
                            <a:pt x="0" y="138502"/>
                          </a:cubicBezTo>
                          <a:close/>
                        </a:path>
                        <a:path w="6674279" h="830997" fill="none" stroke="0" extrusionOk="0">
                          <a:moveTo>
                            <a:pt x="0" y="138502"/>
                          </a:moveTo>
                          <a:cubicBezTo>
                            <a:pt x="-15581" y="46925"/>
                            <a:pt x="149913" y="-6005"/>
                            <a:pt x="284216" y="0"/>
                          </a:cubicBezTo>
                          <a:cubicBezTo>
                            <a:pt x="2736197" y="-18449"/>
                            <a:pt x="4952831" y="143786"/>
                            <a:pt x="6390062" y="0"/>
                          </a:cubicBezTo>
                          <a:cubicBezTo>
                            <a:pt x="6531226" y="20341"/>
                            <a:pt x="6688641" y="62341"/>
                            <a:pt x="6674279" y="138502"/>
                          </a:cubicBezTo>
                          <a:cubicBezTo>
                            <a:pt x="6733485" y="355029"/>
                            <a:pt x="6601287" y="609412"/>
                            <a:pt x="6674279" y="692494"/>
                          </a:cubicBezTo>
                          <a:cubicBezTo>
                            <a:pt x="6677065" y="761098"/>
                            <a:pt x="6552890" y="804254"/>
                            <a:pt x="6390062" y="830997"/>
                          </a:cubicBezTo>
                          <a:cubicBezTo>
                            <a:pt x="4753816" y="820619"/>
                            <a:pt x="3189052" y="852235"/>
                            <a:pt x="284216" y="830997"/>
                          </a:cubicBezTo>
                          <a:cubicBezTo>
                            <a:pt x="128616" y="831855"/>
                            <a:pt x="16523" y="765925"/>
                            <a:pt x="0" y="692494"/>
                          </a:cubicBezTo>
                          <a:cubicBezTo>
                            <a:pt x="-24902" y="546810"/>
                            <a:pt x="34228" y="237193"/>
                            <a:pt x="0" y="138502"/>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34 253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34 257</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36152652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12" name="whoosh.wav"/>
                                            </p:tgtEl>
                                          </p:cMediaNode>
                                        </p:audio>
                                      </p:subTnLst>
                                    </p:cTn>
                                  </p:par>
                                </p:childTnLst>
                              </p:cTn>
                            </p:par>
                            <p:par>
                              <p:cTn id="16" fill="hold">
                                <p:stCondLst>
                                  <p:cond delay="500"/>
                                </p:stCondLst>
                                <p:childTnLst>
                                  <p:par>
                                    <p:cTn id="17" presetID="1" presetClass="exit"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hidden"/>
                                          </p:to>
                                        </p:set>
                                      </p:childTnLst>
                                    </p:cTn>
                                  </p:par>
                                  <p:par>
                                    <p:cTn id="19" presetID="16" presetClass="entr" presetSubtype="21"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32" presetClass="emph" presetSubtype="0" fill="hold" nodeType="withEffect">
                                      <p:stCondLst>
                                        <p:cond delay="50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1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1">
            <a:extLst>
              <a:ext uri="{FF2B5EF4-FFF2-40B4-BE49-F238E27FC236}">
                <a16:creationId xmlns:a16="http://schemas.microsoft.com/office/drawing/2014/main" id="{06DDA374-17D4-0FEB-32BE-A1DB0F70487C}"/>
              </a:ext>
            </a:extLst>
          </p:cNvPr>
          <p:cNvPicPr>
            <a:picLocks noChangeAspect="1"/>
          </p:cNvPicPr>
          <p:nvPr/>
        </p:nvPicPr>
        <p:blipFill>
          <a:blip r:embed="rId3"/>
          <a:stretch>
            <a:fillRect/>
          </a:stretch>
        </p:blipFill>
        <p:spPr>
          <a:xfrm>
            <a:off x="0" y="5113"/>
            <a:ext cx="12192000" cy="6847775"/>
          </a:xfrm>
          <a:prstGeom prst="rect">
            <a:avLst/>
          </a:prstGeom>
        </p:spPr>
      </p:pic>
    </p:spTree>
    <p:extLst>
      <p:ext uri="{BB962C8B-B14F-4D97-AF65-F5344CB8AC3E}">
        <p14:creationId xmlns:p14="http://schemas.microsoft.com/office/powerpoint/2010/main" val="1242965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60" name="Picture 12" descr="From the thousands of photographs on-line with regards to Lounge Room  Vector, we choices the very be… | Living room vector, Living room clipart,  Vector illustration">
            <a:extLst>
              <a:ext uri="{FF2B5EF4-FFF2-40B4-BE49-F238E27FC236}">
                <a16:creationId xmlns:a16="http://schemas.microsoft.com/office/drawing/2014/main" id="{328E959A-FC04-44C8-ABA4-EF07D48ED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532E2820-D1F1-411C-8EBC-7691D5F8388B}"/>
              </a:ext>
            </a:extLst>
          </p:cNvPr>
          <p:cNvSpPr/>
          <p:nvPr/>
        </p:nvSpPr>
        <p:spPr>
          <a:xfrm>
            <a:off x="411125" y="257543"/>
            <a:ext cx="4706680" cy="1148316"/>
          </a:xfrm>
          <a:prstGeom prst="wedgeRoundRectCallout">
            <a:avLst>
              <a:gd name="adj1" fmla="val -45833"/>
              <a:gd name="adj2" fmla="val 64969"/>
              <a:gd name="adj3" fmla="val 16667"/>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1867" b="1" kern="0" dirty="0">
                <a:solidFill>
                  <a:srgbClr val="002060"/>
                </a:solidFill>
                <a:latin typeface="Arial" panose="020B0604020202020204" pitchFamily="34" charset="0"/>
                <a:sym typeface="Arial"/>
              </a:rPr>
              <a:t>Chị Su</a:t>
            </a:r>
          </a:p>
          <a:p>
            <a:pPr algn="just" defTabSz="1219170">
              <a:buClr>
                <a:srgbClr val="000000"/>
              </a:buClr>
            </a:pPr>
            <a:r>
              <a:rPr lang="vi-VN" sz="1867" kern="0" dirty="0">
                <a:solidFill>
                  <a:srgbClr val="002060"/>
                </a:solidFill>
                <a:latin typeface="Arial" panose="020B0604020202020204" pitchFamily="34" charset="0"/>
                <a:sym typeface="Arial"/>
              </a:rPr>
              <a:t>Hai đứa ra trông cửa hàng giúp chị với. Chị có việc gấp phải đi.</a:t>
            </a:r>
            <a:endParaRPr lang="en-US" sz="1867" kern="0" dirty="0">
              <a:solidFill>
                <a:srgbClr val="002060"/>
              </a:solidFill>
              <a:latin typeface="Arial"/>
              <a:sym typeface="Arial"/>
            </a:endParaRPr>
          </a:p>
        </p:txBody>
      </p:sp>
      <p:sp>
        <p:nvSpPr>
          <p:cNvPr id="19" name="Speech Bubble: Rectangle with Corners Rounded 18">
            <a:extLst>
              <a:ext uri="{FF2B5EF4-FFF2-40B4-BE49-F238E27FC236}">
                <a16:creationId xmlns:a16="http://schemas.microsoft.com/office/drawing/2014/main" id="{516613ED-F4BD-490D-AE2D-FB59BAAB0819}"/>
              </a:ext>
            </a:extLst>
          </p:cNvPr>
          <p:cNvSpPr/>
          <p:nvPr/>
        </p:nvSpPr>
        <p:spPr>
          <a:xfrm>
            <a:off x="411125" y="1663403"/>
            <a:ext cx="4706680" cy="647408"/>
          </a:xfrm>
          <a:prstGeom prst="wedgeRoundRectCallout">
            <a:avLst>
              <a:gd name="adj1" fmla="val 49046"/>
              <a:gd name="adj2" fmla="val 67438"/>
              <a:gd name="adj3" fmla="val 16667"/>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1867" b="1" kern="0" dirty="0">
                <a:solidFill>
                  <a:srgbClr val="002060"/>
                </a:solidFill>
                <a:latin typeface="Arial" panose="020B0604020202020204" pitchFamily="34" charset="0"/>
                <a:sym typeface="Arial"/>
              </a:rPr>
              <a:t>Tôi</a:t>
            </a:r>
          </a:p>
          <a:p>
            <a:pPr algn="just" defTabSz="1219170">
              <a:buClr>
                <a:srgbClr val="000000"/>
              </a:buClr>
            </a:pPr>
            <a:r>
              <a:rPr lang="vi-VN" sz="1867" kern="0" dirty="0">
                <a:solidFill>
                  <a:srgbClr val="002060"/>
                </a:solidFill>
                <a:latin typeface="Arial" panose="020B0604020202020204" pitchFamily="34" charset="0"/>
                <a:sym typeface="Arial"/>
              </a:rPr>
              <a:t>Vâng ạ!</a:t>
            </a:r>
            <a:endParaRPr lang="en-US" sz="1867" kern="0" dirty="0">
              <a:solidFill>
                <a:srgbClr val="002060"/>
              </a:solidFill>
              <a:latin typeface="Arial"/>
              <a:sym typeface="Arial"/>
            </a:endParaRPr>
          </a:p>
        </p:txBody>
      </p:sp>
      <p:sp>
        <p:nvSpPr>
          <p:cNvPr id="8" name="Speech Bubble: Rectangle with Corners Rounded 7">
            <a:extLst>
              <a:ext uri="{FF2B5EF4-FFF2-40B4-BE49-F238E27FC236}">
                <a16:creationId xmlns:a16="http://schemas.microsoft.com/office/drawing/2014/main" id="{1F75AF25-2FF2-4767-A831-6C7853C929CB}"/>
              </a:ext>
            </a:extLst>
          </p:cNvPr>
          <p:cNvSpPr/>
          <p:nvPr/>
        </p:nvSpPr>
        <p:spPr>
          <a:xfrm>
            <a:off x="94114" y="1155633"/>
            <a:ext cx="5949109" cy="1148316"/>
          </a:xfrm>
          <a:prstGeom prst="wedgeRoundRectCallout">
            <a:avLst>
              <a:gd name="adj1" fmla="val -92"/>
              <a:gd name="adj2" fmla="val 8424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Mimi thay đồ đi. Chị em mình ra trông hàng cho chị Su đi có việc nhé!</a:t>
            </a:r>
            <a:endParaRPr lang="en-US" sz="2667" kern="0" dirty="0">
              <a:solidFill>
                <a:srgbClr val="002060"/>
              </a:solidFill>
              <a:latin typeface="Arial"/>
              <a:sym typeface="Arial"/>
            </a:endParaRPr>
          </a:p>
        </p:txBody>
      </p:sp>
      <p:sp>
        <p:nvSpPr>
          <p:cNvPr id="21" name="Speech Bubble: Rectangle with Corners Rounded 20">
            <a:extLst>
              <a:ext uri="{FF2B5EF4-FFF2-40B4-BE49-F238E27FC236}">
                <a16:creationId xmlns:a16="http://schemas.microsoft.com/office/drawing/2014/main" id="{FDA7CF99-C063-411C-A3E1-78F017EAFB72}"/>
              </a:ext>
            </a:extLst>
          </p:cNvPr>
          <p:cNvSpPr/>
          <p:nvPr/>
        </p:nvSpPr>
        <p:spPr>
          <a:xfrm>
            <a:off x="6797700" y="2459373"/>
            <a:ext cx="5262193" cy="968657"/>
          </a:xfrm>
          <a:prstGeom prst="wedgeRoundRectCallout">
            <a:avLst>
              <a:gd name="adj1" fmla="val -14971"/>
              <a:gd name="adj2" fmla="val 79181"/>
              <a:gd name="adj3" fmla="val 16667"/>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Vâng ạ, để em đi luôn. </a:t>
            </a:r>
          </a:p>
          <a:p>
            <a:pPr algn="ctr" defTabSz="1219170">
              <a:buClr>
                <a:srgbClr val="000000"/>
              </a:buClr>
            </a:pPr>
            <a:r>
              <a:rPr lang="vi-VN" sz="2667" kern="0" dirty="0">
                <a:solidFill>
                  <a:srgbClr val="002060"/>
                </a:solidFill>
                <a:latin typeface="Arial" panose="020B0604020202020204" pitchFamily="34" charset="0"/>
                <a:sym typeface="Arial"/>
              </a:rPr>
              <a:t>Em rất thích ra cửa hàng chị Su.</a:t>
            </a:r>
            <a:endParaRPr lang="en-US" sz="2667" kern="0" dirty="0">
              <a:solidFill>
                <a:srgbClr val="002060"/>
              </a:solidFill>
              <a:latin typeface="Arial"/>
              <a:sym typeface="Arial"/>
            </a:endParaRPr>
          </a:p>
        </p:txBody>
      </p:sp>
      <p:pic>
        <p:nvPicPr>
          <p:cNvPr id="9" name="Picture 10" descr="Premium Vector | Cute girl online shopping on mobile phone cartoon art  illustration">
            <a:extLst>
              <a:ext uri="{FF2B5EF4-FFF2-40B4-BE49-F238E27FC236}">
                <a16:creationId xmlns:a16="http://schemas.microsoft.com/office/drawing/2014/main" id="{3E294A15-9322-428A-9D53-F5468A82EAA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63205" y="1562804"/>
            <a:ext cx="5262193" cy="4203029"/>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สุนิษา เสนสิทธิ์ (sunisawiwi) - โปรไฟล์ | Pinterest">
            <a:extLst>
              <a:ext uri="{FF2B5EF4-FFF2-40B4-BE49-F238E27FC236}">
                <a16:creationId xmlns:a16="http://schemas.microsoft.com/office/drawing/2014/main" id="{AF48FF16-00AA-4BAC-B4DC-2C7D5E7799F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770884" y="3631617"/>
            <a:ext cx="4489232" cy="3585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3" presetClass="exit" presetSubtype="10" fill="hold" grpId="1" nodeType="withEffect">
                                  <p:stCondLst>
                                    <p:cond delay="0"/>
                                  </p:stCondLst>
                                  <p:childTnLst>
                                    <p:animEffect transition="out" filter="blinds(horizontal)">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8.33333E-7 6.17284E-7 L -0.4316 6.17284E-7 " pathEditMode="relative" rAng="0" ptsTypes="AA">
                                      <p:cBhvr>
                                        <p:cTn id="29" dur="2000" fill="hold"/>
                                        <p:tgtEl>
                                          <p:spTgt spid="30722"/>
                                        </p:tgtEl>
                                        <p:attrNameLst>
                                          <p:attrName>ppt_x</p:attrName>
                                          <p:attrName>ppt_y</p:attrName>
                                        </p:attrNameLst>
                                      </p:cBhvr>
                                      <p:rCtr x="-21580" y="0"/>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9" grpId="0" animBg="1"/>
      <p:bldP spid="19" grpId="1" animBg="1"/>
      <p:bldP spid="8"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9"/>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0">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0">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0">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0">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0">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0">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0">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9">
              <a:extLst>
                <a:ext uri="{BEBA8EAE-BF5A-486C-A8C5-ECC9F3942E4B}">
                  <a14:imgProps xmlns:a14="http://schemas.microsoft.com/office/drawing/2010/main">
                    <a14:imgLayer r:embed="rId20">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30">
              <a:extLst>
                <a:ext uri="{BEBA8EAE-BF5A-486C-A8C5-ECC9F3942E4B}">
                  <a14:imgProps xmlns:a14="http://schemas.microsoft.com/office/drawing/2010/main">
                    <a14:imgLayer r:embed="rId20">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1">
              <a:extLst>
                <a:ext uri="{BEBA8EAE-BF5A-486C-A8C5-ECC9F3942E4B}">
                  <a14:imgProps xmlns:a14="http://schemas.microsoft.com/office/drawing/2010/main">
                    <a14:imgLayer r:embed="rId20">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WORKPARTY">
            <a:extLst>
              <a:ext uri="{FF2B5EF4-FFF2-40B4-BE49-F238E27FC236}">
                <a16:creationId xmlns:a16="http://schemas.microsoft.com/office/drawing/2014/main" id="{779D22E7-20B8-4C81-87FF-8E20B2C85EAD}"/>
              </a:ext>
            </a:extLst>
          </p:cNvPr>
          <p:cNvPicPr>
            <a:picLocks noChangeAspect="1" noChangeArrowheads="1" noCrop="1"/>
          </p:cNvPicPr>
          <p:nvPr/>
        </p:nvPicPr>
        <p:blipFill>
          <a:blip r:embed="rId32">
            <a:extLst>
              <a:ext uri="{28A0092B-C50C-407E-A947-70E740481C1C}">
                <a14:useLocalDpi xmlns:a14="http://schemas.microsoft.com/office/drawing/2010/main" val="0"/>
              </a:ext>
            </a:extLst>
          </a:blip>
          <a:srcRect/>
          <a:stretch>
            <a:fillRect/>
          </a:stretch>
        </p:blipFill>
        <p:spPr bwMode="auto">
          <a:xfrm>
            <a:off x="4183302" y="2173329"/>
            <a:ext cx="1384079" cy="13840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E415266-B8AF-4D4B-B14A-1CD246A575D4}"/>
              </a:ext>
            </a:extLst>
          </p:cNvPr>
          <p:cNvGrpSpPr/>
          <p:nvPr/>
        </p:nvGrpSpPr>
        <p:grpSpPr>
          <a:xfrm>
            <a:off x="11707359" y="3077437"/>
            <a:ext cx="3483928" cy="3896388"/>
            <a:chOff x="2954620" y="1796136"/>
            <a:chExt cx="3465141" cy="3536579"/>
          </a:xfrm>
        </p:grpSpPr>
        <p:pic>
          <p:nvPicPr>
            <p:cNvPr id="1028" name="Picture 4" descr="Premium Vector | Cute chef girl smiling holding cookies logo hand drawn  cartoon art illustration">
              <a:extLst>
                <a:ext uri="{FF2B5EF4-FFF2-40B4-BE49-F238E27FC236}">
                  <a16:creationId xmlns:a16="http://schemas.microsoft.com/office/drawing/2014/main" id="{8FA6AC9C-FB28-4592-9BF5-1C6331CE98EB}"/>
                </a:ext>
              </a:extLst>
            </p:cNvPr>
            <p:cNvPicPr>
              <a:picLocks noChangeAspect="1" noChangeArrowheads="1"/>
            </p:cNvPicPr>
            <p:nvPr/>
          </p:nvPicPr>
          <p:blipFill rotWithShape="1">
            <a:blip r:embed="rId33">
              <a:extLst>
                <a:ext uri="{BEBA8EAE-BF5A-486C-A8C5-ECC9F3942E4B}">
                  <a14:imgProps xmlns:a14="http://schemas.microsoft.com/office/drawing/2010/main">
                    <a14:imgLayer r:embed="rId34">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Happy cute girl chef raising hand to greeting banner logo  cartoon art illustration">
              <a:extLst>
                <a:ext uri="{FF2B5EF4-FFF2-40B4-BE49-F238E27FC236}">
                  <a16:creationId xmlns:a16="http://schemas.microsoft.com/office/drawing/2014/main" id="{D6CBDAB8-3358-4931-857B-352CB1600C88}"/>
                </a:ext>
              </a:extLst>
            </p:cNvPr>
            <p:cNvPicPr>
              <a:picLocks noChangeAspect="1" noChangeArrowheads="1"/>
            </p:cNvPicPr>
            <p:nvPr/>
          </p:nvPicPr>
          <p:blipFill rotWithShape="1">
            <a:blip r:embed="rId35">
              <a:extLst>
                <a:ext uri="{BEBA8EAE-BF5A-486C-A8C5-ECC9F3942E4B}">
                  <a14:imgProps xmlns:a14="http://schemas.microsoft.com/office/drawing/2010/main">
                    <a14:imgLayer r:embed="rId36">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id="{1D13977B-23DF-404E-81BC-623D36270B5C}"/>
              </a:ext>
            </a:extLst>
          </p:cNvPr>
          <p:cNvSpPr/>
          <p:nvPr/>
        </p:nvSpPr>
        <p:spPr>
          <a:xfrm>
            <a:off x="-1" y="92582"/>
            <a:ext cx="5394301" cy="2494004"/>
          </a:xfrm>
          <a:prstGeom prst="wedgeRoundRectCallout">
            <a:avLst>
              <a:gd name="adj1" fmla="val 50927"/>
              <a:gd name="adj2" fmla="val 55778"/>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667" kern="0" dirty="0">
                <a:solidFill>
                  <a:srgbClr val="002060"/>
                </a:solidFill>
                <a:latin typeface="Arial" panose="020B0604020202020204" pitchFamily="34" charset="0"/>
                <a:sym typeface="Arial"/>
              </a:rPr>
              <a:t>Hai em đến rồi đấy à? Hôm nay thử làm việc một ngày tại cửa hàng của chị nhé! Chị đã ghi lại công việc cần làm trong quyển sổ này rồi. Các em hoàn thành tốt sẽ nhận được quà nhé!</a:t>
            </a:r>
            <a:endParaRPr lang="en-US" sz="2667" kern="0" dirty="0">
              <a:solidFill>
                <a:srgbClr val="002060"/>
              </a:solidFill>
              <a:latin typeface="Arial"/>
              <a:sym typeface="Arial"/>
            </a:endParaRPr>
          </a:p>
        </p:txBody>
      </p:sp>
      <p:sp>
        <p:nvSpPr>
          <p:cNvPr id="49" name="Speech Bubble: Rectangle with Corners Rounded 48">
            <a:extLst>
              <a:ext uri="{FF2B5EF4-FFF2-40B4-BE49-F238E27FC236}">
                <a16:creationId xmlns:a16="http://schemas.microsoft.com/office/drawing/2014/main" id="{142CE2E2-39C4-499D-A4EB-D61AC528FC90}"/>
              </a:ext>
            </a:extLst>
          </p:cNvPr>
          <p:cNvSpPr/>
          <p:nvPr/>
        </p:nvSpPr>
        <p:spPr>
          <a:xfrm>
            <a:off x="7862949" y="1395342"/>
            <a:ext cx="3786439" cy="855791"/>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chào chị ạ! Bọn em đến rồi đây.</a:t>
            </a:r>
            <a:endParaRPr lang="en-US" sz="2667" kern="0" dirty="0">
              <a:solidFill>
                <a:srgbClr val="002060"/>
              </a:solidFill>
              <a:latin typeface="Arial"/>
              <a:sym typeface="Arial"/>
            </a:endParaRPr>
          </a:p>
        </p:txBody>
      </p:sp>
      <p:sp>
        <p:nvSpPr>
          <p:cNvPr id="50" name="Speech Bubble: Rectangle with Corners Rounded 49">
            <a:extLst>
              <a:ext uri="{FF2B5EF4-FFF2-40B4-BE49-F238E27FC236}">
                <a16:creationId xmlns:a16="http://schemas.microsoft.com/office/drawing/2014/main" id="{406CA899-36AB-4912-AE59-12B68E903D68}"/>
              </a:ext>
            </a:extLst>
          </p:cNvPr>
          <p:cNvSpPr/>
          <p:nvPr/>
        </p:nvSpPr>
        <p:spPr>
          <a:xfrm>
            <a:off x="7855185" y="1400479"/>
            <a:ext cx="3786439" cy="855791"/>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Vâng ạ!</a:t>
            </a:r>
            <a:endParaRPr lang="en-US" sz="2667" kern="0" dirty="0">
              <a:solidFill>
                <a:srgbClr val="002060"/>
              </a:solidFill>
              <a:latin typeface="Arial"/>
              <a:sym typeface="Arial"/>
            </a:endParaRPr>
          </a:p>
        </p:txBody>
      </p:sp>
      <p:pic>
        <p:nvPicPr>
          <p:cNvPr id="33794"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EDC43367-506A-4474-BCC8-EFA4FA904BFA}"/>
              </a:ext>
            </a:extLst>
          </p:cNvPr>
          <p:cNvPicPr>
            <a:picLocks noChangeAspect="1" noChangeArrowheads="1"/>
          </p:cNvPicPr>
          <p:nvPr/>
        </p:nvPicPr>
        <p:blipFill rotWithShape="1">
          <a:blip r:embed="rId37">
            <a:extLst>
              <a:ext uri="{BEBA8EAE-BF5A-486C-A8C5-ECC9F3942E4B}">
                <a14:imgProps xmlns:a14="http://schemas.microsoft.com/office/drawing/2010/main">
                  <a14:imgLayer r:embed="rId38">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14077169" y="3472795"/>
            <a:ext cx="3374183" cy="37755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3.95062E-6 L -0.46459 -0.00124 " pathEditMode="relative" rAng="0" ptsTypes="AA">
                                      <p:cBhvr>
                                        <p:cTn id="6" dur="2000" fill="hold"/>
                                        <p:tgtEl>
                                          <p:spTgt spid="5"/>
                                        </p:tgtEl>
                                        <p:attrNameLst>
                                          <p:attrName>ppt_x</p:attrName>
                                          <p:attrName>ppt_y</p:attrName>
                                        </p:attrNameLst>
                                      </p:cBhvr>
                                      <p:rCtr x="-23229" y="-62"/>
                                    </p:animMotion>
                                  </p:childTnLst>
                                </p:cTn>
                              </p:par>
                              <p:par>
                                <p:cTn id="7" presetID="35" presetClass="path" presetSubtype="0" accel="50000" decel="50000" fill="hold" nodeType="withEffect">
                                  <p:stCondLst>
                                    <p:cond delay="0"/>
                                  </p:stCondLst>
                                  <p:childTnLst>
                                    <p:animMotion origin="layout" path="M 4.44444E-6 -1.48148E-6 L -0.45469 -0.00339 " pathEditMode="relative" rAng="0" ptsTypes="AA">
                                      <p:cBhvr>
                                        <p:cTn id="8" dur="2000" fill="hold"/>
                                        <p:tgtEl>
                                          <p:spTgt spid="33794"/>
                                        </p:tgtEl>
                                        <p:attrNameLst>
                                          <p:attrName>ppt_x</p:attrName>
                                          <p:attrName>ppt_y</p:attrName>
                                        </p:attrNameLst>
                                      </p:cBhvr>
                                      <p:rCtr x="-22743" y="-185"/>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3" presetClass="exit" presetSubtype="10" fill="hold" grpId="1" nodeType="withEffect">
                                  <p:stCondLst>
                                    <p:cond delay="0"/>
                                  </p:stCondLst>
                                  <p:childTnLst>
                                    <p:animEffect transition="out" filter="blinds(horizontal)">
                                      <p:cBhvr>
                                        <p:cTn id="20" dur="500"/>
                                        <p:tgtEl>
                                          <p:spTgt spid="49"/>
                                        </p:tgtEl>
                                      </p:cBhvr>
                                    </p:animEffect>
                                    <p:set>
                                      <p:cBhvr>
                                        <p:cTn id="21" dur="1" fill="hold">
                                          <p:stCondLst>
                                            <p:cond delay="499"/>
                                          </p:stCondLst>
                                        </p:cTn>
                                        <p:tgtEl>
                                          <p:spTgt spid="4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48"/>
                                        </p:tgtEl>
                                      </p:cBhvr>
                                    </p:animEffect>
                                    <p:set>
                                      <p:cBhvr>
                                        <p:cTn id="26" dur="1" fill="hold">
                                          <p:stCondLst>
                                            <p:cond delay="499"/>
                                          </p:stCondLst>
                                        </p:cTn>
                                        <p:tgtEl>
                                          <p:spTgt spid="4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50"/>
                                        </p:tgtEl>
                                      </p:cBhvr>
                                    </p:animEffect>
                                    <p:set>
                                      <p:cBhvr>
                                        <p:cTn id="34"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49" grpId="0" animBg="1"/>
      <p:bldP spid="49" grpId="1" animBg="1"/>
      <p:bldP spid="50" grpId="0" animBg="1"/>
      <p:bldP spid="5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pic>
        <p:nvPicPr>
          <p:cNvPr id="3074" name="Picture 2" descr="Blank story book on wood table vector. Cartoon Flat Style Illustration  494631 Vector Art at Vecteezy">
            <a:extLst>
              <a:ext uri="{FF2B5EF4-FFF2-40B4-BE49-F238E27FC236}">
                <a16:creationId xmlns:a16="http://schemas.microsoft.com/office/drawing/2014/main" id="{B0AE2C2A-F541-4778-B259-A5EC5E9E9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9DC457A3-FC69-4D24-9498-B174C19BEA7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23AA909-21EC-4432-A3A0-B0BCB77EFCC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5FE301FF-7656-4EB4-A5DC-2702D2DE331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CF7FB3-3D49-4D20-BCB3-E84A42E172CF}"/>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id="{E0AF18B1-7126-4B79-A242-5F0CC2434D53}"/>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8" name="TextBox 17">
            <a:extLst>
              <a:ext uri="{FF2B5EF4-FFF2-40B4-BE49-F238E27FC236}">
                <a16:creationId xmlns:a16="http://schemas.microsoft.com/office/drawing/2014/main" id="{392EF738-CDD3-44AD-AE59-E5010899082D}"/>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7" name="Group 6">
            <a:extLst>
              <a:ext uri="{FF2B5EF4-FFF2-40B4-BE49-F238E27FC236}">
                <a16:creationId xmlns:a16="http://schemas.microsoft.com/office/drawing/2014/main" id="{C9963785-7C5B-4AF8-89E2-6AE23D0F5BF0}"/>
              </a:ext>
            </a:extLst>
          </p:cNvPr>
          <p:cNvGrpSpPr/>
          <p:nvPr/>
        </p:nvGrpSpPr>
        <p:grpSpPr>
          <a:xfrm>
            <a:off x="1732280" y="995649"/>
            <a:ext cx="1650152" cy="1948212"/>
            <a:chOff x="1299210" y="746736"/>
            <a:chExt cx="1237614" cy="1461159"/>
          </a:xfrm>
        </p:grpSpPr>
        <p:pic>
          <p:nvPicPr>
            <p:cNvPr id="11" name="Picture 4" descr="Decal Dán Tường Hình Cây Xương Rồng | Shopee Việt Nam">
              <a:extLst>
                <a:ext uri="{FF2B5EF4-FFF2-40B4-BE49-F238E27FC236}">
                  <a16:creationId xmlns:a16="http://schemas.microsoft.com/office/drawing/2014/main" id="{CDC6F2EE-C5DE-44F7-99F5-C56370F1F0E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éo tỉa biểu tượng máy tính Snips Kéo, Sprayer, Hoạt hình, Biểu tượng máy  tính png | PNGEgg">
              <a:extLst>
                <a:ext uri="{FF2B5EF4-FFF2-40B4-BE49-F238E27FC236}">
                  <a16:creationId xmlns:a16="http://schemas.microsoft.com/office/drawing/2014/main" id="{DF36B924-CF4F-4871-9A74-A82EBB20802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3084" name="Picture 12">
            <a:extLst>
              <a:ext uri="{FF2B5EF4-FFF2-40B4-BE49-F238E27FC236}">
                <a16:creationId xmlns:a16="http://schemas.microsoft.com/office/drawing/2014/main" id="{8BBB7102-FC6A-46C0-BF4E-821F35FF49D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0E249AFB-E3C1-4BB7-8E0F-50E7FEE33A3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968</Words>
  <Application>Microsoft Office PowerPoint</Application>
  <PresentationFormat>Widescreen</PresentationFormat>
  <Paragraphs>108</Paragraphs>
  <Slides>23</Slides>
  <Notes>22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vt:i4>
      </vt:variant>
    </vt:vector>
  </HeadingPairs>
  <TitlesOfParts>
    <vt:vector size="32" baseType="lpstr">
      <vt:lpstr>等线</vt:lpstr>
      <vt:lpstr>Merienda One</vt:lpstr>
      <vt:lpstr>Arial</vt:lpstr>
      <vt:lpstr>Calibri</vt:lpstr>
      <vt:lpstr>Calibri Light</vt:lpstr>
      <vt:lpstr>Cambria</vt:lpstr>
      <vt:lpstr>The Fruit Box Thesis by Slidesgo</vt:lpstr>
      <vt:lpstr>1_The Fruit Box Thesis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2024-02-12T04:20:16Z</dcterms:created>
  <dcterms:modified xsi:type="dcterms:W3CDTF">2024-02-14T04:10:33Z</dcterms:modified>
</cp:coreProperties>
</file>