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262" r:id="rId3"/>
    <p:sldId id="257" r:id="rId4"/>
    <p:sldId id="258" r:id="rId5"/>
    <p:sldId id="263" r:id="rId6"/>
    <p:sldId id="264" r:id="rId7"/>
    <p:sldId id="276" r:id="rId8"/>
    <p:sldId id="277" r:id="rId9"/>
    <p:sldId id="278" r:id="rId10"/>
    <p:sldId id="279" r:id="rId11"/>
    <p:sldId id="260" r:id="rId12"/>
    <p:sldId id="272" r:id="rId13"/>
    <p:sldId id="280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984" autoAdjust="0"/>
  </p:normalViewPr>
  <p:slideViewPr>
    <p:cSldViewPr snapToGrid="0">
      <p:cViewPr varScale="1">
        <p:scale>
          <a:sx n="48" d="100"/>
          <a:sy n="48" d="100"/>
        </p:scale>
        <p:origin x="15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F0B4E70-94BF-4436-98B3-4805EE507A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379982"/>
            <a:ext cx="10276002" cy="903387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4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A77C7-CEC0-9B4D-7632-D047F1B6FD77}"/>
              </a:ext>
            </a:extLst>
          </p:cNvPr>
          <p:cNvSpPr/>
          <p:nvPr/>
        </p:nvSpPr>
        <p:spPr>
          <a:xfrm>
            <a:off x="647700" y="514351"/>
            <a:ext cx="10963275" cy="4000500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huẩn bị một số từ ngữ: cao vút, xanh thẳm, mênh mông, ….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2 nhóm, của một số đại diện tham gia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dụng từ điển và tra nghĩa của các từ đó.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tìm được nghĩa của từ nhanh hơn sẽ thắng cuộc.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3F34C9D-BE06-EDC0-1219-4D0FEA2E0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89902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17AA0-F3C7-5132-B095-2BD296BA3B5C}"/>
              </a:ext>
            </a:extLst>
          </p:cNvPr>
          <p:cNvSpPr txBox="1"/>
          <p:nvPr/>
        </p:nvSpPr>
        <p:spPr>
          <a:xfrm>
            <a:off x="5762625" y="455295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Quyển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508" y="1304111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131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Biết cách dùng từ điển và nắm được các công dụng của từ điển.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666874"/>
            <a:ext cx="6824640" cy="448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81875" y="1666875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781175" y="805785"/>
            <a:ext cx="8812722" cy="2423190"/>
            <a:chOff x="3432425" y="3473358"/>
            <a:chExt cx="3804151" cy="1959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8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</TotalTime>
  <Words>445</Words>
  <Application>Microsoft Office PowerPoint</Application>
  <PresentationFormat>Widescreen</PresentationFormat>
  <Paragraphs>40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Cambria (Đầu đề)</vt:lpstr>
      <vt:lpstr>Coiny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19</cp:revision>
  <dcterms:created xsi:type="dcterms:W3CDTF">2023-08-10T09:09:33Z</dcterms:created>
  <dcterms:modified xsi:type="dcterms:W3CDTF">2023-08-11T13:45:18Z</dcterms:modified>
  <cp:category>9Slide.vn</cp:category>
</cp:coreProperties>
</file>