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3" r:id="rId3"/>
    <p:sldId id="559" r:id="rId4"/>
    <p:sldId id="558" r:id="rId5"/>
    <p:sldId id="274" r:id="rId6"/>
    <p:sldId id="560" r:id="rId7"/>
    <p:sldId id="278" r:id="rId8"/>
    <p:sldId id="561" r:id="rId9"/>
    <p:sldId id="279" r:id="rId10"/>
    <p:sldId id="280" r:id="rId11"/>
    <p:sldId id="281" r:id="rId12"/>
    <p:sldId id="563" r:id="rId13"/>
    <p:sldId id="565" r:id="rId14"/>
    <p:sldId id="564" r:id="rId15"/>
    <p:sldId id="566" r:id="rId16"/>
    <p:sldId id="568" r:id="rId17"/>
    <p:sldId id="256" r:id="rId18"/>
    <p:sldId id="567" r:id="rId19"/>
    <p:sldId id="25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64" d="100"/>
          <a:sy n="64" d="100"/>
        </p:scale>
        <p:origin x="9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3267EC0-1F60-2490-B388-BB90D7817DE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47"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39" r:id="rId42"/>
    <p:sldLayoutId id="2147483740" r:id="rId43"/>
    <p:sldLayoutId id="2147483741" r:id="rId44"/>
    <p:sldLayoutId id="2147483742" r:id="rId4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160</TotalTime>
  <Words>946</Words>
  <Application>Microsoft Office PowerPoint</Application>
  <PresentationFormat>Widescreen</PresentationFormat>
  <Paragraphs>101</Paragraphs>
  <Slides>20</Slides>
  <Notes>13</Notes>
  <HiddenSlides>0</HiddenSlides>
  <MMClips>12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DengXian</vt:lpstr>
      <vt:lpstr>DengXian</vt:lpstr>
      <vt:lpstr>DengXian Light</vt:lpstr>
      <vt:lpstr>Arial</vt:lpstr>
      <vt:lpstr>Calibri</vt:lpstr>
      <vt:lpstr>Cambria</vt:lpstr>
      <vt:lpstr>UTM Cookies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46</cp:revision>
  <dcterms:created xsi:type="dcterms:W3CDTF">2023-08-29T00:56:01Z</dcterms:created>
  <dcterms:modified xsi:type="dcterms:W3CDTF">2023-10-15T09:13:40Z</dcterms:modified>
  <cp:category>9Slide.vn</cp:category>
</cp:coreProperties>
</file>