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2"/>
  </p:notesMasterIdLst>
  <p:sldIdLst>
    <p:sldId id="257" r:id="rId2"/>
    <p:sldId id="258" r:id="rId3"/>
    <p:sldId id="374" r:id="rId4"/>
    <p:sldId id="375" r:id="rId5"/>
    <p:sldId id="376" r:id="rId6"/>
    <p:sldId id="377" r:id="rId7"/>
    <p:sldId id="298" r:id="rId8"/>
    <p:sldId id="259" r:id="rId9"/>
    <p:sldId id="378" r:id="rId10"/>
    <p:sldId id="379" r:id="rId11"/>
    <p:sldId id="380" r:id="rId12"/>
    <p:sldId id="381" r:id="rId13"/>
    <p:sldId id="382" r:id="rId14"/>
    <p:sldId id="383" r:id="rId15"/>
    <p:sldId id="299" r:id="rId16"/>
    <p:sldId id="300" r:id="rId17"/>
    <p:sldId id="301" r:id="rId18"/>
    <p:sldId id="302" r:id="rId19"/>
    <p:sldId id="304" r:id="rId20"/>
    <p:sldId id="3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54" autoAdjust="0"/>
  </p:normalViewPr>
  <p:slideViewPr>
    <p:cSldViewPr snapToGrid="0">
      <p:cViewPr varScale="1">
        <p:scale>
          <a:sx n="51" d="100"/>
          <a:sy n="51" d="100"/>
        </p:scale>
        <p:origin x="14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1BE6-4CC4-31D1-EA28-5F57F20C9C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24BFA-6C31-B8D2-CABC-E252ADB7E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1474D-EA3C-8A4F-54A6-8C2406274167}"/>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5" name="Footer Placeholder 4">
            <a:extLst>
              <a:ext uri="{FF2B5EF4-FFF2-40B4-BE49-F238E27FC236}">
                <a16:creationId xmlns:a16="http://schemas.microsoft.com/office/drawing/2014/main" id="{3FD1F249-01AB-3914-7FBD-CA5FB23D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2B11E-84D3-CEB5-3522-E122058340ED}"/>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176238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1F95-74A6-DEBE-ACD1-F5E29475C4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B9220-61A4-0989-9375-B2312B6AC1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9C66-E3DE-8A48-9FAE-08864B0111DE}"/>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5" name="Footer Placeholder 4">
            <a:extLst>
              <a:ext uri="{FF2B5EF4-FFF2-40B4-BE49-F238E27FC236}">
                <a16:creationId xmlns:a16="http://schemas.microsoft.com/office/drawing/2014/main" id="{46FB6F03-4DE4-255F-19B5-5447449BA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9C112-4B79-AB32-D38D-3FBE21B0EC55}"/>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55579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218265-B956-EA24-0462-5F9933F18F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3BA377-8D2D-B392-DC9E-39A8751F3E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8610C-3266-B6F8-0121-FC051DFDB86E}"/>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5" name="Footer Placeholder 4">
            <a:extLst>
              <a:ext uri="{FF2B5EF4-FFF2-40B4-BE49-F238E27FC236}">
                <a16:creationId xmlns:a16="http://schemas.microsoft.com/office/drawing/2014/main" id="{0A324214-6D64-5893-E407-3F2B06E81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1D833-7F61-486F-162B-DF42FDC295D8}"/>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168424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846A-00AD-A19A-F301-C40A16BCD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08659-6349-E204-D0BC-4D8FE68B9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96EED-19BD-65C1-B2A7-74F1B3CA8196}"/>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5" name="Footer Placeholder 4">
            <a:extLst>
              <a:ext uri="{FF2B5EF4-FFF2-40B4-BE49-F238E27FC236}">
                <a16:creationId xmlns:a16="http://schemas.microsoft.com/office/drawing/2014/main" id="{786327B0-13CA-256A-A241-E5856F540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FC9CF-063E-6856-B647-FAB8903CDA19}"/>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15223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4970-D9D0-DFAA-F14C-656AA002B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D74CC-F7E8-D554-5989-C5662994D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F10225-1C03-AD00-3DFC-44F9E7DFD715}"/>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5" name="Footer Placeholder 4">
            <a:extLst>
              <a:ext uri="{FF2B5EF4-FFF2-40B4-BE49-F238E27FC236}">
                <a16:creationId xmlns:a16="http://schemas.microsoft.com/office/drawing/2014/main" id="{28CE24B7-4E2D-D8D1-8CC7-E5B03BF31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BF169-DF45-D203-08BE-9D1CDD562F7F}"/>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343153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19BE-997B-18DC-90BB-D5938BAD1E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93463F-B92D-36F0-9A38-DED328973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35295C-13F3-9D88-1971-564A4ED22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95C6DA-83F6-6BCE-7E2C-7284CF9C6029}"/>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6" name="Footer Placeholder 5">
            <a:extLst>
              <a:ext uri="{FF2B5EF4-FFF2-40B4-BE49-F238E27FC236}">
                <a16:creationId xmlns:a16="http://schemas.microsoft.com/office/drawing/2014/main" id="{90984EA0-AB8F-4F30-0F17-E123A757B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DF772-A861-C552-C092-A7D3A0A8F645}"/>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175433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95C9-D143-E24B-38AA-BA0591CC71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DE2A91-3EC9-808E-EBAE-17A8A2EAB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1EBEA-4BC0-0D9D-0115-4C9CC61306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1F3B69-E785-7EB6-311A-FFB07F06C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B3F0E-00EB-3482-9EA3-9931358CFE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BB8BA1-98ED-0DDE-8912-24B1AFFDEC6C}"/>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8" name="Footer Placeholder 7">
            <a:extLst>
              <a:ext uri="{FF2B5EF4-FFF2-40B4-BE49-F238E27FC236}">
                <a16:creationId xmlns:a16="http://schemas.microsoft.com/office/drawing/2014/main" id="{F206F7B5-486A-E37A-EAB2-08375917CF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E75BDB-9F59-E864-9726-7FF5E49D7AFB}"/>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164488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A97D-B049-EBBF-F481-94D20A2EC6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6DB95-AD20-C2AA-0D57-7ED0DDEFE5F4}"/>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4" name="Footer Placeholder 3">
            <a:extLst>
              <a:ext uri="{FF2B5EF4-FFF2-40B4-BE49-F238E27FC236}">
                <a16:creationId xmlns:a16="http://schemas.microsoft.com/office/drawing/2014/main" id="{7A449441-AF1C-624D-5AD3-CE9509A2B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72482A-28FD-B974-CB51-34CF2018B359}"/>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359112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4FCCA6-1523-C89F-02A3-57794A1CBCC7}"/>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3" name="Footer Placeholder 2">
            <a:extLst>
              <a:ext uri="{FF2B5EF4-FFF2-40B4-BE49-F238E27FC236}">
                <a16:creationId xmlns:a16="http://schemas.microsoft.com/office/drawing/2014/main" id="{7B6997FF-29FE-8834-151A-71AFBCE4AA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AB6261-8D65-044E-EEAB-0A4A3A97372B}"/>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268472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2F7F-8465-F87D-8BFC-C5B685C7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FB1B8-B45B-E1EA-C7E7-B64197709A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FA3D2-2922-641F-FB36-B33FAD879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C4B07-BE34-5068-E9B3-7EC762B82791}"/>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6" name="Footer Placeholder 5">
            <a:extLst>
              <a:ext uri="{FF2B5EF4-FFF2-40B4-BE49-F238E27FC236}">
                <a16:creationId xmlns:a16="http://schemas.microsoft.com/office/drawing/2014/main" id="{E750B412-38D4-B668-84EF-2999B3E3D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EC0AD-1028-0124-ADF6-CA71B1476A4C}"/>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141098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269C-8909-E783-E9ED-8E6F9A549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3BB91E-88FD-0C22-AA61-D6EBCB05C5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01C794-3BA9-BB99-C068-81E039006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16EC1-41C2-0C15-E297-55CCD81E971E}"/>
              </a:ext>
            </a:extLst>
          </p:cNvPr>
          <p:cNvSpPr>
            <a:spLocks noGrp="1"/>
          </p:cNvSpPr>
          <p:nvPr>
            <p:ph type="dt" sz="half" idx="10"/>
          </p:nvPr>
        </p:nvSpPr>
        <p:spPr/>
        <p:txBody>
          <a:bodyPr/>
          <a:lstStyle/>
          <a:p>
            <a:fld id="{956397CF-2DB2-4236-9AE1-48F589E79F17}" type="datetimeFigureOut">
              <a:rPr lang="en-US" smtClean="0"/>
              <a:t>12/10/2023</a:t>
            </a:fld>
            <a:endParaRPr lang="en-US"/>
          </a:p>
        </p:txBody>
      </p:sp>
      <p:sp>
        <p:nvSpPr>
          <p:cNvPr id="6" name="Footer Placeholder 5">
            <a:extLst>
              <a:ext uri="{FF2B5EF4-FFF2-40B4-BE49-F238E27FC236}">
                <a16:creationId xmlns:a16="http://schemas.microsoft.com/office/drawing/2014/main" id="{0B0879B5-ED74-CD32-F283-E74AC16519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6AA59-3FDF-165E-E401-C41020D04693}"/>
              </a:ext>
            </a:extLst>
          </p:cNvPr>
          <p:cNvSpPr>
            <a:spLocks noGrp="1"/>
          </p:cNvSpPr>
          <p:nvPr>
            <p:ph type="sldNum" sz="quarter" idx="12"/>
          </p:nvPr>
        </p:nvSpPr>
        <p:spPr/>
        <p:txBody>
          <a:bodyPr/>
          <a:lstStyle/>
          <a:p>
            <a:fld id="{AD100078-6DED-4FA2-B995-C0233C60850F}" type="slidenum">
              <a:rPr lang="en-US" smtClean="0"/>
              <a:t>‹#›</a:t>
            </a:fld>
            <a:endParaRPr lang="en-US"/>
          </a:p>
        </p:txBody>
      </p:sp>
    </p:spTree>
    <p:extLst>
      <p:ext uri="{BB962C8B-B14F-4D97-AF65-F5344CB8AC3E}">
        <p14:creationId xmlns:p14="http://schemas.microsoft.com/office/powerpoint/2010/main" val="85426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784CECF-E3D3-8845-E233-2F06CDD941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AC5093E-2D3F-E9D3-9A6B-19254C1DF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8E482-6B61-9F3E-37ED-58CC9F42C4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2A643-61C4-365D-AAD2-F1E0514E4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397CF-2DB2-4236-9AE1-48F589E79F17}" type="datetimeFigureOut">
              <a:rPr lang="en-US" smtClean="0"/>
              <a:t>12/10/2023</a:t>
            </a:fld>
            <a:endParaRPr lang="en-US"/>
          </a:p>
        </p:txBody>
      </p:sp>
      <p:sp>
        <p:nvSpPr>
          <p:cNvPr id="5" name="Footer Placeholder 4">
            <a:extLst>
              <a:ext uri="{FF2B5EF4-FFF2-40B4-BE49-F238E27FC236}">
                <a16:creationId xmlns:a16="http://schemas.microsoft.com/office/drawing/2014/main" id="{4EB02F8B-2DF0-504A-6569-F590E4D07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1328AD-5924-20C4-E077-845CCB992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00078-6DED-4FA2-B995-C0233C60850F}" type="slidenum">
              <a:rPr lang="en-US" smtClean="0"/>
              <a:t>‹#›</a:t>
            </a:fld>
            <a:endParaRPr lang="en-US"/>
          </a:p>
        </p:txBody>
      </p:sp>
    </p:spTree>
    <p:extLst>
      <p:ext uri="{BB962C8B-B14F-4D97-AF65-F5344CB8AC3E}">
        <p14:creationId xmlns:p14="http://schemas.microsoft.com/office/powerpoint/2010/main" val="42902422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5.wdp"/><Relationship Id="rId4" Type="http://schemas.openxmlformats.org/officeDocument/2006/relationships/image" Target="../media/image31.jpg"/><Relationship Id="rId9" Type="http://schemas.openxmlformats.org/officeDocument/2006/relationships/image" Target="../media/image34.pn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9.xml"/><Relationship Id="rId3" Type="http://schemas.openxmlformats.org/officeDocument/2006/relationships/image" Target="../media/image31.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33.png"/><Relationship Id="rId9" Type="http://schemas.microsoft.com/office/2007/relationships/hdphoto" Target="../media/hdphoto6.wdp"/><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jp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14.png"/><Relationship Id="rId3" Type="http://schemas.openxmlformats.org/officeDocument/2006/relationships/tags" Target="../tags/tag1.xml"/><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10.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4.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4.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TotalTime>
  <Words>790</Words>
  <Application>Microsoft Office PowerPoint</Application>
  <PresentationFormat>Widescreen</PresentationFormat>
  <Paragraphs>76</Paragraphs>
  <Slides>20</Slides>
  <Notes>8</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#9Slide07 Cadena</vt:lpstr>
      <vt:lpstr>#9Slide07 IcielSoup of Justice</vt:lpstr>
      <vt:lpstr>Arial</vt:lpstr>
      <vt:lpstr>Calibri</vt:lpstr>
      <vt:lpstr>Calibri Light</vt:lpstr>
      <vt:lpstr>Cambria</vt:lpstr>
      <vt:lpstr>Tahoma</vt:lpstr>
      <vt:lpstr>UTM Showcard</vt:lpstr>
      <vt:lpstr>字魂17号-萌趣果冻体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27</cp:revision>
  <dcterms:created xsi:type="dcterms:W3CDTF">2023-10-12T06:24:52Z</dcterms:created>
  <dcterms:modified xsi:type="dcterms:W3CDTF">2023-12-10T10:43:42Z</dcterms:modified>
  <cp:category>9Slide.vn</cp:category>
</cp:coreProperties>
</file>