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8" r:id="rId2"/>
    <p:sldId id="286" r:id="rId3"/>
    <p:sldId id="287" r:id="rId4"/>
    <p:sldId id="304" r:id="rId5"/>
    <p:sldId id="262" r:id="rId6"/>
    <p:sldId id="305" r:id="rId7"/>
    <p:sldId id="261" r:id="rId8"/>
    <p:sldId id="288" r:id="rId9"/>
    <p:sldId id="259" r:id="rId10"/>
    <p:sldId id="302" r:id="rId11"/>
    <p:sldId id="291" r:id="rId12"/>
    <p:sldId id="307" r:id="rId13"/>
    <p:sldId id="278" r:id="rId14"/>
    <p:sldId id="308" r:id="rId15"/>
    <p:sldId id="309" r:id="rId16"/>
    <p:sldId id="310" r:id="rId17"/>
    <p:sldId id="285" r:id="rId18"/>
    <p:sldId id="311" r:id="rId19"/>
    <p:sldId id="289" r:id="rId20"/>
    <p:sldId id="290" r:id="rId21"/>
    <p:sldId id="27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78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5313B07-ED5B-4CDC-9AF2-2E906AC72C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1.sv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27.sv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193</TotalTime>
  <Words>551</Words>
  <Application>Microsoft Office PowerPoint</Application>
  <PresentationFormat>Widescreen</PresentationFormat>
  <Paragraphs>67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(Body)</vt:lpstr>
      <vt:lpstr>Franklin Gothic Book</vt:lpstr>
      <vt:lpstr>iCiel Cucho Bold</vt:lpstr>
      <vt:lpstr>iCiel Pony</vt:lpstr>
      <vt:lpstr>Praise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24</cp:revision>
  <dcterms:created xsi:type="dcterms:W3CDTF">2023-08-06T06:48:02Z</dcterms:created>
  <dcterms:modified xsi:type="dcterms:W3CDTF">2023-08-11T13:40:56Z</dcterms:modified>
  <cp:category>9Slide.vn</cp:category>
</cp:coreProperties>
</file>