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86" r:id="rId14"/>
    <p:sldId id="287" r:id="rId15"/>
    <p:sldId id="28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8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0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1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18744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86025" y="47053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15620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174944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877175" y="54102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89" y="735989"/>
            <a:ext cx="345112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371 + ..?..= 528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64250" y="4671348"/>
              <a:ext cx="1178493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157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31132" y="4671348"/>
              <a:ext cx="1190898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574638" y="4671348"/>
              <a:ext cx="1290141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592920" y="4671348"/>
              <a:ext cx="1178495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53800" y="4223455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7368" y="735989"/>
            <a:ext cx="3529779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…?..- 281 = 64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5539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345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544295" y="4671348"/>
              <a:ext cx="126533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0" y="5517980"/>
            <a:ext cx="1076889" cy="1340021"/>
            <a:chOff x="3543300" y="4280167"/>
            <a:chExt cx="1358694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49069" y="4671348"/>
              <a:ext cx="1252925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21617" y="4671348"/>
              <a:ext cx="124052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90" y="762000"/>
            <a:ext cx="336263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925 - ..?.. = 135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8401" y="5532054"/>
            <a:ext cx="1101502" cy="1325946"/>
            <a:chOff x="3511545" y="4280167"/>
            <a:chExt cx="1389747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511545" y="4671348"/>
              <a:ext cx="1302544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790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4582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29669" y="4671348"/>
              <a:ext cx="1153684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17729" y="4649959"/>
              <a:ext cx="1218999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793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0039 -0.09236 0.00039 -0.18449 0.00156 -0.27662 C 0.00156 -0.27986 0.003 -0.28241 0.00339 -0.28542 C 0.00716 -0.31852 0.00821 -0.36875 0.02279 -0.39305 C 0.025 -0.40926 0.02813 -0.42407 0.03516 -0.43588 C 0.03815 -0.44699 0.04089 -0.45509 0.04571 -0.46412 C 0.04987 -0.48472 0.05795 -0.49768 0.06693 -0.51296 C 0.06849 -0.51528 0.06901 -0.51921 0.07045 -0.52176 C 0.07201 -0.52454 0.07409 -0.52593 0.07565 -0.52847 C 0.08985 -0.54954 0.07656 -0.53356 0.08815 -0.54653 C 0.09571 -0.56667 0.10365 -0.56458 0.11289 -0.57708 C 0.11836 -0.58518 0.1237 -0.59305 0.12878 -0.60185 C 0.13008 -0.60417 0.13242 -0.60347 0.13399 -0.60509 C 0.13998 -0.61088 0.14571 -0.61713 0.15156 -0.62338 C 0.15664 -0.62847 0.16068 -0.6368 0.16589 -0.6419 C 0.16732 -0.64305 0.1694 -0.64305 0.17097 -0.64491 C 0.17487 -0.64838 0.17774 -0.6537 0.18164 -0.65718 C 0.18555 -0.66042 0.18998 -0.66273 0.19401 -0.66597 C 0.19597 -0.66782 0.1974 -0.67106 0.19922 -0.67245 C 0.20378 -0.67523 0.20873 -0.67593 0.21315 -0.67847 C 0.22058 -0.67755 0.228 -0.68009 0.23464 -0.67546 C 0.23841 -0.67268 0.24024 -0.66412 0.24167 -0.65718 C 0.24545 -0.6375 0.24714 -0.61667 0.25573 -0.60185 C 0.26485 -0.55671 0.25821 -0.51296 0.25755 -0.46412 C 0.2569 -0.41505 0.25638 -0.36574 0.25573 -0.31667 C 0.25534 -0.28055 0.25495 -0.24514 0.25404 -0.20903 C 0.25287 -0.17407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C -0.00117 -0.23611 0.02122 -0.35301 -0.0207 -0.5294 C -0.02708 -0.55764 -0.03112 -0.58819 -0.03659 -0.61736 C -0.03737 -0.62083 -0.03971 -0.63796 -0.04154 -0.64259 C -0.04635 -0.65579 -0.05365 -0.66759 -0.0599 -0.67917 C -0.06875 -0.69583 -0.072 -0.70694 -0.08529 -0.71204 C -0.1043 -0.73148 -0.13659 -0.75023 -0.15924 -0.75602 C -0.1651 -0.75741 -0.17148 -0.75787 -0.1776 -0.75949 C -0.18529 -0.76157 -0.20065 -0.76667 -0.20065 -0.76643 C -0.2375 -0.76551 -0.27448 -0.76667 -0.31133 -0.76319 C -0.31354 -0.76296 -0.31419 -0.75787 -0.31615 -0.75602 C -0.31823 -0.75417 -0.32044 -0.7537 -0.32292 -0.75231 C -0.32604 -0.74745 -0.3293 -0.74236 -0.33216 -0.73773 C -0.33607 -0.73148 -0.34154 -0.71574 -0.34154 -0.71551 C -0.34388 -0.63796 -0.33281 -0.64352 -0.37383 -0.65 C -0.39622 -0.66204 -0.38711 -0.6588 -0.43372 -0.65 C -0.43893 -0.64907 -0.44284 -0.64143 -0.44779 -0.63912 C -0.45325 -0.62986 -0.45638 -0.62222 -0.45898 -0.60972 C -0.45664 -0.38981 -0.50117 -0.39815 -0.44062 -0.39815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731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E25C5-9595-A520-7ACE-3129BDDF8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73" y="3419776"/>
            <a:ext cx="7370703" cy="18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549" y="4894669"/>
            <a:ext cx="18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75431"/>
            <a:ext cx="5525115" cy="646331"/>
            <a:chOff x="589935" y="275431"/>
            <a:chExt cx="5525115" cy="6463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42230" y="27543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395</Words>
  <Application>Microsoft Office PowerPoint</Application>
  <PresentationFormat>Widescreen</PresentationFormat>
  <Paragraphs>89</Paragraphs>
  <Slides>15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Baloo 2 ExtraBold</vt:lpstr>
      <vt:lpstr>Calibri</vt:lpstr>
      <vt:lpstr>Coiny</vt:lpstr>
      <vt:lpstr>Nunito Black</vt:lpstr>
      <vt:lpstr>Times New Roman</vt:lpstr>
      <vt:lpstr>UTM Edwardian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2024-02-12T09:20:46Z</dcterms:created>
  <dcterms:modified xsi:type="dcterms:W3CDTF">2024-02-14T04:12:47Z</dcterms:modified>
</cp:coreProperties>
</file>