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802" autoAdjust="0"/>
  </p:normalViewPr>
  <p:slideViewPr>
    <p:cSldViewPr snapToGrid="0">
      <p:cViewPr varScale="1">
        <p:scale>
          <a:sx n="47" d="100"/>
          <a:sy n="47" d="100"/>
        </p:scale>
        <p:origin x="16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a:t>: Lan Hương</a:t>
            </a:r>
            <a:endParaRPr lang="en-US" dirty="0"/>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F13F-CEEE-312D-77F2-769224008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EA6B54-BE5E-F3D5-47D8-1BEF0D03A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053015-A751-E84B-EAEA-762C7363B3CA}"/>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5" name="Footer Placeholder 4">
            <a:extLst>
              <a:ext uri="{FF2B5EF4-FFF2-40B4-BE49-F238E27FC236}">
                <a16:creationId xmlns:a16="http://schemas.microsoft.com/office/drawing/2014/main" id="{0552E15C-F832-2B17-5AA3-5C90ECDA6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5BF6D-1F11-A739-FFB7-5BC0EDBBAA7D}"/>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1069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A2CA-E991-B405-F2A0-C379098DC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88845C-F62F-BEF1-80AC-1835062EA4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B7361-981A-35FE-26AB-CE1E5A7DA1D1}"/>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5" name="Footer Placeholder 4">
            <a:extLst>
              <a:ext uri="{FF2B5EF4-FFF2-40B4-BE49-F238E27FC236}">
                <a16:creationId xmlns:a16="http://schemas.microsoft.com/office/drawing/2014/main" id="{21EF993B-0A19-7744-1861-F1D416AC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9A6B0-3666-F297-514A-E3D8A0767BDD}"/>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068701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EE74E-F4C8-5C4E-33B8-D44815278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D9678-E2B1-83AA-D030-BDE752ABCA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BE2C1-9C5C-87A1-6409-D52675EAB84E}"/>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5" name="Footer Placeholder 4">
            <a:extLst>
              <a:ext uri="{FF2B5EF4-FFF2-40B4-BE49-F238E27FC236}">
                <a16:creationId xmlns:a16="http://schemas.microsoft.com/office/drawing/2014/main" id="{1281B9D3-8C82-5E36-6333-9A5864C7B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4AE7-AA10-1B20-63AD-306C7F173CCB}"/>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73189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8443-3D86-41EF-225B-BC8B6A2E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7F7DE-077B-C121-A086-A4416CF7E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D475D-7436-29F8-A0FD-88680C1F95DA}"/>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5" name="Footer Placeholder 4">
            <a:extLst>
              <a:ext uri="{FF2B5EF4-FFF2-40B4-BE49-F238E27FC236}">
                <a16:creationId xmlns:a16="http://schemas.microsoft.com/office/drawing/2014/main" id="{101054B3-720E-2800-8F68-BA5FF6762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CEBB8-A0E7-41B7-92C6-21F66E943E72}"/>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34793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BDE3-FC88-5314-329A-33E17A574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93CE1F-1273-EEB7-755F-36D15F3B8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5D900-9C06-E42C-BB6A-60D39F14DBBB}"/>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5" name="Footer Placeholder 4">
            <a:extLst>
              <a:ext uri="{FF2B5EF4-FFF2-40B4-BE49-F238E27FC236}">
                <a16:creationId xmlns:a16="http://schemas.microsoft.com/office/drawing/2014/main" id="{AF9941C2-0FF9-DD53-26A6-85E8147D9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376F8-82E4-F135-5294-BE96C8D3EFE6}"/>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07809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429F-B5F3-3E12-7A3D-F29FB45B5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9ABCD-5EEB-E12A-A6A1-B7434C46E5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B2B00F-1B9F-57A7-276A-7649FDB8C8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A34224-AB56-DCD7-BD1C-7E5530307FB0}"/>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6" name="Footer Placeholder 5">
            <a:extLst>
              <a:ext uri="{FF2B5EF4-FFF2-40B4-BE49-F238E27FC236}">
                <a16:creationId xmlns:a16="http://schemas.microsoft.com/office/drawing/2014/main" id="{E32CA249-8AD6-5239-B001-2D2B96C43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8846C-4C1A-B1F0-6578-CCC15CAFE47B}"/>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8906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61D2-2682-68F1-03A6-87ED14658C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34E63-C052-C2A9-8EDD-EABDD00F0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9C5CC-BDF2-FAAC-F85B-E2C11FC3C5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A68F77-30F7-41BF-A207-D6FCA0F9D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DA7892-F42A-82A1-B564-C93D7B977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BEC36D-C643-CF76-DC5C-003B46ACE07D}"/>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8" name="Footer Placeholder 7">
            <a:extLst>
              <a:ext uri="{FF2B5EF4-FFF2-40B4-BE49-F238E27FC236}">
                <a16:creationId xmlns:a16="http://schemas.microsoft.com/office/drawing/2014/main" id="{291D709C-CEE8-43E7-6F6E-67BF81FC52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E63022-CD7C-9513-5F93-2A6BB3542C91}"/>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8739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477E-DC14-6718-45B9-4259BB22F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E25379-F07B-8C0E-2A05-152BE4D8FD25}"/>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4" name="Footer Placeholder 3">
            <a:extLst>
              <a:ext uri="{FF2B5EF4-FFF2-40B4-BE49-F238E27FC236}">
                <a16:creationId xmlns:a16="http://schemas.microsoft.com/office/drawing/2014/main" id="{80D2632B-14C7-F4DC-C83C-203568018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39FC0-EB91-888D-8BA8-4BC9F13DBD9C}"/>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061531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EC002-BC8E-7519-30C9-0330D5F04C65}"/>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3" name="Footer Placeholder 2">
            <a:extLst>
              <a:ext uri="{FF2B5EF4-FFF2-40B4-BE49-F238E27FC236}">
                <a16:creationId xmlns:a16="http://schemas.microsoft.com/office/drawing/2014/main" id="{65037480-F4F9-3C5B-E994-2FDD42C818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7DD258-2432-7D46-CD44-510EF7CD4AFE}"/>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44096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066D-B5D2-62DF-DBFA-7B15FD165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BD8B52-9B4F-E500-3613-D58ED9504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657CF-486A-C225-285B-D622D765F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64B9A-B96C-0526-61F6-84D7C8C375FF}"/>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6" name="Footer Placeholder 5">
            <a:extLst>
              <a:ext uri="{FF2B5EF4-FFF2-40B4-BE49-F238E27FC236}">
                <a16:creationId xmlns:a16="http://schemas.microsoft.com/office/drawing/2014/main" id="{1D8EB1DE-1C7E-5B6B-6718-4425D4F89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684E6-C759-381D-EC4A-50F082DB8421}"/>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78348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F61A-B8BC-1B4E-954A-A513298F4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BD86B-46D0-F9FF-59E2-26DFC6189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18F2F9-D6B2-C233-C338-E0066E272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44E32-7C7A-75AF-2CA1-B6FADB52344C}"/>
              </a:ext>
            </a:extLst>
          </p:cNvPr>
          <p:cNvSpPr>
            <a:spLocks noGrp="1"/>
          </p:cNvSpPr>
          <p:nvPr>
            <p:ph type="dt" sz="half" idx="10"/>
          </p:nvPr>
        </p:nvSpPr>
        <p:spPr/>
        <p:txBody>
          <a:bodyPr/>
          <a:lstStyle/>
          <a:p>
            <a:fld id="{D13519E1-5004-4873-83A1-1FF0FBB83F03}" type="datetimeFigureOut">
              <a:rPr lang="en-US" smtClean="0"/>
              <a:t>10/15/2023</a:t>
            </a:fld>
            <a:endParaRPr lang="en-US"/>
          </a:p>
        </p:txBody>
      </p:sp>
      <p:sp>
        <p:nvSpPr>
          <p:cNvPr id="6" name="Footer Placeholder 5">
            <a:extLst>
              <a:ext uri="{FF2B5EF4-FFF2-40B4-BE49-F238E27FC236}">
                <a16:creationId xmlns:a16="http://schemas.microsoft.com/office/drawing/2014/main" id="{22CB500D-46A5-669D-05DA-71A89B44C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AB62A-4B1C-BCF8-30B3-293E917ED862}"/>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47104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99E3DE-74A5-ADAD-2852-D0AFDBBBDD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D69ACB6-B880-5C48-47AF-A93BFE641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2E29B4-9FE5-430B-5B2B-32BE82512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F6A5B-50C2-36BE-B613-AB830CFDF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519E1-5004-4873-83A1-1FF0FBB83F03}" type="datetimeFigureOut">
              <a:rPr lang="en-US" smtClean="0"/>
              <a:t>10/15/2023</a:t>
            </a:fld>
            <a:endParaRPr lang="en-US"/>
          </a:p>
        </p:txBody>
      </p:sp>
      <p:sp>
        <p:nvSpPr>
          <p:cNvPr id="5" name="Footer Placeholder 4">
            <a:extLst>
              <a:ext uri="{FF2B5EF4-FFF2-40B4-BE49-F238E27FC236}">
                <a16:creationId xmlns:a16="http://schemas.microsoft.com/office/drawing/2014/main" id="{E388C041-B87B-9ABB-BB8B-8201FE2E5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9BEA96-49BD-15A6-C9F3-7ACDAB9F1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0E58C-45C9-4916-8992-1BB643B0F188}" type="slidenum">
              <a:rPr lang="en-US" smtClean="0"/>
              <a:t>‹#›</a:t>
            </a:fld>
            <a:endParaRPr lang="en-US"/>
          </a:p>
        </p:txBody>
      </p:sp>
    </p:spTree>
    <p:extLst>
      <p:ext uri="{BB962C8B-B14F-4D97-AF65-F5344CB8AC3E}">
        <p14:creationId xmlns:p14="http://schemas.microsoft.com/office/powerpoint/2010/main" val="2688617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27.png"/><Relationship Id="rId4" Type="http://schemas.openxmlformats.org/officeDocument/2006/relationships/image" Target="../media/image9.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9.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9.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2.png"/><Relationship Id="rId5" Type="http://schemas.microsoft.com/office/2007/relationships/hdphoto" Target="../media/hdphoto3.wdp"/><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4.wdp"/><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4.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8.png"/><Relationship Id="rId12" Type="http://schemas.microsoft.com/office/2007/relationships/hdphoto" Target="../media/hdphoto13.wdp"/><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6.png"/><Relationship Id="rId5" Type="http://schemas.microsoft.com/office/2007/relationships/hdphoto" Target="../media/hdphoto10.wdp"/><Relationship Id="rId15" Type="http://schemas.openxmlformats.org/officeDocument/2006/relationships/image" Target="../media/image48.png"/><Relationship Id="rId10" Type="http://schemas.microsoft.com/office/2007/relationships/hdphoto" Target="../media/hdphoto15.wdp"/><Relationship Id="rId4" Type="http://schemas.openxmlformats.org/officeDocument/2006/relationships/image" Target="../media/image36.png"/><Relationship Id="rId9" Type="http://schemas.openxmlformats.org/officeDocument/2006/relationships/image" Target="../media/image50.png"/><Relationship Id="rId1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8.png"/><Relationship Id="rId12" Type="http://schemas.microsoft.com/office/2007/relationships/hdphoto" Target="../media/hdphoto13.wdp"/><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6.png"/><Relationship Id="rId5" Type="http://schemas.microsoft.com/office/2007/relationships/hdphoto" Target="../media/hdphoto10.wdp"/><Relationship Id="rId15" Type="http://schemas.openxmlformats.org/officeDocument/2006/relationships/image" Target="../media/image48.png"/><Relationship Id="rId10" Type="http://schemas.microsoft.com/office/2007/relationships/hdphoto" Target="../media/hdphoto15.wdp"/><Relationship Id="rId4" Type="http://schemas.openxmlformats.org/officeDocument/2006/relationships/image" Target="../media/image36.png"/><Relationship Id="rId9" Type="http://schemas.openxmlformats.org/officeDocument/2006/relationships/image" Target="../media/image50.png"/><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8.png"/><Relationship Id="rId12" Type="http://schemas.microsoft.com/office/2007/relationships/hdphoto" Target="../media/hdphoto13.wdp"/><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6.png"/><Relationship Id="rId5" Type="http://schemas.microsoft.com/office/2007/relationships/hdphoto" Target="../media/hdphoto10.wdp"/><Relationship Id="rId15" Type="http://schemas.openxmlformats.org/officeDocument/2006/relationships/image" Target="../media/image48.png"/><Relationship Id="rId10" Type="http://schemas.microsoft.com/office/2007/relationships/hdphoto" Target="../media/hdphoto15.wdp"/><Relationship Id="rId4" Type="http://schemas.openxmlformats.org/officeDocument/2006/relationships/image" Target="../media/image36.png"/><Relationship Id="rId9" Type="http://schemas.openxmlformats.org/officeDocument/2006/relationships/image" Target="../media/image50.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37.png"/><Relationship Id="rId12" Type="http://schemas.microsoft.com/office/2007/relationships/hdphoto" Target="../media/hdphoto16.wdp"/><Relationship Id="rId17" Type="http://schemas.openxmlformats.org/officeDocument/2006/relationships/image" Target="../media/image48.png"/><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25.png"/><Relationship Id="rId1" Type="http://schemas.microsoft.com/office/2007/relationships/media" Target="../media/media3.mp3"/><Relationship Id="rId6" Type="http://schemas.microsoft.com/office/2007/relationships/hdphoto" Target="../media/hdphoto10.wdp"/><Relationship Id="rId11" Type="http://schemas.openxmlformats.org/officeDocument/2006/relationships/image" Target="../media/image51.png"/><Relationship Id="rId5" Type="http://schemas.openxmlformats.org/officeDocument/2006/relationships/image" Target="../media/image36.png"/><Relationship Id="rId15" Type="http://schemas.openxmlformats.org/officeDocument/2006/relationships/image" Target="../media/image47.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39.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1.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8.png"/><Relationship Id="rId10" Type="http://schemas.openxmlformats.org/officeDocument/2006/relationships/image" Target="../media/image11.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21.png"/><Relationship Id="rId4" Type="http://schemas.microsoft.com/office/2007/relationships/hdphoto" Target="../media/hdphoto3.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p>
          </p:txBody>
        </p:sp>
      </p:gr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7"/>
          <a:stretch>
            <a:fillRect/>
          </a:stretch>
        </p:blipFill>
        <p:spPr>
          <a:xfrm>
            <a:off x="2446612" y="1285075"/>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8"/>
          <a:stretch>
            <a:fillRect/>
          </a:stretch>
        </p:blipFill>
        <p:spPr>
          <a:xfrm>
            <a:off x="1755417" y="2044007"/>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9"/>
          <a:stretch>
            <a:fillRect/>
          </a:stretch>
        </p:blipFill>
        <p:spPr>
          <a:xfrm>
            <a:off x="391335" y="3026943"/>
            <a:ext cx="7675529" cy="2347163"/>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59</TotalTime>
  <Words>609</Words>
  <Application>Microsoft Office PowerPoint</Application>
  <PresentationFormat>Widescreen</PresentationFormat>
  <Paragraphs>52</Paragraphs>
  <Slides>27</Slides>
  <Notes>5</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LNTH-Dinomiko</vt:lpstr>
      <vt:lpstr>Raleway</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30</cp:revision>
  <dcterms:created xsi:type="dcterms:W3CDTF">2023-09-19T04:51:04Z</dcterms:created>
  <dcterms:modified xsi:type="dcterms:W3CDTF">2023-10-15T02:54:52Z</dcterms:modified>
  <cp:category>9Slide.vn</cp:category>
</cp:coreProperties>
</file>