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7" r:id="rId2"/>
    <p:sldId id="258" r:id="rId3"/>
    <p:sldId id="292" r:id="rId4"/>
    <p:sldId id="319" r:id="rId5"/>
    <p:sldId id="320" r:id="rId6"/>
    <p:sldId id="321" r:id="rId7"/>
    <p:sldId id="279" r:id="rId8"/>
    <p:sldId id="322" r:id="rId9"/>
    <p:sldId id="260" r:id="rId10"/>
    <p:sldId id="323" r:id="rId11"/>
    <p:sldId id="324" r:id="rId12"/>
    <p:sldId id="325" r:id="rId13"/>
    <p:sldId id="280" r:id="rId14"/>
    <p:sldId id="271" r:id="rId15"/>
    <p:sldId id="326" r:id="rId16"/>
    <p:sldId id="327"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5" d="100"/>
          <a:sy n="25" d="100"/>
        </p:scale>
        <p:origin x="2442" y="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1A1-7191-4201-AC25-5B6DA1DED192}"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BBA5-F482-42C8-8F03-B730E4501F03}" type="slidenum">
              <a:rPr lang="en-US" smtClean="0"/>
              <a:t>‹#›</a:t>
            </a:fld>
            <a:endParaRPr lang="en-US"/>
          </a:p>
        </p:txBody>
      </p:sp>
    </p:spTree>
    <p:extLst>
      <p:ext uri="{BB962C8B-B14F-4D97-AF65-F5344CB8AC3E}">
        <p14:creationId xmlns:p14="http://schemas.microsoft.com/office/powerpoint/2010/main" val="140905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EBBA5-F482-42C8-8F03-B730E4501F03}" type="slidenum">
              <a:rPr lang="en-US" smtClean="0"/>
              <a:t>4</a:t>
            </a:fld>
            <a:endParaRPr lang="en-US"/>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8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6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33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11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6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1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80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7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2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60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5CE37FE-C6A4-9550-6B83-803CE613EA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009772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slide" Target="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slide" Target="slide6.xml"/><Relationship Id="rId4" Type="http://schemas.openxmlformats.org/officeDocument/2006/relationships/image" Target="../media/image18.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slide" Target="slide3.xml"/><Relationship Id="rId5" Type="http://schemas.openxmlformats.org/officeDocument/2006/relationships/image" Target="../media/image2.png"/><Relationship Id="rId10" Type="http://schemas.openxmlformats.org/officeDocument/2006/relationships/image" Target="../media/image25.gif"/><Relationship Id="rId4" Type="http://schemas.openxmlformats.org/officeDocument/2006/relationships/image" Target="../media/image1.jp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slide" Target="slide3.xml"/><Relationship Id="rId4" Type="http://schemas.openxmlformats.org/officeDocument/2006/relationships/image" Target="../media/image2.png"/><Relationship Id="rId9" Type="http://schemas.openxmlformats.org/officeDocument/2006/relationships/image" Target="../media/image25.gi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slide" Target="slide3.xml"/><Relationship Id="rId4" Type="http://schemas.openxmlformats.org/officeDocument/2006/relationships/image" Target="../media/image2.png"/><Relationship Id="rId9"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50027" y="5164471"/>
            <a:ext cx="1524132" cy="1121761"/>
          </a:xfrm>
          <a:prstGeom prst="rect">
            <a:avLst/>
          </a:prstGeom>
        </p:spPr>
      </p:pic>
      <p:sp>
        <p:nvSpPr>
          <p:cNvPr id="4" name="TextBox 3">
            <a:extLst>
              <a:ext uri="{FF2B5EF4-FFF2-40B4-BE49-F238E27FC236}">
                <a16:creationId xmlns:a16="http://schemas.microsoft.com/office/drawing/2014/main" id="{02AFE699-530B-3759-46FA-E887D818856D}"/>
              </a:ext>
            </a:extLst>
          </p:cNvPr>
          <p:cNvSpPr txBox="1"/>
          <p:nvPr/>
        </p:nvSpPr>
        <p:spPr>
          <a:xfrm>
            <a:off x="4038600" y="180975"/>
            <a:ext cx="6524625" cy="584775"/>
          </a:xfrm>
          <a:prstGeom prst="rect">
            <a:avLst/>
          </a:prstGeom>
          <a:noFill/>
        </p:spPr>
        <p:txBody>
          <a:bodyPr wrap="square" rtlCol="0">
            <a:spAutoFit/>
          </a:bodyPr>
          <a:lstStyle/>
          <a:p>
            <a:r>
              <a:rPr lang="en-US" sz="3200" dirty="0" err="1">
                <a:solidFill>
                  <a:schemeClr val="bg1"/>
                </a:solidFill>
              </a:rPr>
              <a:t>Thứ</a:t>
            </a:r>
            <a:r>
              <a:rPr lang="en-US" sz="3200" dirty="0">
                <a:solidFill>
                  <a:schemeClr val="bg1"/>
                </a:solidFill>
              </a:rPr>
              <a:t>….</a:t>
            </a:r>
            <a:r>
              <a:rPr lang="en-US" sz="3200" dirty="0" err="1">
                <a:solidFill>
                  <a:schemeClr val="bg1"/>
                </a:solidFill>
              </a:rPr>
              <a:t>ngày</a:t>
            </a:r>
            <a:r>
              <a:rPr lang="en-US" sz="3200" dirty="0">
                <a:solidFill>
                  <a:schemeClr val="bg1"/>
                </a:solidFill>
              </a:rPr>
              <a:t>….</a:t>
            </a:r>
            <a:r>
              <a:rPr lang="en-US" sz="3200" dirty="0" err="1">
                <a:solidFill>
                  <a:schemeClr val="bg1"/>
                </a:solidFill>
              </a:rPr>
              <a:t>tháng</a:t>
            </a:r>
            <a:r>
              <a:rPr lang="en-US" sz="3200" dirty="0">
                <a:solidFill>
                  <a:schemeClr val="bg1"/>
                </a:solidFill>
              </a:rPr>
              <a:t>….</a:t>
            </a:r>
            <a:r>
              <a:rPr lang="en-US" sz="3200" dirty="0" err="1">
                <a:solidFill>
                  <a:schemeClr val="bg1"/>
                </a:solidFill>
              </a:rPr>
              <a:t>năm</a:t>
            </a:r>
            <a:r>
              <a:rPr lang="en-US" sz="3200" dirty="0">
                <a:solidFill>
                  <a:schemeClr val="bg1"/>
                </a:solidFill>
              </a:rPr>
              <a:t>….</a:t>
            </a:r>
          </a:p>
        </p:txBody>
      </p:sp>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7"/>
          <a:stretch>
            <a:fillRect/>
          </a:stretch>
        </p:blipFill>
        <p:spPr>
          <a:xfrm>
            <a:off x="5112918" y="911305"/>
            <a:ext cx="2347163" cy="1072989"/>
          </a:xfrm>
          <a:prstGeom prst="rect">
            <a:avLst/>
          </a:prstGeom>
        </p:spPr>
      </p:pic>
      <p:pic>
        <p:nvPicPr>
          <p:cNvPr id="11" name="Picture 10">
            <a:extLst>
              <a:ext uri="{FF2B5EF4-FFF2-40B4-BE49-F238E27FC236}">
                <a16:creationId xmlns:a16="http://schemas.microsoft.com/office/drawing/2014/main" id="{C9F12FF3-A889-9130-BC6A-E910A4B08B13}"/>
              </a:ext>
            </a:extLst>
          </p:cNvPr>
          <p:cNvPicPr>
            <a:picLocks noChangeAspect="1"/>
          </p:cNvPicPr>
          <p:nvPr/>
        </p:nvPicPr>
        <p:blipFill>
          <a:blip r:embed="rId8"/>
          <a:stretch>
            <a:fillRect/>
          </a:stretch>
        </p:blipFill>
        <p:spPr>
          <a:xfrm>
            <a:off x="1514793" y="1730062"/>
            <a:ext cx="10248264" cy="1359526"/>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r>
              <a:rPr lang="en-US" sz="3600" b="1" dirty="0">
                <a:solidFill>
                  <a:srgbClr val="FFFF00"/>
                </a:solidFill>
                <a:latin typeface="Cambria" panose="02040503050406030204" pitchFamily="18" charset="0"/>
                <a:ea typeface="Cambria" panose="02040503050406030204" pitchFamily="18" charset="0"/>
              </a:rPr>
              <a:t>(</a:t>
            </a:r>
            <a:r>
              <a:rPr lang="en-US" sz="3600" b="1" dirty="0" err="1">
                <a:solidFill>
                  <a:srgbClr val="FFFF00"/>
                </a:solidFill>
                <a:latin typeface="Cambria" panose="02040503050406030204" pitchFamily="18" charset="0"/>
                <a:ea typeface="Cambria" panose="02040503050406030204" pitchFamily="18" charset="0"/>
              </a:rPr>
              <a:t>Tiết</a:t>
            </a:r>
            <a:r>
              <a:rPr lang="en-US" sz="3600" b="1" dirty="0">
                <a:solidFill>
                  <a:srgbClr val="FFFF00"/>
                </a:solidFill>
                <a:latin typeface="Cambria" panose="02040503050406030204" pitchFamily="18" charset="0"/>
                <a:ea typeface="Cambria" panose="02040503050406030204" pitchFamily="18" charset="0"/>
              </a:rPr>
              <a:t> 3)</a:t>
            </a:r>
          </a:p>
        </p:txBody>
      </p:sp>
    </p:spTree>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barn(inVertical)">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hai bạn và bảo hai bạn không được làm vậy vì đây là vườn hoa chung của mọi người, không ai được tự ý hái.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0C7CF494-2A01-606B-3F0D-4E646929A897}"/>
              </a:ext>
            </a:extLst>
          </p:cNvPr>
          <p:cNvPicPr>
            <a:picLocks noChangeAspect="1"/>
          </p:cNvPicPr>
          <p:nvPr/>
        </p:nvPicPr>
        <p:blipFill>
          <a:blip r:embed="rId3"/>
          <a:stretch>
            <a:fillRect/>
          </a:stretch>
        </p:blipFill>
        <p:spPr>
          <a:xfrm>
            <a:off x="730374" y="2479871"/>
            <a:ext cx="5710468" cy="1650340"/>
          </a:xfrm>
          <a:prstGeom prst="rect">
            <a:avLst/>
          </a:prstGeom>
        </p:spPr>
      </p:pic>
    </p:spTree>
    <p:extLst>
      <p:ext uri="{BB962C8B-B14F-4D97-AF65-F5344CB8AC3E}">
        <p14:creationId xmlns:p14="http://schemas.microsoft.com/office/powerpoint/2010/main" val="142311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bảo em nhỏ là trèo lên như vậy là rất nguy hiểm và em làm như thế sẽ hỏng bức tượng đẹp này.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6244BE-32DE-20C0-F62D-C6262A084C20}"/>
              </a:ext>
            </a:extLst>
          </p:cNvPr>
          <p:cNvPicPr>
            <a:picLocks noChangeAspect="1"/>
          </p:cNvPicPr>
          <p:nvPr/>
        </p:nvPicPr>
        <p:blipFill>
          <a:blip r:embed="rId3"/>
          <a:stretch>
            <a:fillRect/>
          </a:stretch>
        </p:blipFill>
        <p:spPr>
          <a:xfrm>
            <a:off x="495834" y="2342507"/>
            <a:ext cx="5946063" cy="1729643"/>
          </a:xfrm>
          <a:prstGeom prst="rect">
            <a:avLst/>
          </a:prstGeom>
        </p:spPr>
      </p:pic>
    </p:spTree>
    <p:extLst>
      <p:ext uri="{BB962C8B-B14F-4D97-AF65-F5344CB8AC3E}">
        <p14:creationId xmlns:p14="http://schemas.microsoft.com/office/powerpoint/2010/main" val="4037838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2"/>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1962364"/>
            <a:ext cx="4520630" cy="3184989"/>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mbria" panose="02040503050406030204" pitchFamily="18" charset="0"/>
                <a:ea typeface="Cambria" panose="02040503050406030204" pitchFamily="18" charset="0"/>
              </a:rPr>
              <a:t>Em sẽ nhắc nhở các bạn nam và bảo các bạn để lại chỗ cũ vì làm thế sẽ hỏng chậu hoa.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CDFA09B-F77D-B5F4-6B4A-CEC3B8F084C9}"/>
              </a:ext>
            </a:extLst>
          </p:cNvPr>
          <p:cNvPicPr>
            <a:picLocks noChangeAspect="1"/>
          </p:cNvPicPr>
          <p:nvPr/>
        </p:nvPicPr>
        <p:blipFill>
          <a:blip r:embed="rId3"/>
          <a:stretch>
            <a:fillRect/>
          </a:stretch>
        </p:blipFill>
        <p:spPr>
          <a:xfrm>
            <a:off x="856929" y="2280863"/>
            <a:ext cx="5638906" cy="1840679"/>
          </a:xfrm>
          <a:prstGeom prst="rect">
            <a:avLst/>
          </a:prstGeom>
        </p:spPr>
      </p:pic>
    </p:spTree>
    <p:extLst>
      <p:ext uri="{BB962C8B-B14F-4D97-AF65-F5344CB8AC3E}">
        <p14:creationId xmlns:p14="http://schemas.microsoft.com/office/powerpoint/2010/main" val="352577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8"/>
          <a:stretch>
            <a:fillRect/>
          </a:stretch>
        </p:blipFill>
        <p:spPr>
          <a:xfrm>
            <a:off x="796087" y="893383"/>
            <a:ext cx="10784759" cy="3694496"/>
          </a:xfrm>
          <a:prstGeom prst="rect">
            <a:avLst/>
          </a:prstGeom>
        </p:spPr>
      </p:pic>
    </p:spTree>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9241"/>
            <a:ext cx="7640047" cy="4040849"/>
            <a:chOff x="5865741" y="1648911"/>
            <a:chExt cx="5371918" cy="4040849"/>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8911"/>
              <a:ext cx="5371918" cy="4040849"/>
              <a:chOff x="0" y="0"/>
              <a:chExt cx="2146400" cy="241434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2" name="Rectangle 11">
              <a:extLst>
                <a:ext uri="{FF2B5EF4-FFF2-40B4-BE49-F238E27FC236}">
                  <a16:creationId xmlns:a16="http://schemas.microsoft.com/office/drawing/2014/main" id="{AA0B5629-7B66-CD75-F4E5-2573D0C34DF2}"/>
                </a:ext>
              </a:extLst>
            </p:cNvPr>
            <p:cNvSpPr/>
            <p:nvPr/>
          </p:nvSpPr>
          <p:spPr>
            <a:xfrm>
              <a:off x="6033198" y="1787723"/>
              <a:ext cx="5033824" cy="3693319"/>
            </a:xfrm>
            <a:prstGeom prst="rect">
              <a:avLst/>
            </a:prstGeom>
          </p:spPr>
          <p:txBody>
            <a:bodyPr wrap="square">
              <a:spAutoFit/>
            </a:bodyPr>
            <a:lstStyle/>
            <a:p>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Em hãy:</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Tìm hiểu và nhận xét về ý thức bảo vệ tài sản trường, lớp của các bạn học sinh trong trường và đề xuất các biện pháp để bảo vệ các tài sản đó.</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Ghi lại kết qu</a:t>
              </a:r>
              <a:r>
                <a:rPr lang="en-US" sz="3300" dirty="0">
                  <a:solidFill>
                    <a:srgbClr val="002060"/>
                  </a:solidFill>
                  <a:latin typeface="Cambria" panose="02040503050406030204" pitchFamily="18" charset="0"/>
                  <a:ea typeface="Cambria" panose="02040503050406030204" pitchFamily="18" charset="0"/>
                </a:rPr>
                <a:t>ả</a:t>
              </a:r>
              <a:r>
                <a:rPr lang="vi-VN" sz="3300" dirty="0">
                  <a:solidFill>
                    <a:srgbClr val="002060"/>
                  </a:solidFill>
                  <a:latin typeface="Cambria" panose="02040503050406030204" pitchFamily="18" charset="0"/>
                  <a:ea typeface="Cambria" panose="02040503050406030204" pitchFamily="18" charset="0"/>
                </a:rPr>
                <a:t> làm việc theo mẫu gợi ý.</a:t>
              </a:r>
              <a:endParaRPr lang="en-US" sz="33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15914E2B-2672-5440-3A13-2FA27178B961}"/>
              </a:ext>
            </a:extLst>
          </p:cNvPr>
          <p:cNvPicPr>
            <a:picLocks noChangeAspect="1"/>
          </p:cNvPicPr>
          <p:nvPr/>
        </p:nvPicPr>
        <p:blipFill>
          <a:blip r:embed="rId3"/>
          <a:stretch>
            <a:fillRect/>
          </a:stretch>
        </p:blipFill>
        <p:spPr>
          <a:xfrm>
            <a:off x="3424399" y="464690"/>
            <a:ext cx="5742292" cy="5925835"/>
          </a:xfrm>
          <a:prstGeom prst="rect">
            <a:avLst/>
          </a:prstGeom>
        </p:spPr>
      </p:pic>
    </p:spTree>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2"/>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4900353A-3D91-851D-FB7E-E5A95E1E4014}"/>
              </a:ext>
            </a:extLst>
          </p:cNvPr>
          <p:cNvPicPr>
            <a:picLocks noChangeAspect="1"/>
          </p:cNvPicPr>
          <p:nvPr/>
        </p:nvPicPr>
        <p:blipFill>
          <a:blip r:embed="rId3"/>
          <a:stretch>
            <a:fillRect/>
          </a:stretch>
        </p:blipFill>
        <p:spPr>
          <a:xfrm>
            <a:off x="1149367" y="2367497"/>
            <a:ext cx="9608038" cy="2461357"/>
          </a:xfrm>
          <a:prstGeom prst="rect">
            <a:avLst/>
          </a:prstGeom>
        </p:spPr>
      </p:pic>
    </p:spTree>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3"/>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5"/>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6"/>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7"/>
          <a:stretch>
            <a:fillRect/>
          </a:stretch>
        </p:blipFill>
        <p:spPr>
          <a:xfrm>
            <a:off x="593654" y="1110129"/>
            <a:ext cx="10778662" cy="2213040"/>
          </a:xfrm>
          <a:prstGeom prst="rect">
            <a:avLst/>
          </a:prstGeom>
        </p:spPr>
      </p:pic>
    </p:spTree>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8"/>
          <a:stretch>
            <a:fillRect/>
          </a:stretch>
        </p:blipFill>
        <p:spPr>
          <a:xfrm>
            <a:off x="671997" y="915002"/>
            <a:ext cx="10790855" cy="3694496"/>
          </a:xfrm>
          <a:prstGeom prst="rect">
            <a:avLst/>
          </a:prstGeom>
        </p:spPr>
      </p:pic>
    </p:spTree>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2"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5"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8"/>
          <a:stretch>
            <a:fillRect/>
          </a:stretch>
        </p:blipFill>
        <p:spPr>
          <a:xfrm>
            <a:off x="2960136" y="455521"/>
            <a:ext cx="6785436" cy="2371550"/>
          </a:xfrm>
          <a:prstGeom prst="rect">
            <a:avLst/>
          </a:prstGeom>
        </p:spPr>
      </p:pic>
      <p:sp>
        <p:nvSpPr>
          <p:cNvPr id="3" name="Rectangle: Rounded Corners 2">
            <a:hlinkClick r:id="rId9"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1"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lvl="0" algn="ctr">
              <a:defRPr/>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Đâu</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việc</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phá</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hoại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của</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đúng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trong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các</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lvl="0">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trách</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nhiệm</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7">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0"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2"/>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3"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4"/>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5"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6"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7"/>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8"/>
          <a:stretch>
            <a:fillRect/>
          </a:stretch>
        </p:blipFill>
        <p:spPr>
          <a:xfrm>
            <a:off x="686121" y="1139964"/>
            <a:ext cx="10778662" cy="3694496"/>
          </a:xfrm>
          <a:prstGeom prst="rect">
            <a:avLst/>
          </a:prstGeom>
        </p:spPr>
      </p:pic>
    </p:spTree>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732456" y="329676"/>
            <a:ext cx="10651309" cy="1200329"/>
          </a:xfrm>
          <a:prstGeom prst="rect">
            <a:avLst/>
          </a:prstGeom>
          <a:solidFill>
            <a:srgbClr val="FFFF00"/>
          </a:solidFill>
          <a:ln>
            <a:solidFill>
              <a:srgbClr val="3D424A"/>
            </a:solidFill>
          </a:ln>
        </p:spPr>
        <p:txBody>
          <a:bodyPr wrap="square" rtlCol="0">
            <a:spAutoFit/>
          </a:bodyPr>
          <a:lstStyle/>
          <a:p>
            <a:pPr lvl="0" algn="ctr">
              <a:defRPr/>
            </a:pP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Em sẽ làm gì nếu chứng kiến những hành vi dưới đây,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5238BE-F805-1BBE-2BA9-912E78D78002}"/>
              </a:ext>
            </a:extLst>
          </p:cNvPr>
          <p:cNvPicPr>
            <a:picLocks noChangeAspect="1"/>
          </p:cNvPicPr>
          <p:nvPr/>
        </p:nvPicPr>
        <p:blipFill>
          <a:blip r:embed="rId2"/>
          <a:stretch>
            <a:fillRect/>
          </a:stretch>
        </p:blipFill>
        <p:spPr>
          <a:xfrm>
            <a:off x="1143053" y="2272729"/>
            <a:ext cx="10070703" cy="2895171"/>
          </a:xfrm>
          <a:prstGeom prst="rect">
            <a:avLst/>
          </a:prstGeom>
        </p:spPr>
      </p:pic>
      <p:grpSp>
        <p:nvGrpSpPr>
          <p:cNvPr id="5" name="Group 4">
            <a:extLst>
              <a:ext uri="{FF2B5EF4-FFF2-40B4-BE49-F238E27FC236}">
                <a16:creationId xmlns:a16="http://schemas.microsoft.com/office/drawing/2014/main" id="{89F0B44C-8880-7C9B-DEA9-16B314454371}"/>
              </a:ext>
            </a:extLst>
          </p:cNvPr>
          <p:cNvGrpSpPr/>
          <p:nvPr/>
        </p:nvGrpSpPr>
        <p:grpSpPr>
          <a:xfrm>
            <a:off x="4377219" y="4113110"/>
            <a:ext cx="3314700" cy="2405704"/>
            <a:chOff x="8604068" y="6331731"/>
            <a:chExt cx="3235139" cy="2347960"/>
          </a:xfrm>
        </p:grpSpPr>
        <p:pic>
          <p:nvPicPr>
            <p:cNvPr id="6" name="Picture 5">
              <a:extLst>
                <a:ext uri="{FF2B5EF4-FFF2-40B4-BE49-F238E27FC236}">
                  <a16:creationId xmlns:a16="http://schemas.microsoft.com/office/drawing/2014/main" id="{92B091D8-319A-AB67-9DEF-A20AECB37FE1}"/>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7" name="TextBox 6">
              <a:extLst>
                <a:ext uri="{FF2B5EF4-FFF2-40B4-BE49-F238E27FC236}">
                  <a16:creationId xmlns:a16="http://schemas.microsoft.com/office/drawing/2014/main" id="{511FB1B5-2A14-9BDF-8588-898CC6A12DD4}"/>
                </a:ext>
              </a:extLst>
            </p:cNvPr>
            <p:cNvSpPr txBox="1"/>
            <p:nvPr/>
          </p:nvSpPr>
          <p:spPr>
            <a:xfrm>
              <a:off x="8715082" y="8289186"/>
              <a:ext cx="3013109" cy="390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THẢO LUẬN NHÓM ĐÔI </a:t>
              </a:r>
            </a:p>
          </p:txBody>
        </p:sp>
      </p:grpSp>
    </p:spTree>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0CD48E85-FCED-7188-0AAB-CD1F3F124A81}"/>
              </a:ext>
            </a:extLst>
          </p:cNvPr>
          <p:cNvPicPr>
            <a:picLocks noChangeAspect="1"/>
          </p:cNvPicPr>
          <p:nvPr/>
        </p:nvPicPr>
        <p:blipFill>
          <a:blip r:embed="rId2"/>
          <a:stretch>
            <a:fillRect/>
          </a:stretch>
        </p:blipFill>
        <p:spPr>
          <a:xfrm>
            <a:off x="601306" y="2396179"/>
            <a:ext cx="6069272" cy="1641565"/>
          </a:xfrm>
          <a:prstGeom prst="rect">
            <a:avLst/>
          </a:prstGeom>
        </p:spPr>
      </p:pic>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69529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Em sẽ nhắc nhở bạn và bảo bạn dọn dẹp chỗ của mình vì ghế là tài sản chung của mọi người, ai cũng có thể ngồi lên nên bạn không được để như vậy. </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TotalTime>
  <Words>347</Words>
  <Application>Microsoft Office PowerPoint</Application>
  <PresentationFormat>Widescreen</PresentationFormat>
  <Paragraphs>26</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Cambria</vt:lpstr>
      <vt:lpstr>iCiel Cadena</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29</cp:revision>
  <dcterms:created xsi:type="dcterms:W3CDTF">2023-10-19T01:29:31Z</dcterms:created>
  <dcterms:modified xsi:type="dcterms:W3CDTF">2023-12-15T14:18:07Z</dcterms:modified>
  <cp:category>9Slide.vn</cp:category>
</cp:coreProperties>
</file>