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95" r:id="rId2"/>
    <p:sldId id="339" r:id="rId3"/>
    <p:sldId id="3267" r:id="rId4"/>
    <p:sldId id="3268" r:id="rId5"/>
    <p:sldId id="3269" r:id="rId6"/>
    <p:sldId id="3270" r:id="rId7"/>
    <p:sldId id="3273" r:id="rId8"/>
    <p:sldId id="3274" r:id="rId9"/>
    <p:sldId id="274" r:id="rId10"/>
    <p:sldId id="3275" r:id="rId11"/>
    <p:sldId id="3276" r:id="rId12"/>
    <p:sldId id="298" r:id="rId13"/>
    <p:sldId id="3277" r:id="rId14"/>
    <p:sldId id="306" r:id="rId15"/>
    <p:sldId id="3278" r:id="rId16"/>
    <p:sldId id="268" r:id="rId17"/>
    <p:sldId id="3279" r:id="rId18"/>
    <p:sldId id="3280" r:id="rId19"/>
    <p:sldId id="3281" r:id="rId20"/>
    <p:sldId id="338" r:id="rId21"/>
    <p:sldId id="3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216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2023/12/15</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6359929E-3C70-90F7-396B-8F0363AA7F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3.emf"/><Relationship Id="rId5" Type="http://schemas.openxmlformats.org/officeDocument/2006/relationships/image" Target="../media/image3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1.png"/><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4.png"/><Relationship Id="rId5" Type="http://schemas.microsoft.com/office/2007/relationships/hdphoto" Target="../media/hdphoto9.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5.png"/><Relationship Id="rId5" Type="http://schemas.microsoft.com/office/2007/relationships/hdphoto" Target="../media/hdphoto9.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tags" Target="../tags/tag1.xml"/><Relationship Id="rId21" Type="http://schemas.openxmlformats.org/officeDocument/2006/relationships/image" Target="../media/image23.png"/><Relationship Id="rId7" Type="http://schemas.openxmlformats.org/officeDocument/2006/relationships/slide" Target="slide4.xml"/><Relationship Id="rId12" Type="http://schemas.openxmlformats.org/officeDocument/2006/relationships/image" Target="../media/image18.png"/><Relationship Id="rId17" Type="http://schemas.openxmlformats.org/officeDocument/2006/relationships/image" Target="../media/image21.png"/><Relationship Id="rId2" Type="http://schemas.microsoft.com/office/2007/relationships/media" Target="../media/media1.mp3"/><Relationship Id="rId16" Type="http://schemas.openxmlformats.org/officeDocument/2006/relationships/image" Target="../media/image20.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image" Target="../media/image15.png"/><Relationship Id="rId15" Type="http://schemas.microsoft.com/office/2007/relationships/hdphoto" Target="../media/hdphoto4.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slide" Target="slide6.xml"/><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4.wdp"/><Relationship Id="rId18" Type="http://schemas.openxmlformats.org/officeDocument/2006/relationships/slide" Target="slide5.xml"/><Relationship Id="rId26" Type="http://schemas.openxmlformats.org/officeDocument/2006/relationships/image" Target="../media/image23.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5.wdp"/><Relationship Id="rId25" Type="http://schemas.openxmlformats.org/officeDocument/2006/relationships/image" Target="../media/image27.png"/><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audio" Target="NULL" TargetMode="External"/><Relationship Id="rId6" Type="http://schemas.openxmlformats.org/officeDocument/2006/relationships/image" Target="../media/image15.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0.png"/><Relationship Id="rId23" Type="http://schemas.openxmlformats.org/officeDocument/2006/relationships/image" Target="../media/image26.png"/><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slideLayout" Target="../slideLayouts/slideLayout7.xml"/><Relationship Id="rId9" Type="http://schemas.microsoft.com/office/2007/relationships/hdphoto" Target="../media/hdphoto2.wdp"/><Relationship Id="rId14" Type="http://schemas.openxmlformats.org/officeDocument/2006/relationships/slide" Target="slide4.xml"/><Relationship Id="rId22" Type="http://schemas.openxmlformats.org/officeDocument/2006/relationships/image" Target="../media/image25.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5.wdp"/><Relationship Id="rId18" Type="http://schemas.openxmlformats.org/officeDocument/2006/relationships/image" Target="../media/image25.png"/><Relationship Id="rId3" Type="http://schemas.openxmlformats.org/officeDocument/2006/relationships/tags" Target="../tags/tag3.xml"/><Relationship Id="rId21" Type="http://schemas.openxmlformats.org/officeDocument/2006/relationships/image" Target="../media/image27.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4.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2.png"/><Relationship Id="rId23" Type="http://schemas.openxmlformats.org/officeDocument/2006/relationships/slide" Target="slide3.xml"/><Relationship Id="rId10" Type="http://schemas.openxmlformats.org/officeDocument/2006/relationships/image" Target="../media/image20.png"/><Relationship Id="rId19" Type="http://schemas.openxmlformats.org/officeDocument/2006/relationships/image" Target="../media/image26.png"/><Relationship Id="rId4" Type="http://schemas.openxmlformats.org/officeDocument/2006/relationships/slideLayout" Target="../slideLayouts/slideLayout7.xml"/><Relationship Id="rId9" Type="http://schemas.microsoft.com/office/2007/relationships/hdphoto" Target="../media/hdphoto4.wdp"/><Relationship Id="rId14" Type="http://schemas.openxmlformats.org/officeDocument/2006/relationships/slide" Target="slide5.xml"/><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image" Target="../media/image27.png"/><Relationship Id="rId3" Type="http://schemas.openxmlformats.org/officeDocument/2006/relationships/tags" Target="../tags/tag4.xml"/><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26.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5.png"/><Relationship Id="rId10" Type="http://schemas.openxmlformats.org/officeDocument/2006/relationships/image" Target="../media/image22.png"/><Relationship Id="rId19" Type="http://schemas.openxmlformats.org/officeDocument/2006/relationships/image" Target="../media/image23.png"/><Relationship Id="rId4" Type="http://schemas.openxmlformats.org/officeDocument/2006/relationships/slideLayout" Target="../slideLayouts/slideLayout7.xml"/><Relationship Id="rId9" Type="http://schemas.microsoft.com/office/2007/relationships/hdphoto" Target="../media/hdphoto5.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5.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7.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id="{911E69D5-EF12-3B25-5EB0-D690C6592F4A}"/>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id="{B0AD0E13-6E5E-EDBE-9A61-0A3965D8641C}"/>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0" name="Rectangle 9">
              <a:extLst>
                <a:ext uri="{FF2B5EF4-FFF2-40B4-BE49-F238E27FC236}">
                  <a16:creationId xmlns:a16="http://schemas.microsoft.com/office/drawing/2014/main"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grpSp>
          <p:nvGrpSpPr>
            <p:cNvPr id="12" name="Group 11">
              <a:extLst>
                <a:ext uri="{FF2B5EF4-FFF2-40B4-BE49-F238E27FC236}">
                  <a16:creationId xmlns:a16="http://schemas.microsoft.com/office/drawing/2014/main"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0" name="Rectangle 9">
              <a:extLst>
                <a:ext uri="{FF2B5EF4-FFF2-40B4-BE49-F238E27FC236}">
                  <a16:creationId xmlns:a16="http://schemas.microsoft.com/office/drawing/2014/main"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id="{6337B28D-255C-4A45-C317-796A83252D40}"/>
              </a:ext>
            </a:extLst>
          </p:cNvPr>
          <p:cNvPicPr>
            <a:picLocks noChangeAspect="1"/>
          </p:cNvPicPr>
          <p:nvPr/>
        </p:nvPicPr>
        <p:blipFill>
          <a:blip r:embed="rId4"/>
          <a:stretch>
            <a:fillRect/>
          </a:stretch>
        </p:blipFill>
        <p:spPr>
          <a:xfrm>
            <a:off x="1185529" y="2568428"/>
            <a:ext cx="10127749" cy="2896708"/>
          </a:xfrm>
          <a:prstGeom prst="rect">
            <a:avLst/>
          </a:prstGeom>
        </p:spPr>
      </p:pic>
    </p:spTree>
    <p:custDataLst>
      <p:tags r:id="rId1"/>
    </p:custDataLst>
    <p:extLst>
      <p:ext uri="{BB962C8B-B14F-4D97-AF65-F5344CB8AC3E}">
        <p14:creationId xmlns:p14="http://schemas.microsoft.com/office/powerpoint/2010/main" val="1095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486137" y="1974125"/>
            <a:ext cx="7221638" cy="2325501"/>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ask="http://schemas.microsoft.com/office/drawing/2018/sketchyshapes" sd="3841035741">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buNone/>
            </a:pPr>
            <a:endParaRPr lang="en-US" i="1" dirty="0"/>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5" name="Picture 4">
            <a:extLst>
              <a:ext uri="{FF2B5EF4-FFF2-40B4-BE49-F238E27FC236}">
                <a16:creationId xmlns:a16="http://schemas.microsoft.com/office/drawing/2014/main" id="{BB965730-D747-C4F5-53E2-00B04A66F72B}"/>
              </a:ext>
            </a:extLst>
          </p:cNvPr>
          <p:cNvPicPr>
            <a:picLocks noChangeAspect="1"/>
          </p:cNvPicPr>
          <p:nvPr/>
        </p:nvPicPr>
        <p:blipFill>
          <a:blip r:embed="rId4"/>
          <a:stretch>
            <a:fillRect/>
          </a:stretch>
        </p:blipFill>
        <p:spPr>
          <a:xfrm>
            <a:off x="-2009019" y="1974125"/>
            <a:ext cx="12192000" cy="1771213"/>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7687824" y="1843295"/>
            <a:ext cx="3042925" cy="5379829"/>
          </a:xfrm>
          <a:prstGeom prst="rect">
            <a:avLst/>
          </a:prstGeom>
        </p:spPr>
      </p:pic>
    </p:spTree>
    <p:extLst>
      <p:ext uri="{BB962C8B-B14F-4D97-AF65-F5344CB8AC3E}">
        <p14:creationId xmlns:p14="http://schemas.microsoft.com/office/powerpoint/2010/main" val="372182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587D7F30-D2F4-5070-AADD-17F680E7E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Content Placeholder 3">
            <a:extLst>
              <a:ext uri="{FF2B5EF4-FFF2-40B4-BE49-F238E27FC236}">
                <a16:creationId xmlns:a16="http://schemas.microsoft.com/office/drawing/2014/main"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223</TotalTime>
  <Words>505</Words>
  <Application>Microsoft Office PowerPoint</Application>
  <PresentationFormat>Widescreen</PresentationFormat>
  <Paragraphs>59</Paragraphs>
  <Slides>21</Slides>
  <Notes>2</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#9Slide07 Soup of Justice</vt:lpstr>
      <vt:lpstr>Arial</vt:lpstr>
      <vt:lpstr>Calibri</vt:lpstr>
      <vt:lpstr>Cambria</vt:lpstr>
      <vt:lpstr>Wingdings</vt:lpstr>
      <vt:lpstr>字魂37号-波纹乖乖体</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32</cp:revision>
  <dcterms:created xsi:type="dcterms:W3CDTF">2023-11-01T07:18:08Z</dcterms:created>
  <dcterms:modified xsi:type="dcterms:W3CDTF">2023-12-15T14:20:44Z</dcterms:modified>
  <cp:category>9Slide.vn</cp:category>
</cp:coreProperties>
</file>