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14" r:id="rId6"/>
  </p:sldMasterIdLst>
  <p:notesMasterIdLst>
    <p:notesMasterId r:id="rId23"/>
  </p:notesMasterIdLst>
  <p:sldIdLst>
    <p:sldId id="257" r:id="rId7"/>
    <p:sldId id="289" r:id="rId8"/>
    <p:sldId id="269" r:id="rId9"/>
    <p:sldId id="270" r:id="rId10"/>
    <p:sldId id="271" r:id="rId11"/>
    <p:sldId id="272" r:id="rId12"/>
    <p:sldId id="273" r:id="rId13"/>
    <p:sldId id="283" r:id="rId14"/>
    <p:sldId id="324" r:id="rId15"/>
    <p:sldId id="327" r:id="rId16"/>
    <p:sldId id="329" r:id="rId17"/>
    <p:sldId id="330" r:id="rId18"/>
    <p:sldId id="331" r:id="rId19"/>
    <p:sldId id="322" r:id="rId20"/>
    <p:sldId id="287" r:id="rId21"/>
    <p:sldId id="44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ACDF2-600E-4FE1-99A9-858E529C2A2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E588-CB50-4AEE-ABF6-C8AFEB55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1842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89334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8352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863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5778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606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0855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3467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1675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6243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3163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80584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4947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8221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909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8191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1408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64838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2557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8455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3169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04952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5164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0514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57350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030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11150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937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672874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71734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72541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9159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351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058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727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9750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4960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0906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499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395777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2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5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9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4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045524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3121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08623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3844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F4772E4-5488-7ACD-A93C-32DF5D5F6A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384" y="224790"/>
            <a:ext cx="14668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20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86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0B8EA7-733C-451B-87DD-51B0F3EB955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9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3.png"/><Relationship Id="rId7" Type="http://schemas.openxmlformats.org/officeDocument/2006/relationships/image" Target="../media/image7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00.png"/><Relationship Id="rId18" Type="http://schemas.openxmlformats.org/officeDocument/2006/relationships/image" Target="../media/image44.png"/><Relationship Id="rId3" Type="http://schemas.microsoft.com/office/2007/relationships/media" Target="../media/media3.mp4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19" Type="http://schemas.openxmlformats.org/officeDocument/2006/relationships/image" Target="../media/image45.emf"/><Relationship Id="rId4" Type="http://schemas.openxmlformats.org/officeDocument/2006/relationships/video" Target="../media/media3.mp4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video" Target="NULL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microsoft.com/office/2007/relationships/media" Target="../media/media4.mp4"/><Relationship Id="rId9" Type="http://schemas.openxmlformats.org/officeDocument/2006/relationships/image" Target="../media/image3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microsoft.com/office/2007/relationships/media" Target="../media/media5.mp4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video" Target="../media/media5.mp4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5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sp>
        <p:nvSpPr>
          <p:cNvPr id="28" name="文本框 21">
            <a:extLst>
              <a:ext uri="{FF2B5EF4-FFF2-40B4-BE49-F238E27FC236}">
                <a16:creationId xmlns:a16="http://schemas.microsoft.com/office/drawing/2014/main" id="{583C4BF0-EB65-0593-CC3C-638A826CE9A0}"/>
              </a:ext>
            </a:extLst>
          </p:cNvPr>
          <p:cNvSpPr txBox="1"/>
          <p:nvPr/>
        </p:nvSpPr>
        <p:spPr>
          <a:xfrm>
            <a:off x="4661741" y="3108686"/>
            <a:ext cx="295703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3)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70FA0-113E-1B7C-D763-CCA68A729D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4068" y="468960"/>
            <a:ext cx="2962913" cy="1176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3A826-5BF5-3BB6-88DE-AD4BC6C25E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2650" y="1890466"/>
            <a:ext cx="8870449" cy="12863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29571" y="666827"/>
            <a:ext cx="1690610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7621666-305B-61DB-7832-09E3049A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64" y="716064"/>
            <a:ext cx="6583926" cy="39174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C4A7C9-C1E5-F0F1-9A4E-02C58F261996}"/>
              </a:ext>
            </a:extLst>
          </p:cNvPr>
          <p:cNvSpPr txBox="1"/>
          <p:nvPr/>
        </p:nvSpPr>
        <p:spPr>
          <a:xfrm>
            <a:off x="1278193" y="4758814"/>
            <a:ext cx="911450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nói: Mình được Mai cho nhiều bi hơn Việt 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Việt nói: Mình được Mai cho nhiều bi hơn Rô-bốt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D88C1C-F1D3-FAF4-6255-DA945956D306}"/>
              </a:ext>
            </a:extLst>
          </p:cNvPr>
          <p:cNvSpPr/>
          <p:nvPr/>
        </p:nvSpPr>
        <p:spPr>
          <a:xfrm>
            <a:off x="9291484" y="484730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288B4C-7E4B-BC7C-57CF-6207C30326F0}"/>
              </a:ext>
            </a:extLst>
          </p:cNvPr>
          <p:cNvSpPr/>
          <p:nvPr/>
        </p:nvSpPr>
        <p:spPr>
          <a:xfrm>
            <a:off x="9389807" y="549623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FA4844-302F-99E2-21FB-C0D07F514C51}"/>
              </a:ext>
            </a:extLst>
          </p:cNvPr>
          <p:cNvSpPr/>
          <p:nvPr/>
        </p:nvSpPr>
        <p:spPr>
          <a:xfrm>
            <a:off x="9276735" y="4842388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57B948-C1EA-3A5A-EEA7-22035CC7EFA3}"/>
              </a:ext>
            </a:extLst>
          </p:cNvPr>
          <p:cNvSpPr/>
          <p:nvPr/>
        </p:nvSpPr>
        <p:spPr>
          <a:xfrm>
            <a:off x="9365226" y="5501149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75515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1868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0073" y="165382"/>
            <a:ext cx="6587075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/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pi-da,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Mai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Mi                 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Mai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blipFill>
                <a:blip r:embed="rId3"/>
                <a:stretch>
                  <a:fillRect l="-1636" r="-1583" b="-6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/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/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ă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í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blipFill>
                <a:blip r:embed="rId5"/>
                <a:stretch>
                  <a:fillRect b="-8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8F3DCA11-4439-B7AF-467F-7315ACFB27C3}"/>
              </a:ext>
            </a:extLst>
          </p:cNvPr>
          <p:cNvSpPr/>
          <p:nvPr/>
        </p:nvSpPr>
        <p:spPr>
          <a:xfrm>
            <a:off x="235974" y="3559277"/>
            <a:ext cx="609600" cy="560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1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5" y="0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3430D-AB4E-7415-1DFF-5BDFC0CE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02" y="1468385"/>
            <a:ext cx="6304475" cy="447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E63285-3C8F-EE97-9C55-722B461421A5}"/>
              </a:ext>
            </a:extLst>
          </p:cNvPr>
          <p:cNvSpPr txBox="1"/>
          <p:nvPr/>
        </p:nvSpPr>
        <p:spPr>
          <a:xfrm>
            <a:off x="462116" y="1425678"/>
            <a:ext cx="49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/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/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blipFill>
                <a:blip r:embed="rId5"/>
                <a:stretch>
                  <a:fillRect b="-13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/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blipFill>
                <a:blip r:embed="rId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/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blipFill>
                <a:blip r:embed="rId7"/>
                <a:stretch>
                  <a:fillRect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5F421AA-7153-E7AF-08E0-FD5EDD8AB9C4}"/>
              </a:ext>
            </a:extLst>
          </p:cNvPr>
          <p:cNvSpPr txBox="1"/>
          <p:nvPr/>
        </p:nvSpPr>
        <p:spPr>
          <a:xfrm>
            <a:off x="0" y="4493342"/>
            <a:ext cx="602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/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80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62477" y="2227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6" y="233916"/>
            <a:ext cx="2005843" cy="977218"/>
            <a:chOff x="2128173" y="1005676"/>
            <a:chExt cx="1420912" cy="12111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92596" y="1142678"/>
              <a:ext cx="13564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/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Bờm có quả bưởi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kg. Cuội có quả thanh long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kg. Cuội khoe rằng quả của mình nặng hơn quả của Bờm. Không quy đồng mẫu số, em hãy cho biết Cuội nói đúng hay sai.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blipFill>
                <a:blip r:embed="rId3"/>
                <a:stretch>
                  <a:fillRect l="-1268" r="-1319" b="-9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/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1;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blipFill>
                <a:blip r:embed="rId4"/>
                <a:stretch>
                  <a:fillRect b="-1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/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đú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153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blipFill>
                <a:blip r:embed="rId10"/>
                <a:stretch>
                  <a:fillRect t="-227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…?...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700" b="1" dirty="0">
                  <a:solidFill>
                    <a:srgbClr val="FFBD4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blipFill>
                <a:blip r:embed="rId10"/>
                <a:stretch>
                  <a:fillRect t="-1361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&lt;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Quy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blipFill>
                <a:blip r:embed="rId10"/>
                <a:stretch>
                  <a:fillRect l="-4175" t="-3053" b="-18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5" cy="1751545"/>
            <a:chOff x="490264" y="2136963"/>
            <a:chExt cx="11244535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0" cy="1646551"/>
            <a:chOff x="537589" y="5248510"/>
            <a:chExt cx="1119721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52" y="3424740"/>
            <a:ext cx="8275048" cy="3507820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73A2A-E5D4-4FF6-8F5E-DCC479E56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03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131248" y="234208"/>
            <a:ext cx="2310042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&gt;; &lt;; =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2434E5A-9065-9655-8371-F7ECFFC8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10" y="1672559"/>
            <a:ext cx="9270590" cy="40493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87DFF1-D18A-54DA-06C7-491B5FFBDB02}"/>
              </a:ext>
            </a:extLst>
          </p:cNvPr>
          <p:cNvSpPr/>
          <p:nvPr/>
        </p:nvSpPr>
        <p:spPr>
          <a:xfrm>
            <a:off x="2192594" y="196645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65D9DF5-3E83-BCC2-BE65-6322EF793082}"/>
              </a:ext>
            </a:extLst>
          </p:cNvPr>
          <p:cNvSpPr/>
          <p:nvPr/>
        </p:nvSpPr>
        <p:spPr>
          <a:xfrm>
            <a:off x="5624052" y="1995949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D7DD83-2BFF-C0B6-D18A-127297107D08}"/>
              </a:ext>
            </a:extLst>
          </p:cNvPr>
          <p:cNvSpPr/>
          <p:nvPr/>
        </p:nvSpPr>
        <p:spPr>
          <a:xfrm>
            <a:off x="9202994" y="198611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D75F6B-B3C2-E7E1-0B5C-4A9F05BE520B}"/>
              </a:ext>
            </a:extLst>
          </p:cNvPr>
          <p:cNvSpPr/>
          <p:nvPr/>
        </p:nvSpPr>
        <p:spPr>
          <a:xfrm>
            <a:off x="2202426" y="333313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4E7CA8-54CE-B390-2627-1F8CFFD7EF94}"/>
              </a:ext>
            </a:extLst>
          </p:cNvPr>
          <p:cNvSpPr/>
          <p:nvPr/>
        </p:nvSpPr>
        <p:spPr>
          <a:xfrm>
            <a:off x="5761704" y="336263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BE1A42-D8AD-4260-2F80-386E95803E43}"/>
              </a:ext>
            </a:extLst>
          </p:cNvPr>
          <p:cNvSpPr/>
          <p:nvPr/>
        </p:nvSpPr>
        <p:spPr>
          <a:xfrm>
            <a:off x="9006349" y="335280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4349076-EFEE-E149-D7E4-783B56CD6D87}"/>
              </a:ext>
            </a:extLst>
          </p:cNvPr>
          <p:cNvSpPr/>
          <p:nvPr/>
        </p:nvSpPr>
        <p:spPr>
          <a:xfrm>
            <a:off x="1995949" y="4758815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28EDE44-008F-E1E0-3037-4185AD530C4C}"/>
              </a:ext>
            </a:extLst>
          </p:cNvPr>
          <p:cNvSpPr/>
          <p:nvPr/>
        </p:nvSpPr>
        <p:spPr>
          <a:xfrm>
            <a:off x="5515897" y="4788311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0DDC62-0F17-6FC5-7CA1-C1AF8ABB850A}"/>
              </a:ext>
            </a:extLst>
          </p:cNvPr>
          <p:cNvSpPr/>
          <p:nvPr/>
        </p:nvSpPr>
        <p:spPr>
          <a:xfrm>
            <a:off x="9016180" y="479814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522</Words>
  <Application>Microsoft Office PowerPoint</Application>
  <PresentationFormat>Widescreen</PresentationFormat>
  <Paragraphs>74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#9Slide02 Noi dung dai</vt:lpstr>
      <vt:lpstr>#9Slide02 Tieu de dai</vt:lpstr>
      <vt:lpstr>等线</vt:lpstr>
      <vt:lpstr>等线 Light</vt:lpstr>
      <vt:lpstr>DFPOP1-W9</vt:lpstr>
      <vt:lpstr>Vogue-ExtraBold</vt:lpstr>
      <vt:lpstr>思源宋体 CN Light</vt:lpstr>
      <vt:lpstr>Arial</vt:lpstr>
      <vt:lpstr>Calibri</vt:lpstr>
      <vt:lpstr>Calibri Light</vt:lpstr>
      <vt:lpstr>Cambria</vt:lpstr>
      <vt:lpstr>Cambria Math</vt:lpstr>
      <vt:lpstr>iCiel Cadena</vt:lpstr>
      <vt:lpstr>Open Sans</vt:lpstr>
      <vt:lpstr>SVN-Cookies</vt:lpstr>
      <vt:lpstr>Times New Roman</vt:lpstr>
      <vt:lpstr>1_Office 主题​​</vt:lpstr>
      <vt:lpstr>1_Office Theme</vt:lpstr>
      <vt:lpstr>2_Office 主题​​</vt:lpstr>
      <vt:lpstr>2_Office Theme</vt:lpstr>
      <vt:lpstr>3_Office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2023-12-21T08:17:48Z</dcterms:created>
  <dcterms:modified xsi:type="dcterms:W3CDTF">2024-02-14T03:04:36Z</dcterms:modified>
</cp:coreProperties>
</file>