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67" r:id="rId12"/>
    <p:sldId id="270" r:id="rId13"/>
    <p:sldId id="281" r:id="rId14"/>
    <p:sldId id="282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8175" autoAdjust="0"/>
  </p:normalViewPr>
  <p:slideViewPr>
    <p:cSldViewPr snapToGrid="0">
      <p:cViewPr varScale="1">
        <p:scale>
          <a:sx n="49" d="100"/>
          <a:sy n="49" d="100"/>
        </p:scale>
        <p:origin x="15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AC0FA-E6D0-4710-A0B9-185F3156B2C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FBE20-6F94-4ABF-97E0-404874761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87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11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80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30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72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38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242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014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051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55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49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5203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6756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643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7488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4224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0415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5114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E54E0BA-0840-4D21-A8D6-E53A77B6E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369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A_直接连接符 3"/>
          <p:cNvCxnSpPr/>
          <p:nvPr>
            <p:custDataLst>
              <p:tags r:id="rId1"/>
            </p:custDataLst>
          </p:nvPr>
        </p:nvCxnSpPr>
        <p:spPr>
          <a:xfrm>
            <a:off x="2805927" y="1670359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2"/>
            </p:custDataLst>
          </p:nvPr>
        </p:nvCxnSpPr>
        <p:spPr>
          <a:xfrm>
            <a:off x="2886543" y="5007308"/>
            <a:ext cx="60847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98" y="563532"/>
            <a:ext cx="3501297" cy="6294467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-774385" y="2578924"/>
            <a:ext cx="5666425" cy="5666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5D617-378F-551A-238C-4C0B2899B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633" y="476170"/>
            <a:ext cx="3188484" cy="182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14397-A8F4-9284-9522-858D2803E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0459" y="1691869"/>
            <a:ext cx="7407282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15158" y="1705950"/>
            <a:ext cx="65673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HĐ2: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làm và nhận xét của thầy cô để biết ưu điểm và nhược điểm trong bài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8846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1519683E-9B10-C7C0-1071-1392E2C9A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95" y="1521256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5BB75-23EA-7984-897F-0AAB9C96B17B}"/>
              </a:ext>
            </a:extLst>
          </p:cNvPr>
          <p:cNvSpPr txBox="1"/>
          <p:nvPr/>
        </p:nvSpPr>
        <p:spPr>
          <a:xfrm>
            <a:off x="1634986" y="1982029"/>
            <a:ext cx="30314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D70C7014-A5C8-B018-4F7D-CF6DBFD6F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1491439"/>
            <a:ext cx="5829299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6DF5D-FB0A-F199-FA49-8D18A58DE3C0}"/>
              </a:ext>
            </a:extLst>
          </p:cNvPr>
          <p:cNvSpPr txBox="1"/>
          <p:nvPr/>
        </p:nvSpPr>
        <p:spPr>
          <a:xfrm>
            <a:off x="5924550" y="1779934"/>
            <a:ext cx="5572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89C1CF3-CB80-7DD1-38FF-A315FA3C7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77" y="3628351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736FD9-E34F-0BD5-5381-1C56C8B408D5}"/>
              </a:ext>
            </a:extLst>
          </p:cNvPr>
          <p:cNvSpPr txBox="1"/>
          <p:nvPr/>
        </p:nvSpPr>
        <p:spPr>
          <a:xfrm>
            <a:off x="1605168" y="4089124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0736B07A-4B48-91B8-D201-09E6601F6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194" y="3850325"/>
            <a:ext cx="3394652" cy="1909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197FF5-02AA-646C-3E41-A7609FCA8782}"/>
              </a:ext>
            </a:extLst>
          </p:cNvPr>
          <p:cNvSpPr txBox="1"/>
          <p:nvPr/>
        </p:nvSpPr>
        <p:spPr>
          <a:xfrm>
            <a:off x="6124160" y="4207980"/>
            <a:ext cx="3031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708D40-2FD7-376D-CBE2-2FA795C5874D}"/>
              </a:ext>
            </a:extLst>
          </p:cNvPr>
          <p:cNvSpPr txBox="1"/>
          <p:nvPr/>
        </p:nvSpPr>
        <p:spPr>
          <a:xfrm>
            <a:off x="2443708" y="105750"/>
            <a:ext cx="6567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60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69FF7AC-0954-B7CE-B804-D8B3D702C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2167"/>
            <a:ext cx="2832352" cy="28166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5C08C71-FAC1-F79D-37FB-FEAEBDB2D763}"/>
              </a:ext>
            </a:extLst>
          </p:cNvPr>
          <p:cNvGrpSpPr/>
          <p:nvPr/>
        </p:nvGrpSpPr>
        <p:grpSpPr>
          <a:xfrm>
            <a:off x="3764759" y="1291788"/>
            <a:ext cx="6379366" cy="4020683"/>
            <a:chOff x="-169443" y="2358641"/>
            <a:chExt cx="2083622" cy="2609131"/>
          </a:xfrm>
        </p:grpSpPr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id="{36008F0A-69FC-169F-9E8F-F6B618D1BA26}"/>
                </a:ext>
              </a:extLst>
            </p:cNvPr>
            <p:cNvSpPr/>
            <p:nvPr/>
          </p:nvSpPr>
          <p:spPr>
            <a:xfrm flipH="1">
              <a:off x="-169443" y="2358641"/>
              <a:ext cx="2083622" cy="2346797"/>
            </a:xfrm>
            <a:custGeom>
              <a:avLst/>
              <a:gdLst>
                <a:gd name="connsiteX0" fmla="*/ 2332719 w 2083622"/>
                <a:gd name="connsiteY0" fmla="*/ 1143500 h 2346797"/>
                <a:gd name="connsiteX1" fmla="*/ 2068352 w 2083622"/>
                <a:gd name="connsiteY1" fmla="*/ 1373566 h 2346797"/>
                <a:gd name="connsiteX2" fmla="*/ 942497 w 2083622"/>
                <a:gd name="connsiteY2" fmla="*/ 2341454 h 2346797"/>
                <a:gd name="connsiteX3" fmla="*/ 216 w 2083622"/>
                <a:gd name="connsiteY3" fmla="*/ 1197289 h 2346797"/>
                <a:gd name="connsiteX4" fmla="*/ 889248 w 2083622"/>
                <a:gd name="connsiteY4" fmla="*/ 12649 h 2346797"/>
                <a:gd name="connsiteX5" fmla="*/ 2060178 w 2083622"/>
                <a:gd name="connsiteY5" fmla="*/ 925870 h 2346797"/>
                <a:gd name="connsiteX6" fmla="*/ 2332719 w 2083622"/>
                <a:gd name="connsiteY6" fmla="*/ 1143500 h 234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3622" h="2346797" fill="none" extrusionOk="0">
                  <a:moveTo>
                    <a:pt x="2332719" y="1143500"/>
                  </a:moveTo>
                  <a:cubicBezTo>
                    <a:pt x="2285931" y="1202186"/>
                    <a:pt x="2142130" y="1317172"/>
                    <a:pt x="2068352" y="1373566"/>
                  </a:cubicBezTo>
                  <a:cubicBezTo>
                    <a:pt x="1912029" y="2002299"/>
                    <a:pt x="1483933" y="2418887"/>
                    <a:pt x="942497" y="2341454"/>
                  </a:cubicBezTo>
                  <a:cubicBezTo>
                    <a:pt x="490031" y="2218914"/>
                    <a:pt x="34267" y="1691035"/>
                    <a:pt x="216" y="1197289"/>
                  </a:cubicBezTo>
                  <a:cubicBezTo>
                    <a:pt x="46834" y="601988"/>
                    <a:pt x="311965" y="160413"/>
                    <a:pt x="889248" y="12649"/>
                  </a:cubicBezTo>
                  <a:cubicBezTo>
                    <a:pt x="1526190" y="-71619"/>
                    <a:pt x="1987225" y="248006"/>
                    <a:pt x="2060178" y="925870"/>
                  </a:cubicBezTo>
                  <a:cubicBezTo>
                    <a:pt x="2137478" y="994215"/>
                    <a:pt x="2254267" y="1091696"/>
                    <a:pt x="2332719" y="1143500"/>
                  </a:cubicBezTo>
                  <a:close/>
                </a:path>
                <a:path w="2083622" h="2346797" stroke="0" extrusionOk="0">
                  <a:moveTo>
                    <a:pt x="2332719" y="1143500"/>
                  </a:moveTo>
                  <a:cubicBezTo>
                    <a:pt x="2275010" y="1198947"/>
                    <a:pt x="2146477" y="1323813"/>
                    <a:pt x="2068352" y="1373566"/>
                  </a:cubicBezTo>
                  <a:cubicBezTo>
                    <a:pt x="1849417" y="1957393"/>
                    <a:pt x="1472376" y="2355885"/>
                    <a:pt x="942497" y="2341454"/>
                  </a:cubicBezTo>
                  <a:cubicBezTo>
                    <a:pt x="288233" y="2233853"/>
                    <a:pt x="-23316" y="1840127"/>
                    <a:pt x="216" y="1197289"/>
                  </a:cubicBezTo>
                  <a:cubicBezTo>
                    <a:pt x="-46976" y="697068"/>
                    <a:pt x="482510" y="142004"/>
                    <a:pt x="889248" y="12649"/>
                  </a:cubicBezTo>
                  <a:cubicBezTo>
                    <a:pt x="1487117" y="-117482"/>
                    <a:pt x="1984169" y="468995"/>
                    <a:pt x="2060178" y="925870"/>
                  </a:cubicBezTo>
                  <a:cubicBezTo>
                    <a:pt x="2146194" y="993917"/>
                    <a:pt x="2216045" y="1056435"/>
                    <a:pt x="2332719" y="1143500"/>
                  </a:cubicBezTo>
                  <a:close/>
                </a:path>
              </a:pathLst>
            </a:custGeom>
            <a:solidFill>
              <a:srgbClr val="FFFF99"/>
            </a:solidFill>
            <a:ln w="127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2719067709">
                    <a:prstGeom prst="wedgeEllipseCallout">
                      <a:avLst>
                        <a:gd name="adj1" fmla="val 61955"/>
                        <a:gd name="adj2" fmla="val -1274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447CE3-55EB-8C96-8F16-9A8E9165609A}"/>
                </a:ext>
              </a:extLst>
            </p:cNvPr>
            <p:cNvSpPr txBox="1"/>
            <p:nvPr/>
          </p:nvSpPr>
          <p:spPr>
            <a:xfrm>
              <a:off x="89842" y="2710884"/>
              <a:ext cx="1618304" cy="2256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HĐ3.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bài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làm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của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bạn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và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nêu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những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điều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em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muốn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học</a:t>
              </a:r>
              <a:r>
                <a:rPr lang="en-US" sz="44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 </a:t>
              </a:r>
              <a:r>
                <a:rPr lang="en-US" sz="4400" b="1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</a:rPr>
                <a:t>tập</a:t>
              </a:r>
              <a:endParaRPr kumimoji="0" lang="en-US" sz="4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9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E7408E-9E47-12BD-DF87-3B45AC43147D}"/>
              </a:ext>
            </a:extLst>
          </p:cNvPr>
          <p:cNvGrpSpPr/>
          <p:nvPr/>
        </p:nvGrpSpPr>
        <p:grpSpPr>
          <a:xfrm>
            <a:off x="665674" y="208414"/>
            <a:ext cx="10722893" cy="1963285"/>
            <a:chOff x="2942745" y="811956"/>
            <a:chExt cx="6264686" cy="196328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18E3780-DA58-2840-79FC-2B5DB541AE70}"/>
                </a:ext>
              </a:extLst>
            </p:cNvPr>
            <p:cNvSpPr/>
            <p:nvPr/>
          </p:nvSpPr>
          <p:spPr>
            <a:xfrm>
              <a:off x="2942745" y="811956"/>
              <a:ext cx="6264686" cy="1963285"/>
            </a:xfrm>
            <a:custGeom>
              <a:avLst/>
              <a:gdLst>
                <a:gd name="connsiteX0" fmla="*/ 0 w 6264686"/>
                <a:gd name="connsiteY0" fmla="*/ 479454 h 1963285"/>
                <a:gd name="connsiteX1" fmla="*/ 479454 w 6264686"/>
                <a:gd name="connsiteY1" fmla="*/ 0 h 1963285"/>
                <a:gd name="connsiteX2" fmla="*/ 5785232 w 6264686"/>
                <a:gd name="connsiteY2" fmla="*/ 0 h 1963285"/>
                <a:gd name="connsiteX3" fmla="*/ 6264686 w 6264686"/>
                <a:gd name="connsiteY3" fmla="*/ 479454 h 1963285"/>
                <a:gd name="connsiteX4" fmla="*/ 6264686 w 6264686"/>
                <a:gd name="connsiteY4" fmla="*/ 1483831 h 1963285"/>
                <a:gd name="connsiteX5" fmla="*/ 5785232 w 6264686"/>
                <a:gd name="connsiteY5" fmla="*/ 1963285 h 1963285"/>
                <a:gd name="connsiteX6" fmla="*/ 479454 w 6264686"/>
                <a:gd name="connsiteY6" fmla="*/ 1963285 h 1963285"/>
                <a:gd name="connsiteX7" fmla="*/ 0 w 6264686"/>
                <a:gd name="connsiteY7" fmla="*/ 1483831 h 1963285"/>
                <a:gd name="connsiteX8" fmla="*/ 0 w 6264686"/>
                <a:gd name="connsiteY8" fmla="*/ 479454 h 196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4686" h="1963285" fill="none" extrusionOk="0">
                  <a:moveTo>
                    <a:pt x="0" y="479454"/>
                  </a:moveTo>
                  <a:cubicBezTo>
                    <a:pt x="-4318" y="229790"/>
                    <a:pt x="176837" y="-25417"/>
                    <a:pt x="479454" y="0"/>
                  </a:cubicBezTo>
                  <a:cubicBezTo>
                    <a:pt x="2329691" y="-35273"/>
                    <a:pt x="4976479" y="-144294"/>
                    <a:pt x="5785232" y="0"/>
                  </a:cubicBezTo>
                  <a:cubicBezTo>
                    <a:pt x="6082170" y="9783"/>
                    <a:pt x="6258160" y="209157"/>
                    <a:pt x="6264686" y="479454"/>
                  </a:cubicBezTo>
                  <a:cubicBezTo>
                    <a:pt x="6340890" y="727046"/>
                    <a:pt x="6205903" y="1226834"/>
                    <a:pt x="6264686" y="1483831"/>
                  </a:cubicBezTo>
                  <a:cubicBezTo>
                    <a:pt x="6285871" y="1732606"/>
                    <a:pt x="6065568" y="1946437"/>
                    <a:pt x="5785232" y="1963285"/>
                  </a:cubicBezTo>
                  <a:cubicBezTo>
                    <a:pt x="3583866" y="2040810"/>
                    <a:pt x="2368295" y="1919582"/>
                    <a:pt x="479454" y="1963285"/>
                  </a:cubicBezTo>
                  <a:cubicBezTo>
                    <a:pt x="201135" y="1959538"/>
                    <a:pt x="-7017" y="1748530"/>
                    <a:pt x="0" y="1483831"/>
                  </a:cubicBezTo>
                  <a:cubicBezTo>
                    <a:pt x="17142" y="1256183"/>
                    <a:pt x="-30231" y="724079"/>
                    <a:pt x="0" y="479454"/>
                  </a:cubicBezTo>
                  <a:close/>
                </a:path>
                <a:path w="6264686" h="1963285" stroke="0" extrusionOk="0">
                  <a:moveTo>
                    <a:pt x="0" y="479454"/>
                  </a:moveTo>
                  <a:cubicBezTo>
                    <a:pt x="-3859" y="201326"/>
                    <a:pt x="179038" y="28850"/>
                    <a:pt x="479454" y="0"/>
                  </a:cubicBezTo>
                  <a:cubicBezTo>
                    <a:pt x="1618338" y="-95379"/>
                    <a:pt x="3361718" y="58096"/>
                    <a:pt x="5785232" y="0"/>
                  </a:cubicBezTo>
                  <a:cubicBezTo>
                    <a:pt x="6029042" y="-14772"/>
                    <a:pt x="6237348" y="195011"/>
                    <a:pt x="6264686" y="479454"/>
                  </a:cubicBezTo>
                  <a:cubicBezTo>
                    <a:pt x="6270818" y="858409"/>
                    <a:pt x="6206028" y="1195812"/>
                    <a:pt x="6264686" y="1483831"/>
                  </a:cubicBezTo>
                  <a:cubicBezTo>
                    <a:pt x="6276427" y="1734670"/>
                    <a:pt x="6015663" y="1929054"/>
                    <a:pt x="5785232" y="1963285"/>
                  </a:cubicBezTo>
                  <a:cubicBezTo>
                    <a:pt x="3179249" y="1903379"/>
                    <a:pt x="2603164" y="2045799"/>
                    <a:pt x="479454" y="1963285"/>
                  </a:cubicBezTo>
                  <a:cubicBezTo>
                    <a:pt x="210706" y="1964262"/>
                    <a:pt x="-32034" y="1781139"/>
                    <a:pt x="0" y="1483831"/>
                  </a:cubicBezTo>
                  <a:cubicBezTo>
                    <a:pt x="82389" y="1373682"/>
                    <a:pt x="16688" y="606053"/>
                    <a:pt x="0" y="479454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E7830A-3600-24C0-2542-0308FFDA2ECE}"/>
                </a:ext>
              </a:extLst>
            </p:cNvPr>
            <p:cNvSpPr txBox="1"/>
            <p:nvPr/>
          </p:nvSpPr>
          <p:spPr>
            <a:xfrm>
              <a:off x="3112972" y="1050761"/>
              <a:ext cx="59324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. .Sửa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lỗi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nếu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hoặc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libri" panose="020F0502020204030204"/>
                </a:rPr>
                <a:t>v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719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>
            <a:extLst>
              <a:ext uri="{FF2B5EF4-FFF2-40B4-BE49-F238E27FC236}">
                <a16:creationId xmlns:a16="http://schemas.microsoft.com/office/drawing/2014/main" id="{342306DF-2645-0699-BAA6-7B49034C1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703E0D-DE2A-A2AC-034E-D2E7CE41FAC9}"/>
              </a:ext>
            </a:extLst>
          </p:cNvPr>
          <p:cNvSpPr txBox="1"/>
          <p:nvPr/>
        </p:nvSpPr>
        <p:spPr>
          <a:xfrm>
            <a:off x="2672308" y="2163150"/>
            <a:ext cx="6567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Tuyên dương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 viết hay</a:t>
            </a:r>
          </a:p>
        </p:txBody>
      </p:sp>
    </p:spTree>
    <p:extLst>
      <p:ext uri="{BB962C8B-B14F-4D97-AF65-F5344CB8AC3E}">
        <p14:creationId xmlns:p14="http://schemas.microsoft.com/office/powerpoint/2010/main" val="2708347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1C745-30DD-631D-F976-DD8A933D5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85" y="2199048"/>
            <a:ext cx="679762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73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圆角矩形 26"/>
          <p:cNvSpPr/>
          <p:nvPr/>
        </p:nvSpPr>
        <p:spPr>
          <a:xfrm>
            <a:off x="989481" y="1667798"/>
            <a:ext cx="9926169" cy="128480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8" name="文本框 13"/>
          <p:cNvSpPr txBox="1"/>
          <p:nvPr/>
        </p:nvSpPr>
        <p:spPr>
          <a:xfrm>
            <a:off x="1643223" y="1770349"/>
            <a:ext cx="8659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28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Biết rút kinh nghiệm sau khi trả bài văn kể lại một câu chuyện đã đọc hoặc đã nghe.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A1349-0C78-CABC-555D-AE70FCBC7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543" y="342900"/>
            <a:ext cx="6674424" cy="140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CF91F7-BF9E-8D15-62D5-CFD9F325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02" y="332744"/>
            <a:ext cx="6681795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ói với em">
            <a:hlinkClick r:id="" action="ppaction://media"/>
            <a:extLst>
              <a:ext uri="{FF2B5EF4-FFF2-40B4-BE49-F238E27FC236}">
                <a16:creationId xmlns:a16="http://schemas.microsoft.com/office/drawing/2014/main" id="{661B5ACB-7CC6-DEC1-D792-71E725AC8C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2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204023" y="613845"/>
            <a:ext cx="6780578" cy="6780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A9BBB7-0963-028A-208B-D0BB4E0FA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026" y="399419"/>
            <a:ext cx="6590347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2666999" y="373062"/>
            <a:ext cx="88885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just">
              <a:defRPr/>
            </a:pP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u="sng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u="sng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dirty="0" err="1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altLang="en-US" sz="4000" dirty="0">
                <a:solidFill>
                  <a:prstClr val="black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4" name="组合 27"/>
          <p:cNvGrpSpPr/>
          <p:nvPr/>
        </p:nvGrpSpPr>
        <p:grpSpPr>
          <a:xfrm>
            <a:off x="4534425" y="3844208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7" name="组合 30"/>
          <p:cNvGrpSpPr/>
          <p:nvPr/>
        </p:nvGrpSpPr>
        <p:grpSpPr>
          <a:xfrm>
            <a:off x="7632933" y="4500812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8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9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0" name="Freeform 536"/>
          <p:cNvSpPr/>
          <p:nvPr/>
        </p:nvSpPr>
        <p:spPr bwMode="auto">
          <a:xfrm>
            <a:off x="7924362" y="304457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11" name="组合 34"/>
          <p:cNvGrpSpPr/>
          <p:nvPr/>
        </p:nvGrpSpPr>
        <p:grpSpPr>
          <a:xfrm>
            <a:off x="4649574" y="2341784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12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3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4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5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6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7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18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19" name="Freeform 553"/>
          <p:cNvSpPr>
            <a:spLocks noEditPoints="1"/>
          </p:cNvSpPr>
          <p:nvPr/>
        </p:nvSpPr>
        <p:spPr bwMode="auto">
          <a:xfrm>
            <a:off x="5880376" y="5021140"/>
            <a:ext cx="1060473" cy="770060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0" name="Freeform 559"/>
          <p:cNvSpPr/>
          <p:nvPr/>
        </p:nvSpPr>
        <p:spPr bwMode="auto">
          <a:xfrm>
            <a:off x="5188875" y="2501879"/>
            <a:ext cx="2347235" cy="595570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1" name="Freeform 560"/>
          <p:cNvSpPr>
            <a:spLocks noEditPoints="1"/>
          </p:cNvSpPr>
          <p:nvPr/>
        </p:nvSpPr>
        <p:spPr bwMode="auto">
          <a:xfrm>
            <a:off x="5100697" y="3127090"/>
            <a:ext cx="2526658" cy="594531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2" name="Freeform 561"/>
          <p:cNvSpPr>
            <a:spLocks noEditPoints="1"/>
          </p:cNvSpPr>
          <p:nvPr/>
        </p:nvSpPr>
        <p:spPr bwMode="auto">
          <a:xfrm>
            <a:off x="5182035" y="3776144"/>
            <a:ext cx="2398116" cy="595570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3" name="Freeform 562"/>
          <p:cNvSpPr>
            <a:spLocks noEditPoints="1"/>
          </p:cNvSpPr>
          <p:nvPr/>
        </p:nvSpPr>
        <p:spPr bwMode="auto">
          <a:xfrm>
            <a:off x="5575454" y="4425570"/>
            <a:ext cx="1632218" cy="595570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8917" y="1833521"/>
            <a:ext cx="38608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 xét chung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23679" y="2375381"/>
            <a:ext cx="3420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 dẫn chữa bài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62683" y="5067925"/>
            <a:ext cx="36928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Tuyên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3542" y="3440169"/>
            <a:ext cx="27752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Trao đổi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những đoạn, bài văn hay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2" name="组合 55"/>
          <p:cNvGrpSpPr/>
          <p:nvPr/>
        </p:nvGrpSpPr>
        <p:grpSpPr>
          <a:xfrm>
            <a:off x="6238963" y="2749307"/>
            <a:ext cx="314523" cy="325191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33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4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5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6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7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8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9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sp>
        <p:nvSpPr>
          <p:cNvPr id="40" name="Freeform 536"/>
          <p:cNvSpPr/>
          <p:nvPr/>
        </p:nvSpPr>
        <p:spPr bwMode="auto">
          <a:xfrm>
            <a:off x="6172730" y="3401929"/>
            <a:ext cx="492230" cy="234642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6FB420">
                  <a:lumMod val="50000"/>
                </a:srgbClr>
              </a:solidFill>
              <a:effectLst/>
              <a:uLnTx/>
              <a:uFillTx/>
              <a:latin typeface="UTM ViceroyJF" panose="02040603050506020204" pitchFamily="18" charset="0"/>
              <a:ea typeface="微软雅黑"/>
              <a:cs typeface="+mn-cs"/>
            </a:endParaRPr>
          </a:p>
        </p:txBody>
      </p:sp>
      <p:grpSp>
        <p:nvGrpSpPr>
          <p:cNvPr id="41" name="组合 64"/>
          <p:cNvGrpSpPr/>
          <p:nvPr/>
        </p:nvGrpSpPr>
        <p:grpSpPr>
          <a:xfrm>
            <a:off x="6269193" y="4006517"/>
            <a:ext cx="338156" cy="286851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42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3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44" name="组合 67"/>
          <p:cNvGrpSpPr/>
          <p:nvPr/>
        </p:nvGrpSpPr>
        <p:grpSpPr>
          <a:xfrm>
            <a:off x="6220621" y="4698441"/>
            <a:ext cx="320944" cy="243385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45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46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6FB420">
                    <a:lumMod val="50000"/>
                  </a:srgbClr>
                </a:solidFill>
                <a:effectLst/>
                <a:uLnTx/>
                <a:uFillTx/>
                <a:latin typeface="UTM ViceroyJF" panose="0204060305050602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C235797-1AEB-EB7B-D9C9-6083BF7B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48" y="2554856"/>
            <a:ext cx="2365453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60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808058" y="-852525"/>
            <a:ext cx="4424215" cy="8017166"/>
          </a:xfrm>
          <a:prstGeom prst="rect">
            <a:avLst/>
          </a:prstGeom>
        </p:spPr>
      </p:pic>
      <p:grpSp>
        <p:nvGrpSpPr>
          <p:cNvPr id="5" name="组合 1074"/>
          <p:cNvGrpSpPr/>
          <p:nvPr/>
        </p:nvGrpSpPr>
        <p:grpSpPr>
          <a:xfrm>
            <a:off x="9578898" y="3010829"/>
            <a:ext cx="2605759" cy="3847171"/>
            <a:chOff x="8279817" y="2793514"/>
            <a:chExt cx="1765248" cy="2988686"/>
          </a:xfrm>
        </p:grpSpPr>
        <p:pic>
          <p:nvPicPr>
            <p:cNvPr id="6" name="Picture 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9817" y="2793514"/>
              <a:ext cx="1765248" cy="2988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9236" y="2795419"/>
              <a:ext cx="523224" cy="1137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71"/>
            <p:cNvSpPr/>
            <p:nvPr/>
          </p:nvSpPr>
          <p:spPr bwMode="auto">
            <a:xfrm>
              <a:off x="9436118" y="3626104"/>
              <a:ext cx="515605" cy="494092"/>
            </a:xfrm>
            <a:custGeom>
              <a:avLst/>
              <a:gdLst>
                <a:gd name="T0" fmla="+- 0 16245 15878"/>
                <a:gd name="T1" fmla="*/ T0 w 812"/>
                <a:gd name="T2" fmla="+- 0 7142 7142"/>
                <a:gd name="T3" fmla="*/ 7142 h 778"/>
                <a:gd name="T4" fmla="+- 0 16183 15878"/>
                <a:gd name="T5" fmla="*/ T4 w 812"/>
                <a:gd name="T6" fmla="+- 0 7146 7142"/>
                <a:gd name="T7" fmla="*/ 7146 h 778"/>
                <a:gd name="T8" fmla="+- 0 16073 15878"/>
                <a:gd name="T9" fmla="*/ T8 w 812"/>
                <a:gd name="T10" fmla="+- 0 7187 7142"/>
                <a:gd name="T11" fmla="*/ 7187 h 778"/>
                <a:gd name="T12" fmla="+- 0 16025 15878"/>
                <a:gd name="T13" fmla="*/ T12 w 812"/>
                <a:gd name="T14" fmla="+- 0 7224 7142"/>
                <a:gd name="T15" fmla="*/ 7224 h 778"/>
                <a:gd name="T16" fmla="+- 0 15982 15878"/>
                <a:gd name="T17" fmla="*/ T16 w 812"/>
                <a:gd name="T18" fmla="+- 0 7272 7142"/>
                <a:gd name="T19" fmla="*/ 7272 h 778"/>
                <a:gd name="T20" fmla="+- 0 15946 15878"/>
                <a:gd name="T21" fmla="*/ T20 w 812"/>
                <a:gd name="T22" fmla="+- 0 7331 7142"/>
                <a:gd name="T23" fmla="*/ 7331 h 778"/>
                <a:gd name="T24" fmla="+- 0 15915 15878"/>
                <a:gd name="T25" fmla="*/ T24 w 812"/>
                <a:gd name="T26" fmla="+- 0 7400 7142"/>
                <a:gd name="T27" fmla="*/ 7400 h 778"/>
                <a:gd name="T28" fmla="+- 0 15890 15878"/>
                <a:gd name="T29" fmla="*/ T28 w 812"/>
                <a:gd name="T30" fmla="+- 0 7479 7142"/>
                <a:gd name="T31" fmla="*/ 7479 h 778"/>
                <a:gd name="T32" fmla="+- 0 15878 15878"/>
                <a:gd name="T33" fmla="*/ T32 w 812"/>
                <a:gd name="T34" fmla="+- 0 7558 7142"/>
                <a:gd name="T35" fmla="*/ 7558 h 778"/>
                <a:gd name="T36" fmla="+- 0 15882 15878"/>
                <a:gd name="T37" fmla="*/ T36 w 812"/>
                <a:gd name="T38" fmla="+- 0 7637 7142"/>
                <a:gd name="T39" fmla="*/ 7637 h 778"/>
                <a:gd name="T40" fmla="+- 0 15901 15878"/>
                <a:gd name="T41" fmla="*/ T40 w 812"/>
                <a:gd name="T42" fmla="+- 0 7715 7142"/>
                <a:gd name="T43" fmla="*/ 7715 h 778"/>
                <a:gd name="T44" fmla="+- 0 15935 15878"/>
                <a:gd name="T45" fmla="*/ T44 w 812"/>
                <a:gd name="T46" fmla="+- 0 7785 7142"/>
                <a:gd name="T47" fmla="*/ 7785 h 778"/>
                <a:gd name="T48" fmla="+- 0 15984 15878"/>
                <a:gd name="T49" fmla="*/ T48 w 812"/>
                <a:gd name="T50" fmla="+- 0 7844 7142"/>
                <a:gd name="T51" fmla="*/ 7844 h 778"/>
                <a:gd name="T52" fmla="+- 0 16048 15878"/>
                <a:gd name="T53" fmla="*/ T52 w 812"/>
                <a:gd name="T54" fmla="+- 0 7887 7142"/>
                <a:gd name="T55" fmla="*/ 7887 h 778"/>
                <a:gd name="T56" fmla="+- 0 16117 15878"/>
                <a:gd name="T57" fmla="*/ T56 w 812"/>
                <a:gd name="T58" fmla="+- 0 7911 7142"/>
                <a:gd name="T59" fmla="*/ 7911 h 778"/>
                <a:gd name="T60" fmla="+- 0 16189 15878"/>
                <a:gd name="T61" fmla="*/ T60 w 812"/>
                <a:gd name="T62" fmla="+- 0 7920 7142"/>
                <a:gd name="T63" fmla="*/ 7920 h 778"/>
                <a:gd name="T64" fmla="+- 0 16264 15878"/>
                <a:gd name="T65" fmla="*/ T64 w 812"/>
                <a:gd name="T66" fmla="+- 0 7918 7142"/>
                <a:gd name="T67" fmla="*/ 7918 h 778"/>
                <a:gd name="T68" fmla="+- 0 16338 15878"/>
                <a:gd name="T69" fmla="*/ T68 w 812"/>
                <a:gd name="T70" fmla="+- 0 7910 7142"/>
                <a:gd name="T71" fmla="*/ 7910 h 778"/>
                <a:gd name="T72" fmla="+- 0 16418 15878"/>
                <a:gd name="T73" fmla="*/ T72 w 812"/>
                <a:gd name="T74" fmla="+- 0 7897 7142"/>
                <a:gd name="T75" fmla="*/ 7897 h 778"/>
                <a:gd name="T76" fmla="+- 0 16498 15878"/>
                <a:gd name="T77" fmla="*/ T76 w 812"/>
                <a:gd name="T78" fmla="+- 0 7876 7142"/>
                <a:gd name="T79" fmla="*/ 7876 h 778"/>
                <a:gd name="T80" fmla="+- 0 16570 15878"/>
                <a:gd name="T81" fmla="*/ T80 w 812"/>
                <a:gd name="T82" fmla="+- 0 7843 7142"/>
                <a:gd name="T83" fmla="*/ 7843 h 778"/>
                <a:gd name="T84" fmla="+- 0 16630 15878"/>
                <a:gd name="T85" fmla="*/ T84 w 812"/>
                <a:gd name="T86" fmla="+- 0 7796 7142"/>
                <a:gd name="T87" fmla="*/ 7796 h 778"/>
                <a:gd name="T88" fmla="+- 0 16672 15878"/>
                <a:gd name="T89" fmla="*/ T88 w 812"/>
                <a:gd name="T90" fmla="+- 0 7732 7142"/>
                <a:gd name="T91" fmla="*/ 7732 h 778"/>
                <a:gd name="T92" fmla="+- 0 16688 15878"/>
                <a:gd name="T93" fmla="*/ T92 w 812"/>
                <a:gd name="T94" fmla="+- 0 7661 7142"/>
                <a:gd name="T95" fmla="*/ 7661 h 778"/>
                <a:gd name="T96" fmla="+- 0 16690 15878"/>
                <a:gd name="T97" fmla="*/ T96 w 812"/>
                <a:gd name="T98" fmla="+- 0 7624 7142"/>
                <a:gd name="T99" fmla="*/ 7624 h 778"/>
                <a:gd name="T100" fmla="+- 0 16690 15878"/>
                <a:gd name="T101" fmla="*/ T100 w 812"/>
                <a:gd name="T102" fmla="+- 0 7587 7142"/>
                <a:gd name="T103" fmla="*/ 7587 h 778"/>
                <a:gd name="T104" fmla="+- 0 16684 15878"/>
                <a:gd name="T105" fmla="*/ T104 w 812"/>
                <a:gd name="T106" fmla="+- 0 7515 7142"/>
                <a:gd name="T107" fmla="*/ 7515 h 778"/>
                <a:gd name="T108" fmla="+- 0 16670 15878"/>
                <a:gd name="T109" fmla="*/ T108 w 812"/>
                <a:gd name="T110" fmla="+- 0 7444 7142"/>
                <a:gd name="T111" fmla="*/ 7444 h 778"/>
                <a:gd name="T112" fmla="+- 0 16636 15878"/>
                <a:gd name="T113" fmla="*/ T112 w 812"/>
                <a:gd name="T114" fmla="+- 0 7369 7142"/>
                <a:gd name="T115" fmla="*/ 7369 h 778"/>
                <a:gd name="T116" fmla="+- 0 16587 15878"/>
                <a:gd name="T117" fmla="*/ T116 w 812"/>
                <a:gd name="T118" fmla="+- 0 7305 7142"/>
                <a:gd name="T119" fmla="*/ 7305 h 778"/>
                <a:gd name="T120" fmla="+- 0 16525 15878"/>
                <a:gd name="T121" fmla="*/ T120 w 812"/>
                <a:gd name="T122" fmla="+- 0 7250 7142"/>
                <a:gd name="T123" fmla="*/ 7250 h 778"/>
                <a:gd name="T124" fmla="+- 0 16456 15878"/>
                <a:gd name="T125" fmla="*/ T124 w 812"/>
                <a:gd name="T126" fmla="+- 0 7206 7142"/>
                <a:gd name="T127" fmla="*/ 7206 h 778"/>
                <a:gd name="T128" fmla="+- 0 16382 15878"/>
                <a:gd name="T129" fmla="*/ T128 w 812"/>
                <a:gd name="T130" fmla="+- 0 7172 7142"/>
                <a:gd name="T131" fmla="*/ 7172 h 778"/>
                <a:gd name="T132" fmla="+- 0 16312 15878"/>
                <a:gd name="T133" fmla="*/ T132 w 812"/>
                <a:gd name="T134" fmla="+- 0 7151 7142"/>
                <a:gd name="T135" fmla="*/ 7151 h 778"/>
                <a:gd name="T136" fmla="+- 0 16245 15878"/>
                <a:gd name="T137" fmla="*/ T136 w 812"/>
                <a:gd name="T138" fmla="+- 0 7142 7142"/>
                <a:gd name="T139" fmla="*/ 7142 h 77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</a:cxnLst>
              <a:rect l="0" t="0" r="r" b="b"/>
              <a:pathLst>
                <a:path w="812" h="778">
                  <a:moveTo>
                    <a:pt x="367" y="0"/>
                  </a:moveTo>
                  <a:lnTo>
                    <a:pt x="305" y="4"/>
                  </a:lnTo>
                  <a:lnTo>
                    <a:pt x="195" y="45"/>
                  </a:lnTo>
                  <a:lnTo>
                    <a:pt x="147" y="82"/>
                  </a:lnTo>
                  <a:lnTo>
                    <a:pt x="104" y="130"/>
                  </a:lnTo>
                  <a:lnTo>
                    <a:pt x="68" y="189"/>
                  </a:lnTo>
                  <a:lnTo>
                    <a:pt x="37" y="258"/>
                  </a:lnTo>
                  <a:lnTo>
                    <a:pt x="12" y="337"/>
                  </a:lnTo>
                  <a:lnTo>
                    <a:pt x="0" y="416"/>
                  </a:lnTo>
                  <a:lnTo>
                    <a:pt x="4" y="495"/>
                  </a:lnTo>
                  <a:lnTo>
                    <a:pt x="23" y="573"/>
                  </a:lnTo>
                  <a:lnTo>
                    <a:pt x="57" y="643"/>
                  </a:lnTo>
                  <a:lnTo>
                    <a:pt x="106" y="702"/>
                  </a:lnTo>
                  <a:lnTo>
                    <a:pt x="170" y="745"/>
                  </a:lnTo>
                  <a:lnTo>
                    <a:pt x="239" y="769"/>
                  </a:lnTo>
                  <a:lnTo>
                    <a:pt x="311" y="778"/>
                  </a:lnTo>
                  <a:lnTo>
                    <a:pt x="386" y="776"/>
                  </a:lnTo>
                  <a:lnTo>
                    <a:pt x="460" y="768"/>
                  </a:lnTo>
                  <a:lnTo>
                    <a:pt x="540" y="755"/>
                  </a:lnTo>
                  <a:lnTo>
                    <a:pt x="620" y="734"/>
                  </a:lnTo>
                  <a:lnTo>
                    <a:pt x="692" y="701"/>
                  </a:lnTo>
                  <a:lnTo>
                    <a:pt x="752" y="654"/>
                  </a:lnTo>
                  <a:lnTo>
                    <a:pt x="794" y="590"/>
                  </a:lnTo>
                  <a:lnTo>
                    <a:pt x="810" y="519"/>
                  </a:lnTo>
                  <a:lnTo>
                    <a:pt x="812" y="482"/>
                  </a:lnTo>
                  <a:lnTo>
                    <a:pt x="812" y="445"/>
                  </a:lnTo>
                  <a:lnTo>
                    <a:pt x="806" y="373"/>
                  </a:lnTo>
                  <a:lnTo>
                    <a:pt x="792" y="302"/>
                  </a:lnTo>
                  <a:lnTo>
                    <a:pt x="758" y="227"/>
                  </a:lnTo>
                  <a:lnTo>
                    <a:pt x="709" y="163"/>
                  </a:lnTo>
                  <a:lnTo>
                    <a:pt x="647" y="108"/>
                  </a:lnTo>
                  <a:lnTo>
                    <a:pt x="578" y="64"/>
                  </a:lnTo>
                  <a:lnTo>
                    <a:pt x="504" y="30"/>
                  </a:lnTo>
                  <a:lnTo>
                    <a:pt x="434" y="9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9" name="Picture 7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118" y="3626104"/>
              <a:ext cx="367019" cy="494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73"/>
            <p:cNvSpPr/>
            <p:nvPr/>
          </p:nvSpPr>
          <p:spPr bwMode="auto">
            <a:xfrm>
              <a:off x="8406814" y="3790590"/>
              <a:ext cx="591167" cy="754475"/>
            </a:xfrm>
            <a:custGeom>
              <a:avLst/>
              <a:gdLst>
                <a:gd name="T0" fmla="+- 0 14758 14258"/>
                <a:gd name="T1" fmla="*/ T0 w 931"/>
                <a:gd name="T2" fmla="+- 0 7402 7402"/>
                <a:gd name="T3" fmla="*/ 7402 h 1188"/>
                <a:gd name="T4" fmla="+- 0 14691 14258"/>
                <a:gd name="T5" fmla="*/ T4 w 931"/>
                <a:gd name="T6" fmla="+- 0 7407 7402"/>
                <a:gd name="T7" fmla="*/ 7407 h 1188"/>
                <a:gd name="T8" fmla="+- 0 14629 14258"/>
                <a:gd name="T9" fmla="*/ T8 w 931"/>
                <a:gd name="T10" fmla="+- 0 7422 7402"/>
                <a:gd name="T11" fmla="*/ 7422 h 1188"/>
                <a:gd name="T12" fmla="+- 0 14571 14258"/>
                <a:gd name="T13" fmla="*/ T12 w 931"/>
                <a:gd name="T14" fmla="+- 0 7448 7402"/>
                <a:gd name="T15" fmla="*/ 7448 h 1188"/>
                <a:gd name="T16" fmla="+- 0 14518 14258"/>
                <a:gd name="T17" fmla="*/ T16 w 931"/>
                <a:gd name="T18" fmla="+- 0 7484 7402"/>
                <a:gd name="T19" fmla="*/ 7484 h 1188"/>
                <a:gd name="T20" fmla="+- 0 14471 14258"/>
                <a:gd name="T21" fmla="*/ T20 w 931"/>
                <a:gd name="T22" fmla="+- 0 7529 7402"/>
                <a:gd name="T23" fmla="*/ 7529 h 1188"/>
                <a:gd name="T24" fmla="+- 0 14428 14258"/>
                <a:gd name="T25" fmla="*/ T24 w 931"/>
                <a:gd name="T26" fmla="+- 0 7583 7402"/>
                <a:gd name="T27" fmla="*/ 7583 h 1188"/>
                <a:gd name="T28" fmla="+- 0 14391 14258"/>
                <a:gd name="T29" fmla="*/ T28 w 931"/>
                <a:gd name="T30" fmla="+- 0 7645 7402"/>
                <a:gd name="T31" fmla="*/ 7645 h 1188"/>
                <a:gd name="T32" fmla="+- 0 14359 14258"/>
                <a:gd name="T33" fmla="*/ T32 w 931"/>
                <a:gd name="T34" fmla="+- 0 7715 7402"/>
                <a:gd name="T35" fmla="*/ 7715 h 1188"/>
                <a:gd name="T36" fmla="+- 0 14330 14258"/>
                <a:gd name="T37" fmla="*/ T36 w 931"/>
                <a:gd name="T38" fmla="+- 0 7793 7402"/>
                <a:gd name="T39" fmla="*/ 7793 h 1188"/>
                <a:gd name="T40" fmla="+- 0 14306 14258"/>
                <a:gd name="T41" fmla="*/ T40 w 931"/>
                <a:gd name="T42" fmla="+- 0 7873 7402"/>
                <a:gd name="T43" fmla="*/ 7873 h 1188"/>
                <a:gd name="T44" fmla="+- 0 14286 14258"/>
                <a:gd name="T45" fmla="*/ T44 w 931"/>
                <a:gd name="T46" fmla="+- 0 7953 7402"/>
                <a:gd name="T47" fmla="*/ 7953 h 1188"/>
                <a:gd name="T48" fmla="+- 0 14270 14258"/>
                <a:gd name="T49" fmla="*/ T48 w 931"/>
                <a:gd name="T50" fmla="+- 0 8035 7402"/>
                <a:gd name="T51" fmla="*/ 8035 h 1188"/>
                <a:gd name="T52" fmla="+- 0 14259 14258"/>
                <a:gd name="T53" fmla="*/ T52 w 931"/>
                <a:gd name="T54" fmla="+- 0 8122 7402"/>
                <a:gd name="T55" fmla="*/ 8122 h 1188"/>
                <a:gd name="T56" fmla="+- 0 14258 14258"/>
                <a:gd name="T57" fmla="*/ T56 w 931"/>
                <a:gd name="T58" fmla="+- 0 8165 7402"/>
                <a:gd name="T59" fmla="*/ 8165 h 1188"/>
                <a:gd name="T60" fmla="+- 0 14261 14258"/>
                <a:gd name="T61" fmla="*/ T60 w 931"/>
                <a:gd name="T62" fmla="+- 0 8209 7402"/>
                <a:gd name="T63" fmla="*/ 8209 h 1188"/>
                <a:gd name="T64" fmla="+- 0 14279 14258"/>
                <a:gd name="T65" fmla="*/ T64 w 931"/>
                <a:gd name="T66" fmla="+- 0 8284 7402"/>
                <a:gd name="T67" fmla="*/ 8284 h 1188"/>
                <a:gd name="T68" fmla="+- 0 14311 14258"/>
                <a:gd name="T69" fmla="*/ T68 w 931"/>
                <a:gd name="T70" fmla="+- 0 8353 7402"/>
                <a:gd name="T71" fmla="*/ 8353 h 1188"/>
                <a:gd name="T72" fmla="+- 0 14356 14258"/>
                <a:gd name="T73" fmla="*/ T72 w 931"/>
                <a:gd name="T74" fmla="+- 0 8416 7402"/>
                <a:gd name="T75" fmla="*/ 8416 h 1188"/>
                <a:gd name="T76" fmla="+- 0 14411 14258"/>
                <a:gd name="T77" fmla="*/ T76 w 931"/>
                <a:gd name="T78" fmla="+- 0 8471 7402"/>
                <a:gd name="T79" fmla="*/ 8471 h 1188"/>
                <a:gd name="T80" fmla="+- 0 14475 14258"/>
                <a:gd name="T81" fmla="*/ T80 w 931"/>
                <a:gd name="T82" fmla="+- 0 8517 7402"/>
                <a:gd name="T83" fmla="*/ 8517 h 1188"/>
                <a:gd name="T84" fmla="+- 0 14545 14258"/>
                <a:gd name="T85" fmla="*/ T84 w 931"/>
                <a:gd name="T86" fmla="+- 0 8552 7402"/>
                <a:gd name="T87" fmla="*/ 8552 h 1188"/>
                <a:gd name="T88" fmla="+- 0 14620 14258"/>
                <a:gd name="T89" fmla="*/ T88 w 931"/>
                <a:gd name="T90" fmla="+- 0 8576 7402"/>
                <a:gd name="T91" fmla="*/ 8576 h 1188"/>
                <a:gd name="T92" fmla="+- 0 14693 14258"/>
                <a:gd name="T93" fmla="*/ T92 w 931"/>
                <a:gd name="T94" fmla="+- 0 8588 7402"/>
                <a:gd name="T95" fmla="*/ 8588 h 1188"/>
                <a:gd name="T96" fmla="+- 0 14767 14258"/>
                <a:gd name="T97" fmla="*/ T96 w 931"/>
                <a:gd name="T98" fmla="+- 0 8589 7402"/>
                <a:gd name="T99" fmla="*/ 8589 h 1188"/>
                <a:gd name="T100" fmla="+- 0 14839 14258"/>
                <a:gd name="T101" fmla="*/ T100 w 931"/>
                <a:gd name="T102" fmla="+- 0 8579 7402"/>
                <a:gd name="T103" fmla="*/ 8579 h 1188"/>
                <a:gd name="T104" fmla="+- 0 14909 14258"/>
                <a:gd name="T105" fmla="*/ T104 w 931"/>
                <a:gd name="T106" fmla="+- 0 8557 7402"/>
                <a:gd name="T107" fmla="*/ 8557 h 1188"/>
                <a:gd name="T108" fmla="+- 0 14973 14258"/>
                <a:gd name="T109" fmla="*/ T108 w 931"/>
                <a:gd name="T110" fmla="+- 0 8523 7402"/>
                <a:gd name="T111" fmla="*/ 8523 h 1188"/>
                <a:gd name="T112" fmla="+- 0 15029 14258"/>
                <a:gd name="T113" fmla="*/ T112 w 931"/>
                <a:gd name="T114" fmla="+- 0 8477 7402"/>
                <a:gd name="T115" fmla="*/ 8477 h 1188"/>
                <a:gd name="T116" fmla="+- 0 15075 14258"/>
                <a:gd name="T117" fmla="*/ T116 w 931"/>
                <a:gd name="T118" fmla="+- 0 8420 7402"/>
                <a:gd name="T119" fmla="*/ 8420 h 1188"/>
                <a:gd name="T120" fmla="+- 0 15109 14258"/>
                <a:gd name="T121" fmla="*/ T120 w 931"/>
                <a:gd name="T122" fmla="+- 0 8355 7402"/>
                <a:gd name="T123" fmla="*/ 8355 h 1188"/>
                <a:gd name="T124" fmla="+- 0 15134 14258"/>
                <a:gd name="T125" fmla="*/ T124 w 931"/>
                <a:gd name="T126" fmla="+- 0 8286 7402"/>
                <a:gd name="T127" fmla="*/ 8286 h 1188"/>
                <a:gd name="T128" fmla="+- 0 15152 14258"/>
                <a:gd name="T129" fmla="*/ T128 w 931"/>
                <a:gd name="T130" fmla="+- 0 8212 7402"/>
                <a:gd name="T131" fmla="*/ 8212 h 1188"/>
                <a:gd name="T132" fmla="+- 0 15165 14258"/>
                <a:gd name="T133" fmla="*/ T132 w 931"/>
                <a:gd name="T134" fmla="+- 0 8138 7402"/>
                <a:gd name="T135" fmla="*/ 8138 h 1188"/>
                <a:gd name="T136" fmla="+- 0 15174 14258"/>
                <a:gd name="T137" fmla="*/ T136 w 931"/>
                <a:gd name="T138" fmla="+- 0 8063 7402"/>
                <a:gd name="T139" fmla="*/ 8063 h 1188"/>
                <a:gd name="T140" fmla="+- 0 15183 14258"/>
                <a:gd name="T141" fmla="*/ T140 w 931"/>
                <a:gd name="T142" fmla="+- 0 7981 7402"/>
                <a:gd name="T143" fmla="*/ 7981 h 1188"/>
                <a:gd name="T144" fmla="+- 0 15188 14258"/>
                <a:gd name="T145" fmla="*/ T144 w 931"/>
                <a:gd name="T146" fmla="+- 0 7898 7402"/>
                <a:gd name="T147" fmla="*/ 7898 h 1188"/>
                <a:gd name="T148" fmla="+- 0 15188 14258"/>
                <a:gd name="T149" fmla="*/ T148 w 931"/>
                <a:gd name="T150" fmla="+- 0 7816 7402"/>
                <a:gd name="T151" fmla="*/ 7816 h 1188"/>
                <a:gd name="T152" fmla="+- 0 15179 14258"/>
                <a:gd name="T153" fmla="*/ T152 w 931"/>
                <a:gd name="T154" fmla="+- 0 7735 7402"/>
                <a:gd name="T155" fmla="*/ 7735 h 1188"/>
                <a:gd name="T156" fmla="+- 0 15159 14258"/>
                <a:gd name="T157" fmla="*/ T156 w 931"/>
                <a:gd name="T158" fmla="+- 0 7659 7402"/>
                <a:gd name="T159" fmla="*/ 7659 h 1188"/>
                <a:gd name="T160" fmla="+- 0 15127 14258"/>
                <a:gd name="T161" fmla="*/ T160 w 931"/>
                <a:gd name="T162" fmla="+- 0 7589 7402"/>
                <a:gd name="T163" fmla="*/ 7589 h 1188"/>
                <a:gd name="T164" fmla="+- 0 15079 14258"/>
                <a:gd name="T165" fmla="*/ T164 w 931"/>
                <a:gd name="T166" fmla="+- 0 7526 7402"/>
                <a:gd name="T167" fmla="*/ 7526 h 1188"/>
                <a:gd name="T168" fmla="+- 0 14999 14258"/>
                <a:gd name="T169" fmla="*/ T168 w 931"/>
                <a:gd name="T170" fmla="+- 0 7466 7402"/>
                <a:gd name="T171" fmla="*/ 7466 h 1188"/>
                <a:gd name="T172" fmla="+- 0 14906 14258"/>
                <a:gd name="T173" fmla="*/ T172 w 931"/>
                <a:gd name="T174" fmla="+- 0 7426 7402"/>
                <a:gd name="T175" fmla="*/ 7426 h 1188"/>
                <a:gd name="T176" fmla="+- 0 14830 14258"/>
                <a:gd name="T177" fmla="*/ T176 w 931"/>
                <a:gd name="T178" fmla="+- 0 7408 7402"/>
                <a:gd name="T179" fmla="*/ 7408 h 1188"/>
                <a:gd name="T180" fmla="+- 0 14758 14258"/>
                <a:gd name="T181" fmla="*/ T180 w 931"/>
                <a:gd name="T182" fmla="+- 0 7402 7402"/>
                <a:gd name="T183" fmla="*/ 7402 h 118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</a:cxnLst>
              <a:rect l="0" t="0" r="r" b="b"/>
              <a:pathLst>
                <a:path w="931" h="1188">
                  <a:moveTo>
                    <a:pt x="500" y="0"/>
                  </a:moveTo>
                  <a:lnTo>
                    <a:pt x="433" y="5"/>
                  </a:lnTo>
                  <a:lnTo>
                    <a:pt x="371" y="20"/>
                  </a:lnTo>
                  <a:lnTo>
                    <a:pt x="313" y="46"/>
                  </a:lnTo>
                  <a:lnTo>
                    <a:pt x="260" y="82"/>
                  </a:lnTo>
                  <a:lnTo>
                    <a:pt x="213" y="127"/>
                  </a:lnTo>
                  <a:lnTo>
                    <a:pt x="170" y="181"/>
                  </a:lnTo>
                  <a:lnTo>
                    <a:pt x="133" y="243"/>
                  </a:lnTo>
                  <a:lnTo>
                    <a:pt x="101" y="313"/>
                  </a:lnTo>
                  <a:lnTo>
                    <a:pt x="72" y="391"/>
                  </a:lnTo>
                  <a:lnTo>
                    <a:pt x="48" y="471"/>
                  </a:lnTo>
                  <a:lnTo>
                    <a:pt x="28" y="551"/>
                  </a:lnTo>
                  <a:lnTo>
                    <a:pt x="12" y="633"/>
                  </a:lnTo>
                  <a:lnTo>
                    <a:pt x="1" y="720"/>
                  </a:lnTo>
                  <a:lnTo>
                    <a:pt x="0" y="763"/>
                  </a:lnTo>
                  <a:lnTo>
                    <a:pt x="3" y="807"/>
                  </a:lnTo>
                  <a:lnTo>
                    <a:pt x="21" y="882"/>
                  </a:lnTo>
                  <a:lnTo>
                    <a:pt x="53" y="951"/>
                  </a:lnTo>
                  <a:lnTo>
                    <a:pt x="98" y="1014"/>
                  </a:lnTo>
                  <a:lnTo>
                    <a:pt x="153" y="1069"/>
                  </a:lnTo>
                  <a:lnTo>
                    <a:pt x="217" y="1115"/>
                  </a:lnTo>
                  <a:lnTo>
                    <a:pt x="287" y="1150"/>
                  </a:lnTo>
                  <a:lnTo>
                    <a:pt x="362" y="1174"/>
                  </a:lnTo>
                  <a:lnTo>
                    <a:pt x="435" y="1186"/>
                  </a:lnTo>
                  <a:lnTo>
                    <a:pt x="509" y="1187"/>
                  </a:lnTo>
                  <a:lnTo>
                    <a:pt x="581" y="1177"/>
                  </a:lnTo>
                  <a:lnTo>
                    <a:pt x="651" y="1155"/>
                  </a:lnTo>
                  <a:lnTo>
                    <a:pt x="715" y="1121"/>
                  </a:lnTo>
                  <a:lnTo>
                    <a:pt x="771" y="1075"/>
                  </a:lnTo>
                  <a:lnTo>
                    <a:pt x="817" y="1018"/>
                  </a:lnTo>
                  <a:lnTo>
                    <a:pt x="851" y="953"/>
                  </a:lnTo>
                  <a:lnTo>
                    <a:pt x="876" y="884"/>
                  </a:lnTo>
                  <a:lnTo>
                    <a:pt x="894" y="810"/>
                  </a:lnTo>
                  <a:lnTo>
                    <a:pt x="907" y="736"/>
                  </a:lnTo>
                  <a:lnTo>
                    <a:pt x="916" y="661"/>
                  </a:lnTo>
                  <a:lnTo>
                    <a:pt x="925" y="579"/>
                  </a:lnTo>
                  <a:lnTo>
                    <a:pt x="930" y="496"/>
                  </a:lnTo>
                  <a:lnTo>
                    <a:pt x="930" y="414"/>
                  </a:lnTo>
                  <a:lnTo>
                    <a:pt x="921" y="333"/>
                  </a:lnTo>
                  <a:lnTo>
                    <a:pt x="901" y="257"/>
                  </a:lnTo>
                  <a:lnTo>
                    <a:pt x="869" y="187"/>
                  </a:lnTo>
                  <a:lnTo>
                    <a:pt x="821" y="124"/>
                  </a:lnTo>
                  <a:lnTo>
                    <a:pt x="741" y="64"/>
                  </a:lnTo>
                  <a:lnTo>
                    <a:pt x="648" y="24"/>
                  </a:lnTo>
                  <a:lnTo>
                    <a:pt x="572" y="6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1" name="Picture 7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6814" y="3790590"/>
              <a:ext cx="526399" cy="746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75"/>
            <p:cNvSpPr/>
            <p:nvPr/>
          </p:nvSpPr>
          <p:spPr bwMode="auto">
            <a:xfrm>
              <a:off x="9018300" y="4167827"/>
              <a:ext cx="548624" cy="842751"/>
            </a:xfrm>
            <a:custGeom>
              <a:avLst/>
              <a:gdLst>
                <a:gd name="T0" fmla="+- 0 15748 15221"/>
                <a:gd name="T1" fmla="*/ T0 w 864"/>
                <a:gd name="T2" fmla="+- 0 7995 7995"/>
                <a:gd name="T3" fmla="*/ 7995 h 1327"/>
                <a:gd name="T4" fmla="+- 0 15677 15221"/>
                <a:gd name="T5" fmla="*/ T4 w 864"/>
                <a:gd name="T6" fmla="+- 0 7997 7995"/>
                <a:gd name="T7" fmla="*/ 7997 h 1327"/>
                <a:gd name="T8" fmla="+- 0 15608 15221"/>
                <a:gd name="T9" fmla="*/ T8 w 864"/>
                <a:gd name="T10" fmla="+- 0 8009 7995"/>
                <a:gd name="T11" fmla="*/ 8009 h 1327"/>
                <a:gd name="T12" fmla="+- 0 15541 15221"/>
                <a:gd name="T13" fmla="*/ T12 w 864"/>
                <a:gd name="T14" fmla="+- 0 8029 7995"/>
                <a:gd name="T15" fmla="*/ 8029 h 1327"/>
                <a:gd name="T16" fmla="+- 0 15477 15221"/>
                <a:gd name="T17" fmla="*/ T16 w 864"/>
                <a:gd name="T18" fmla="+- 0 8060 7995"/>
                <a:gd name="T19" fmla="*/ 8060 h 1327"/>
                <a:gd name="T20" fmla="+- 0 15419 15221"/>
                <a:gd name="T21" fmla="*/ T20 w 864"/>
                <a:gd name="T22" fmla="+- 0 8098 7995"/>
                <a:gd name="T23" fmla="*/ 8098 h 1327"/>
                <a:gd name="T24" fmla="+- 0 15367 15221"/>
                <a:gd name="T25" fmla="*/ T24 w 864"/>
                <a:gd name="T26" fmla="+- 0 8146 7995"/>
                <a:gd name="T27" fmla="*/ 8146 h 1327"/>
                <a:gd name="T28" fmla="+- 0 15323 15221"/>
                <a:gd name="T29" fmla="*/ T28 w 864"/>
                <a:gd name="T30" fmla="+- 0 8202 7995"/>
                <a:gd name="T31" fmla="*/ 8202 h 1327"/>
                <a:gd name="T32" fmla="+- 0 15283 15221"/>
                <a:gd name="T33" fmla="*/ T32 w 864"/>
                <a:gd name="T34" fmla="+- 0 8275 7995"/>
                <a:gd name="T35" fmla="*/ 8275 h 1327"/>
                <a:gd name="T36" fmla="+- 0 15255 15221"/>
                <a:gd name="T37" fmla="*/ T36 w 864"/>
                <a:gd name="T38" fmla="+- 0 8353 7995"/>
                <a:gd name="T39" fmla="*/ 8353 h 1327"/>
                <a:gd name="T40" fmla="+- 0 15237 15221"/>
                <a:gd name="T41" fmla="*/ T40 w 864"/>
                <a:gd name="T42" fmla="+- 0 8434 7995"/>
                <a:gd name="T43" fmla="*/ 8434 h 1327"/>
                <a:gd name="T44" fmla="+- 0 15226 15221"/>
                <a:gd name="T45" fmla="*/ T44 w 864"/>
                <a:gd name="T46" fmla="+- 0 8518 7995"/>
                <a:gd name="T47" fmla="*/ 8518 h 1327"/>
                <a:gd name="T48" fmla="+- 0 15221 15221"/>
                <a:gd name="T49" fmla="*/ T48 w 864"/>
                <a:gd name="T50" fmla="+- 0 8602 7995"/>
                <a:gd name="T51" fmla="*/ 8602 h 1327"/>
                <a:gd name="T52" fmla="+- 0 15221 15221"/>
                <a:gd name="T53" fmla="*/ T52 w 864"/>
                <a:gd name="T54" fmla="+- 0 8687 7995"/>
                <a:gd name="T55" fmla="*/ 8687 h 1327"/>
                <a:gd name="T56" fmla="+- 0 15222 15221"/>
                <a:gd name="T57" fmla="*/ T56 w 864"/>
                <a:gd name="T58" fmla="+- 0 8753 7995"/>
                <a:gd name="T59" fmla="*/ 8753 h 1327"/>
                <a:gd name="T60" fmla="+- 0 15224 15221"/>
                <a:gd name="T61" fmla="*/ T60 w 864"/>
                <a:gd name="T62" fmla="+- 0 8820 7995"/>
                <a:gd name="T63" fmla="*/ 8820 h 1327"/>
                <a:gd name="T64" fmla="+- 0 15227 15221"/>
                <a:gd name="T65" fmla="*/ T64 w 864"/>
                <a:gd name="T66" fmla="+- 0 8886 7995"/>
                <a:gd name="T67" fmla="*/ 8886 h 1327"/>
                <a:gd name="T68" fmla="+- 0 15231 15221"/>
                <a:gd name="T69" fmla="*/ T68 w 864"/>
                <a:gd name="T70" fmla="+- 0 8952 7995"/>
                <a:gd name="T71" fmla="*/ 8952 h 1327"/>
                <a:gd name="T72" fmla="+- 0 15238 15221"/>
                <a:gd name="T73" fmla="*/ T72 w 864"/>
                <a:gd name="T74" fmla="+- 0 9026 7995"/>
                <a:gd name="T75" fmla="*/ 9026 h 1327"/>
                <a:gd name="T76" fmla="+- 0 15253 15221"/>
                <a:gd name="T77" fmla="*/ T76 w 864"/>
                <a:gd name="T78" fmla="+- 0 9098 7995"/>
                <a:gd name="T79" fmla="*/ 9098 h 1327"/>
                <a:gd name="T80" fmla="+- 0 15281 15221"/>
                <a:gd name="T81" fmla="*/ T80 w 864"/>
                <a:gd name="T82" fmla="+- 0 9164 7995"/>
                <a:gd name="T83" fmla="*/ 9164 h 1327"/>
                <a:gd name="T84" fmla="+- 0 15325 15221"/>
                <a:gd name="T85" fmla="*/ T84 w 864"/>
                <a:gd name="T86" fmla="+- 0 9218 7995"/>
                <a:gd name="T87" fmla="*/ 9218 h 1327"/>
                <a:gd name="T88" fmla="+- 0 15390 15221"/>
                <a:gd name="T89" fmla="*/ T88 w 864"/>
                <a:gd name="T90" fmla="+- 0 9258 7995"/>
                <a:gd name="T91" fmla="*/ 9258 h 1327"/>
                <a:gd name="T92" fmla="+- 0 15462 15221"/>
                <a:gd name="T93" fmla="*/ T92 w 864"/>
                <a:gd name="T94" fmla="+- 0 9284 7995"/>
                <a:gd name="T95" fmla="*/ 9284 h 1327"/>
                <a:gd name="T96" fmla="+- 0 15570 15221"/>
                <a:gd name="T97" fmla="*/ T96 w 864"/>
                <a:gd name="T98" fmla="+- 0 9312 7995"/>
                <a:gd name="T99" fmla="*/ 9312 h 1327"/>
                <a:gd name="T100" fmla="+- 0 15680 15221"/>
                <a:gd name="T101" fmla="*/ T100 w 864"/>
                <a:gd name="T102" fmla="+- 0 9322 7995"/>
                <a:gd name="T103" fmla="*/ 9322 h 1327"/>
                <a:gd name="T104" fmla="+- 0 15736 15221"/>
                <a:gd name="T105" fmla="*/ T104 w 864"/>
                <a:gd name="T106" fmla="+- 0 9315 7995"/>
                <a:gd name="T107" fmla="*/ 9315 h 1327"/>
                <a:gd name="T108" fmla="+- 0 15838 15221"/>
                <a:gd name="T109" fmla="*/ T108 w 864"/>
                <a:gd name="T110" fmla="+- 0 9272 7995"/>
                <a:gd name="T111" fmla="*/ 9272 h 1327"/>
                <a:gd name="T112" fmla="+- 0 15912 15221"/>
                <a:gd name="T113" fmla="*/ T112 w 864"/>
                <a:gd name="T114" fmla="+- 0 9181 7995"/>
                <a:gd name="T115" fmla="*/ 9181 h 1327"/>
                <a:gd name="T116" fmla="+- 0 15929 15221"/>
                <a:gd name="T117" fmla="*/ T116 w 864"/>
                <a:gd name="T118" fmla="+- 0 9120 7995"/>
                <a:gd name="T119" fmla="*/ 9120 h 1327"/>
                <a:gd name="T120" fmla="+- 0 15932 15221"/>
                <a:gd name="T121" fmla="*/ T120 w 864"/>
                <a:gd name="T122" fmla="+- 0 9056 7995"/>
                <a:gd name="T123" fmla="*/ 9056 h 1327"/>
                <a:gd name="T124" fmla="+- 0 15922 15221"/>
                <a:gd name="T125" fmla="*/ T124 w 864"/>
                <a:gd name="T126" fmla="+- 0 8992 7995"/>
                <a:gd name="T127" fmla="*/ 8992 h 1327"/>
                <a:gd name="T128" fmla="+- 0 15900 15221"/>
                <a:gd name="T129" fmla="*/ T128 w 864"/>
                <a:gd name="T130" fmla="+- 0 8924 7995"/>
                <a:gd name="T131" fmla="*/ 8924 h 1327"/>
                <a:gd name="T132" fmla="+- 0 15872 15221"/>
                <a:gd name="T133" fmla="*/ T132 w 864"/>
                <a:gd name="T134" fmla="+- 0 8855 7995"/>
                <a:gd name="T135" fmla="*/ 8855 h 1327"/>
                <a:gd name="T136" fmla="+- 0 15844 15221"/>
                <a:gd name="T137" fmla="*/ T136 w 864"/>
                <a:gd name="T138" fmla="+- 0 8788 7995"/>
                <a:gd name="T139" fmla="*/ 8788 h 1327"/>
                <a:gd name="T140" fmla="+- 0 15824 15221"/>
                <a:gd name="T141" fmla="*/ T140 w 864"/>
                <a:gd name="T142" fmla="+- 0 8720 7995"/>
                <a:gd name="T143" fmla="*/ 8720 h 1327"/>
                <a:gd name="T144" fmla="+- 0 15818 15221"/>
                <a:gd name="T145" fmla="*/ T144 w 864"/>
                <a:gd name="T146" fmla="+- 0 8653 7995"/>
                <a:gd name="T147" fmla="*/ 8653 h 1327"/>
                <a:gd name="T148" fmla="+- 0 15832 15221"/>
                <a:gd name="T149" fmla="*/ T148 w 864"/>
                <a:gd name="T150" fmla="+- 0 8587 7995"/>
                <a:gd name="T151" fmla="*/ 8587 h 1327"/>
                <a:gd name="T152" fmla="+- 0 15872 15221"/>
                <a:gd name="T153" fmla="*/ T152 w 864"/>
                <a:gd name="T154" fmla="+- 0 8524 7995"/>
                <a:gd name="T155" fmla="*/ 8524 h 1327"/>
                <a:gd name="T156" fmla="+- 0 15928 15221"/>
                <a:gd name="T157" fmla="*/ T156 w 864"/>
                <a:gd name="T158" fmla="+- 0 8471 7995"/>
                <a:gd name="T159" fmla="*/ 8471 h 1327"/>
                <a:gd name="T160" fmla="+- 0 15988 15221"/>
                <a:gd name="T161" fmla="*/ T160 w 864"/>
                <a:gd name="T162" fmla="+- 0 8422 7995"/>
                <a:gd name="T163" fmla="*/ 8422 h 1327"/>
                <a:gd name="T164" fmla="+- 0 16042 15221"/>
                <a:gd name="T165" fmla="*/ T164 w 864"/>
                <a:gd name="T166" fmla="+- 0 8368 7995"/>
                <a:gd name="T167" fmla="*/ 8368 h 1327"/>
                <a:gd name="T168" fmla="+- 0 16078 15221"/>
                <a:gd name="T169" fmla="*/ T168 w 864"/>
                <a:gd name="T170" fmla="+- 0 8304 7995"/>
                <a:gd name="T171" fmla="*/ 8304 h 1327"/>
                <a:gd name="T172" fmla="+- 0 16085 15221"/>
                <a:gd name="T173" fmla="*/ T172 w 864"/>
                <a:gd name="T174" fmla="+- 0 8229 7995"/>
                <a:gd name="T175" fmla="*/ 8229 h 1327"/>
                <a:gd name="T176" fmla="+- 0 16062 15221"/>
                <a:gd name="T177" fmla="*/ T176 w 864"/>
                <a:gd name="T178" fmla="+- 0 8158 7995"/>
                <a:gd name="T179" fmla="*/ 8158 h 1327"/>
                <a:gd name="T180" fmla="+- 0 16016 15221"/>
                <a:gd name="T181" fmla="*/ T180 w 864"/>
                <a:gd name="T182" fmla="+- 0 8095 7995"/>
                <a:gd name="T183" fmla="*/ 8095 h 1327"/>
                <a:gd name="T184" fmla="+- 0 15953 15221"/>
                <a:gd name="T185" fmla="*/ T184 w 864"/>
                <a:gd name="T186" fmla="+- 0 8049 7995"/>
                <a:gd name="T187" fmla="*/ 8049 h 1327"/>
                <a:gd name="T188" fmla="+- 0 15887 15221"/>
                <a:gd name="T189" fmla="*/ T188 w 864"/>
                <a:gd name="T190" fmla="+- 0 8021 7995"/>
                <a:gd name="T191" fmla="*/ 8021 h 1327"/>
                <a:gd name="T192" fmla="+- 0 15818 15221"/>
                <a:gd name="T193" fmla="*/ T192 w 864"/>
                <a:gd name="T194" fmla="+- 0 8003 7995"/>
                <a:gd name="T195" fmla="*/ 8003 h 1327"/>
                <a:gd name="T196" fmla="+- 0 15748 15221"/>
                <a:gd name="T197" fmla="*/ T196 w 864"/>
                <a:gd name="T198" fmla="+- 0 7995 7995"/>
                <a:gd name="T199" fmla="*/ 7995 h 132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</a:cxnLst>
              <a:rect l="0" t="0" r="r" b="b"/>
              <a:pathLst>
                <a:path w="864" h="1327">
                  <a:moveTo>
                    <a:pt x="527" y="0"/>
                  </a:moveTo>
                  <a:lnTo>
                    <a:pt x="456" y="2"/>
                  </a:lnTo>
                  <a:lnTo>
                    <a:pt x="387" y="14"/>
                  </a:lnTo>
                  <a:lnTo>
                    <a:pt x="320" y="34"/>
                  </a:lnTo>
                  <a:lnTo>
                    <a:pt x="256" y="65"/>
                  </a:lnTo>
                  <a:lnTo>
                    <a:pt x="198" y="103"/>
                  </a:lnTo>
                  <a:lnTo>
                    <a:pt x="146" y="151"/>
                  </a:lnTo>
                  <a:lnTo>
                    <a:pt x="102" y="207"/>
                  </a:lnTo>
                  <a:lnTo>
                    <a:pt x="62" y="280"/>
                  </a:lnTo>
                  <a:lnTo>
                    <a:pt x="34" y="358"/>
                  </a:lnTo>
                  <a:lnTo>
                    <a:pt x="16" y="439"/>
                  </a:lnTo>
                  <a:lnTo>
                    <a:pt x="5" y="523"/>
                  </a:lnTo>
                  <a:lnTo>
                    <a:pt x="0" y="607"/>
                  </a:lnTo>
                  <a:lnTo>
                    <a:pt x="0" y="692"/>
                  </a:lnTo>
                  <a:lnTo>
                    <a:pt x="1" y="758"/>
                  </a:lnTo>
                  <a:lnTo>
                    <a:pt x="3" y="825"/>
                  </a:lnTo>
                  <a:lnTo>
                    <a:pt x="6" y="891"/>
                  </a:lnTo>
                  <a:lnTo>
                    <a:pt x="10" y="957"/>
                  </a:lnTo>
                  <a:lnTo>
                    <a:pt x="17" y="1031"/>
                  </a:lnTo>
                  <a:lnTo>
                    <a:pt x="32" y="1103"/>
                  </a:lnTo>
                  <a:lnTo>
                    <a:pt x="60" y="1169"/>
                  </a:lnTo>
                  <a:lnTo>
                    <a:pt x="104" y="1223"/>
                  </a:lnTo>
                  <a:lnTo>
                    <a:pt x="169" y="1263"/>
                  </a:lnTo>
                  <a:lnTo>
                    <a:pt x="241" y="1289"/>
                  </a:lnTo>
                  <a:lnTo>
                    <a:pt x="349" y="1317"/>
                  </a:lnTo>
                  <a:lnTo>
                    <a:pt x="459" y="1327"/>
                  </a:lnTo>
                  <a:lnTo>
                    <a:pt x="515" y="1320"/>
                  </a:lnTo>
                  <a:lnTo>
                    <a:pt x="617" y="1277"/>
                  </a:lnTo>
                  <a:lnTo>
                    <a:pt x="691" y="1186"/>
                  </a:lnTo>
                  <a:lnTo>
                    <a:pt x="708" y="1125"/>
                  </a:lnTo>
                  <a:lnTo>
                    <a:pt x="711" y="1061"/>
                  </a:lnTo>
                  <a:lnTo>
                    <a:pt x="701" y="997"/>
                  </a:lnTo>
                  <a:lnTo>
                    <a:pt x="679" y="929"/>
                  </a:lnTo>
                  <a:lnTo>
                    <a:pt x="651" y="860"/>
                  </a:lnTo>
                  <a:lnTo>
                    <a:pt x="623" y="793"/>
                  </a:lnTo>
                  <a:lnTo>
                    <a:pt x="603" y="725"/>
                  </a:lnTo>
                  <a:lnTo>
                    <a:pt x="597" y="658"/>
                  </a:lnTo>
                  <a:lnTo>
                    <a:pt x="611" y="592"/>
                  </a:lnTo>
                  <a:lnTo>
                    <a:pt x="651" y="529"/>
                  </a:lnTo>
                  <a:lnTo>
                    <a:pt x="707" y="476"/>
                  </a:lnTo>
                  <a:lnTo>
                    <a:pt x="767" y="427"/>
                  </a:lnTo>
                  <a:lnTo>
                    <a:pt x="821" y="373"/>
                  </a:lnTo>
                  <a:lnTo>
                    <a:pt x="857" y="309"/>
                  </a:lnTo>
                  <a:lnTo>
                    <a:pt x="864" y="234"/>
                  </a:lnTo>
                  <a:lnTo>
                    <a:pt x="841" y="163"/>
                  </a:lnTo>
                  <a:lnTo>
                    <a:pt x="795" y="100"/>
                  </a:lnTo>
                  <a:lnTo>
                    <a:pt x="732" y="54"/>
                  </a:lnTo>
                  <a:lnTo>
                    <a:pt x="666" y="26"/>
                  </a:lnTo>
                  <a:lnTo>
                    <a:pt x="597" y="8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3" name="Picture 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297" y="4167192"/>
              <a:ext cx="505445" cy="81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reeform 77"/>
            <p:cNvSpPr/>
            <p:nvPr/>
          </p:nvSpPr>
          <p:spPr bwMode="auto">
            <a:xfrm>
              <a:off x="9650742" y="4287857"/>
              <a:ext cx="394323" cy="544264"/>
            </a:xfrm>
            <a:custGeom>
              <a:avLst/>
              <a:gdLst>
                <a:gd name="T0" fmla="+- 0 16618 16217"/>
                <a:gd name="T1" fmla="*/ T0 w 621"/>
                <a:gd name="T2" fmla="+- 0 8185 8185"/>
                <a:gd name="T3" fmla="*/ 8185 h 857"/>
                <a:gd name="T4" fmla="+- 0 16534 16217"/>
                <a:gd name="T5" fmla="*/ T4 w 621"/>
                <a:gd name="T6" fmla="+- 0 8196 8185"/>
                <a:gd name="T7" fmla="*/ 8196 h 857"/>
                <a:gd name="T8" fmla="+- 0 16453 16217"/>
                <a:gd name="T9" fmla="*/ T8 w 621"/>
                <a:gd name="T10" fmla="+- 0 8240 8185"/>
                <a:gd name="T11" fmla="*/ 8240 h 857"/>
                <a:gd name="T12" fmla="+- 0 16378 16217"/>
                <a:gd name="T13" fmla="*/ T12 w 621"/>
                <a:gd name="T14" fmla="+- 0 8311 8185"/>
                <a:gd name="T15" fmla="*/ 8311 h 857"/>
                <a:gd name="T16" fmla="+- 0 16313 16217"/>
                <a:gd name="T17" fmla="*/ T16 w 621"/>
                <a:gd name="T18" fmla="+- 0 8402 8185"/>
                <a:gd name="T19" fmla="*/ 8402 h 857"/>
                <a:gd name="T20" fmla="+- 0 16262 16217"/>
                <a:gd name="T21" fmla="*/ T20 w 621"/>
                <a:gd name="T22" fmla="+- 0 8506 8185"/>
                <a:gd name="T23" fmla="*/ 8506 h 857"/>
                <a:gd name="T24" fmla="+- 0 16229 16217"/>
                <a:gd name="T25" fmla="*/ T24 w 621"/>
                <a:gd name="T26" fmla="+- 0 8617 8185"/>
                <a:gd name="T27" fmla="*/ 8617 h 857"/>
                <a:gd name="T28" fmla="+- 0 16217 16217"/>
                <a:gd name="T29" fmla="*/ T28 w 621"/>
                <a:gd name="T30" fmla="+- 0 8727 8185"/>
                <a:gd name="T31" fmla="*/ 8727 h 857"/>
                <a:gd name="T32" fmla="+- 0 16219 16217"/>
                <a:gd name="T33" fmla="*/ T32 w 621"/>
                <a:gd name="T34" fmla="+- 0 8781 8185"/>
                <a:gd name="T35" fmla="*/ 8781 h 857"/>
                <a:gd name="T36" fmla="+- 0 16242 16217"/>
                <a:gd name="T37" fmla="*/ T36 w 621"/>
                <a:gd name="T38" fmla="+- 0 8886 8185"/>
                <a:gd name="T39" fmla="*/ 8886 h 857"/>
                <a:gd name="T40" fmla="+- 0 16314 16217"/>
                <a:gd name="T41" fmla="*/ T40 w 621"/>
                <a:gd name="T42" fmla="+- 0 8984 8185"/>
                <a:gd name="T43" fmla="*/ 8984 h 857"/>
                <a:gd name="T44" fmla="+- 0 16373 16217"/>
                <a:gd name="T45" fmla="*/ T44 w 621"/>
                <a:gd name="T46" fmla="+- 0 9018 8185"/>
                <a:gd name="T47" fmla="*/ 9018 h 857"/>
                <a:gd name="T48" fmla="+- 0 16440 16217"/>
                <a:gd name="T49" fmla="*/ T48 w 621"/>
                <a:gd name="T50" fmla="+- 0 9037 8185"/>
                <a:gd name="T51" fmla="*/ 9037 h 857"/>
                <a:gd name="T52" fmla="+- 0 16512 16217"/>
                <a:gd name="T53" fmla="*/ T52 w 621"/>
                <a:gd name="T54" fmla="+- 0 9041 8185"/>
                <a:gd name="T55" fmla="*/ 9041 h 857"/>
                <a:gd name="T56" fmla="+- 0 16585 16217"/>
                <a:gd name="T57" fmla="*/ T56 w 621"/>
                <a:gd name="T58" fmla="+- 0 9034 8185"/>
                <a:gd name="T59" fmla="*/ 9034 h 857"/>
                <a:gd name="T60" fmla="+- 0 16655 16217"/>
                <a:gd name="T61" fmla="*/ T60 w 621"/>
                <a:gd name="T62" fmla="+- 0 9014 8185"/>
                <a:gd name="T63" fmla="*/ 9014 h 857"/>
                <a:gd name="T64" fmla="+- 0 16725 16217"/>
                <a:gd name="T65" fmla="*/ T64 w 621"/>
                <a:gd name="T66" fmla="+- 0 8982 8185"/>
                <a:gd name="T67" fmla="*/ 8982 h 857"/>
                <a:gd name="T68" fmla="+- 0 16784 16217"/>
                <a:gd name="T69" fmla="*/ T68 w 621"/>
                <a:gd name="T70" fmla="+- 0 8933 8185"/>
                <a:gd name="T71" fmla="*/ 8933 h 857"/>
                <a:gd name="T72" fmla="+- 0 16836 16217"/>
                <a:gd name="T73" fmla="*/ T72 w 621"/>
                <a:gd name="T74" fmla="+- 0 8830 8185"/>
                <a:gd name="T75" fmla="*/ 8830 h 857"/>
                <a:gd name="T76" fmla="+- 0 16838 16217"/>
                <a:gd name="T77" fmla="*/ T76 w 621"/>
                <a:gd name="T78" fmla="+- 0 8823 8185"/>
                <a:gd name="T79" fmla="*/ 8823 h 857"/>
                <a:gd name="T80" fmla="+- 0 16838 16217"/>
                <a:gd name="T81" fmla="*/ T80 w 621"/>
                <a:gd name="T82" fmla="+- 0 8403 8185"/>
                <a:gd name="T83" fmla="*/ 8403 h 857"/>
                <a:gd name="T84" fmla="+- 0 16778 16217"/>
                <a:gd name="T85" fmla="*/ T84 w 621"/>
                <a:gd name="T86" fmla="+- 0 8291 8185"/>
                <a:gd name="T87" fmla="*/ 8291 h 857"/>
                <a:gd name="T88" fmla="+- 0 16700 16217"/>
                <a:gd name="T89" fmla="*/ T88 w 621"/>
                <a:gd name="T90" fmla="+- 0 8214 8185"/>
                <a:gd name="T91" fmla="*/ 8214 h 857"/>
                <a:gd name="T92" fmla="+- 0 16618 16217"/>
                <a:gd name="T93" fmla="*/ T92 w 621"/>
                <a:gd name="T94" fmla="+- 0 8185 8185"/>
                <a:gd name="T95" fmla="*/ 8185 h 8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</a:cxnLst>
              <a:rect l="0" t="0" r="r" b="b"/>
              <a:pathLst>
                <a:path w="621" h="857">
                  <a:moveTo>
                    <a:pt x="401" y="0"/>
                  </a:moveTo>
                  <a:lnTo>
                    <a:pt x="317" y="11"/>
                  </a:lnTo>
                  <a:lnTo>
                    <a:pt x="236" y="55"/>
                  </a:lnTo>
                  <a:lnTo>
                    <a:pt x="161" y="126"/>
                  </a:lnTo>
                  <a:lnTo>
                    <a:pt x="96" y="217"/>
                  </a:lnTo>
                  <a:lnTo>
                    <a:pt x="45" y="321"/>
                  </a:lnTo>
                  <a:lnTo>
                    <a:pt x="12" y="432"/>
                  </a:lnTo>
                  <a:lnTo>
                    <a:pt x="0" y="542"/>
                  </a:lnTo>
                  <a:lnTo>
                    <a:pt x="2" y="596"/>
                  </a:lnTo>
                  <a:lnTo>
                    <a:pt x="25" y="701"/>
                  </a:lnTo>
                  <a:lnTo>
                    <a:pt x="97" y="799"/>
                  </a:lnTo>
                  <a:lnTo>
                    <a:pt x="156" y="833"/>
                  </a:lnTo>
                  <a:lnTo>
                    <a:pt x="223" y="852"/>
                  </a:lnTo>
                  <a:lnTo>
                    <a:pt x="295" y="856"/>
                  </a:lnTo>
                  <a:lnTo>
                    <a:pt x="368" y="849"/>
                  </a:lnTo>
                  <a:lnTo>
                    <a:pt x="438" y="829"/>
                  </a:lnTo>
                  <a:lnTo>
                    <a:pt x="508" y="797"/>
                  </a:lnTo>
                  <a:lnTo>
                    <a:pt x="567" y="748"/>
                  </a:lnTo>
                  <a:lnTo>
                    <a:pt x="619" y="645"/>
                  </a:lnTo>
                  <a:lnTo>
                    <a:pt x="621" y="638"/>
                  </a:lnTo>
                  <a:lnTo>
                    <a:pt x="621" y="218"/>
                  </a:lnTo>
                  <a:lnTo>
                    <a:pt x="561" y="106"/>
                  </a:lnTo>
                  <a:lnTo>
                    <a:pt x="483" y="29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51B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  <p:pic>
          <p:nvPicPr>
            <p:cNvPr id="15" name="Picture 7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742" y="4287222"/>
              <a:ext cx="394323" cy="54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79"/>
            <p:cNvSpPr/>
            <p:nvPr/>
          </p:nvSpPr>
          <p:spPr bwMode="auto">
            <a:xfrm>
              <a:off x="8923688" y="2881155"/>
              <a:ext cx="468616" cy="2051943"/>
            </a:xfrm>
            <a:custGeom>
              <a:avLst/>
              <a:gdLst>
                <a:gd name="T0" fmla="+- 0 15170 15072"/>
                <a:gd name="T1" fmla="*/ T0 w 738"/>
                <a:gd name="T2" fmla="+- 0 6712 5969"/>
                <a:gd name="T3" fmla="*/ 6712 h 3231"/>
                <a:gd name="T4" fmla="+- 0 15145 15072"/>
                <a:gd name="T5" fmla="*/ T4 w 738"/>
                <a:gd name="T6" fmla="+- 0 6688 5969"/>
                <a:gd name="T7" fmla="*/ 6688 h 3231"/>
                <a:gd name="T8" fmla="+- 0 15118 15072"/>
                <a:gd name="T9" fmla="*/ T8 w 738"/>
                <a:gd name="T10" fmla="+- 0 6684 5969"/>
                <a:gd name="T11" fmla="*/ 6684 h 3231"/>
                <a:gd name="T12" fmla="+- 0 15085 15072"/>
                <a:gd name="T13" fmla="*/ T12 w 738"/>
                <a:gd name="T14" fmla="+- 0 6698 5969"/>
                <a:gd name="T15" fmla="*/ 6698 h 3231"/>
                <a:gd name="T16" fmla="+- 0 15072 15072"/>
                <a:gd name="T17" fmla="*/ T16 w 738"/>
                <a:gd name="T18" fmla="+- 0 6730 5969"/>
                <a:gd name="T19" fmla="*/ 6730 h 3231"/>
                <a:gd name="T20" fmla="+- 0 15086 15072"/>
                <a:gd name="T21" fmla="*/ T20 w 738"/>
                <a:gd name="T22" fmla="+- 0 6763 5969"/>
                <a:gd name="T23" fmla="*/ 6763 h 3231"/>
                <a:gd name="T24" fmla="+- 0 15118 15072"/>
                <a:gd name="T25" fmla="*/ T24 w 738"/>
                <a:gd name="T26" fmla="+- 0 6776 5969"/>
                <a:gd name="T27" fmla="*/ 6776 h 3231"/>
                <a:gd name="T28" fmla="+- 0 15145 15072"/>
                <a:gd name="T29" fmla="*/ T28 w 738"/>
                <a:gd name="T30" fmla="+- 0 6773 5969"/>
                <a:gd name="T31" fmla="*/ 6773 h 3231"/>
                <a:gd name="T32" fmla="+- 0 15170 15072"/>
                <a:gd name="T33" fmla="*/ T32 w 738"/>
                <a:gd name="T34" fmla="+- 0 6748 5969"/>
                <a:gd name="T35" fmla="*/ 6748 h 3231"/>
                <a:gd name="T36" fmla="+- 0 15543 15072"/>
                <a:gd name="T37" fmla="*/ T36 w 738"/>
                <a:gd name="T38" fmla="+- 0 5997 5969"/>
                <a:gd name="T39" fmla="*/ 5997 h 3231"/>
                <a:gd name="T40" fmla="+- 0 15490 15072"/>
                <a:gd name="T41" fmla="*/ T40 w 738"/>
                <a:gd name="T42" fmla="+- 0 5969 5969"/>
                <a:gd name="T43" fmla="*/ 5969 h 3231"/>
                <a:gd name="T44" fmla="+- 0 15351 15072"/>
                <a:gd name="T45" fmla="*/ T44 w 738"/>
                <a:gd name="T46" fmla="+- 0 6048 5969"/>
                <a:gd name="T47" fmla="*/ 6048 h 3231"/>
                <a:gd name="T48" fmla="+- 0 15237 15072"/>
                <a:gd name="T49" fmla="*/ T48 w 738"/>
                <a:gd name="T50" fmla="+- 0 6155 5969"/>
                <a:gd name="T51" fmla="*/ 6155 h 3231"/>
                <a:gd name="T52" fmla="+- 0 15153 15072"/>
                <a:gd name="T53" fmla="*/ T52 w 738"/>
                <a:gd name="T54" fmla="+- 0 6284 5969"/>
                <a:gd name="T55" fmla="*/ 6284 h 3231"/>
                <a:gd name="T56" fmla="+- 0 15102 15072"/>
                <a:gd name="T57" fmla="*/ T56 w 738"/>
                <a:gd name="T58" fmla="+- 0 6432 5969"/>
                <a:gd name="T59" fmla="*/ 6432 h 3231"/>
                <a:gd name="T60" fmla="+- 0 15089 15072"/>
                <a:gd name="T61" fmla="*/ T60 w 738"/>
                <a:gd name="T62" fmla="+- 0 6591 5969"/>
                <a:gd name="T63" fmla="*/ 6591 h 3231"/>
                <a:gd name="T64" fmla="+- 0 15137 15072"/>
                <a:gd name="T65" fmla="*/ T64 w 738"/>
                <a:gd name="T66" fmla="+- 0 6635 5969"/>
                <a:gd name="T67" fmla="*/ 6635 h 3231"/>
                <a:gd name="T68" fmla="+- 0 15182 15072"/>
                <a:gd name="T69" fmla="*/ T68 w 738"/>
                <a:gd name="T70" fmla="+- 0 6591 5969"/>
                <a:gd name="T71" fmla="*/ 6591 h 3231"/>
                <a:gd name="T72" fmla="+- 0 15195 15072"/>
                <a:gd name="T73" fmla="*/ T72 w 738"/>
                <a:gd name="T74" fmla="+- 0 6442 5969"/>
                <a:gd name="T75" fmla="*/ 6442 h 3231"/>
                <a:gd name="T76" fmla="+- 0 15246 15072"/>
                <a:gd name="T77" fmla="*/ T76 w 738"/>
                <a:gd name="T78" fmla="+- 0 6304 5969"/>
                <a:gd name="T79" fmla="*/ 6304 h 3231"/>
                <a:gd name="T80" fmla="+- 0 15332 15072"/>
                <a:gd name="T81" fmla="*/ T80 w 738"/>
                <a:gd name="T82" fmla="+- 0 6185 5969"/>
                <a:gd name="T83" fmla="*/ 6185 h 3231"/>
                <a:gd name="T84" fmla="+- 0 15447 15072"/>
                <a:gd name="T85" fmla="*/ T84 w 738"/>
                <a:gd name="T86" fmla="+- 0 6093 5969"/>
                <a:gd name="T87" fmla="*/ 6093 h 3231"/>
                <a:gd name="T88" fmla="+- 0 15541 15072"/>
                <a:gd name="T89" fmla="*/ T88 w 738"/>
                <a:gd name="T90" fmla="+- 0 6032 5969"/>
                <a:gd name="T91" fmla="*/ 6032 h 3231"/>
                <a:gd name="T92" fmla="+- 0 15810 15072"/>
                <a:gd name="T93" fmla="*/ T92 w 738"/>
                <a:gd name="T94" fmla="+- 0 9035 5969"/>
                <a:gd name="T95" fmla="*/ 9035 h 3231"/>
                <a:gd name="T96" fmla="+- 0 15794 15072"/>
                <a:gd name="T97" fmla="*/ T96 w 738"/>
                <a:gd name="T98" fmla="+- 0 8942 5969"/>
                <a:gd name="T99" fmla="*/ 8942 h 3231"/>
                <a:gd name="T100" fmla="+- 0 15737 15072"/>
                <a:gd name="T101" fmla="*/ T100 w 738"/>
                <a:gd name="T102" fmla="+- 0 8831 5969"/>
                <a:gd name="T103" fmla="*/ 8831 h 3231"/>
                <a:gd name="T104" fmla="+- 0 15686 15072"/>
                <a:gd name="T105" fmla="*/ T104 w 738"/>
                <a:gd name="T106" fmla="+- 0 8701 5969"/>
                <a:gd name="T107" fmla="*/ 8701 h 3231"/>
                <a:gd name="T108" fmla="+- 0 15679 15072"/>
                <a:gd name="T109" fmla="*/ T108 w 738"/>
                <a:gd name="T110" fmla="+- 0 8554 5969"/>
                <a:gd name="T111" fmla="*/ 8554 h 3231"/>
                <a:gd name="T112" fmla="+- 0 15641 15072"/>
                <a:gd name="T113" fmla="*/ T112 w 738"/>
                <a:gd name="T114" fmla="+- 0 8498 5969"/>
                <a:gd name="T115" fmla="*/ 8498 h 3231"/>
                <a:gd name="T116" fmla="+- 0 15590 15072"/>
                <a:gd name="T117" fmla="*/ T116 w 738"/>
                <a:gd name="T118" fmla="+- 0 8530 5969"/>
                <a:gd name="T119" fmla="*/ 8530 h 3231"/>
                <a:gd name="T120" fmla="+- 0 15587 15072"/>
                <a:gd name="T121" fmla="*/ T120 w 738"/>
                <a:gd name="T122" fmla="+- 0 8690 5969"/>
                <a:gd name="T123" fmla="*/ 8690 h 3231"/>
                <a:gd name="T124" fmla="+- 0 15633 15072"/>
                <a:gd name="T125" fmla="*/ T124 w 738"/>
                <a:gd name="T126" fmla="+- 0 8843 5969"/>
                <a:gd name="T127" fmla="*/ 8843 h 3231"/>
                <a:gd name="T128" fmla="+- 0 15691 15072"/>
                <a:gd name="T129" fmla="*/ T128 w 738"/>
                <a:gd name="T130" fmla="+- 0 8936 5969"/>
                <a:gd name="T131" fmla="*/ 8936 h 3231"/>
                <a:gd name="T132" fmla="+- 0 15716 15072"/>
                <a:gd name="T133" fmla="*/ T132 w 738"/>
                <a:gd name="T134" fmla="+- 0 9037 5969"/>
                <a:gd name="T135" fmla="*/ 9037 h 3231"/>
                <a:gd name="T136" fmla="+- 0 15633 15072"/>
                <a:gd name="T137" fmla="*/ T136 w 738"/>
                <a:gd name="T138" fmla="+- 0 9107 5969"/>
                <a:gd name="T139" fmla="*/ 9107 h 3231"/>
                <a:gd name="T140" fmla="+- 0 15520 15072"/>
                <a:gd name="T141" fmla="*/ T140 w 738"/>
                <a:gd name="T142" fmla="+- 0 9085 5969"/>
                <a:gd name="T143" fmla="*/ 9085 h 3231"/>
                <a:gd name="T144" fmla="+- 0 15458 15072"/>
                <a:gd name="T145" fmla="*/ T144 w 738"/>
                <a:gd name="T146" fmla="+- 0 9103 5969"/>
                <a:gd name="T147" fmla="*/ 9103 h 3231"/>
                <a:gd name="T148" fmla="+- 0 15474 15072"/>
                <a:gd name="T149" fmla="*/ T148 w 738"/>
                <a:gd name="T150" fmla="+- 0 9165 5969"/>
                <a:gd name="T151" fmla="*/ 9165 h 3231"/>
                <a:gd name="T152" fmla="+- 0 15620 15072"/>
                <a:gd name="T153" fmla="*/ T152 w 738"/>
                <a:gd name="T154" fmla="+- 0 9200 5969"/>
                <a:gd name="T155" fmla="*/ 9200 h 3231"/>
                <a:gd name="T156" fmla="+- 0 15754 15072"/>
                <a:gd name="T157" fmla="*/ T156 w 738"/>
                <a:gd name="T158" fmla="+- 0 9147 5969"/>
                <a:gd name="T159" fmla="*/ 9147 h 3231"/>
                <a:gd name="T160" fmla="+- 0 15798 15072"/>
                <a:gd name="T161" fmla="*/ T160 w 738"/>
                <a:gd name="T162" fmla="+- 0 9082 5969"/>
                <a:gd name="T163" fmla="*/ 9082 h 323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738" h="3231">
                  <a:moveTo>
                    <a:pt x="102" y="761"/>
                  </a:moveTo>
                  <a:lnTo>
                    <a:pt x="98" y="743"/>
                  </a:lnTo>
                  <a:lnTo>
                    <a:pt x="88" y="729"/>
                  </a:lnTo>
                  <a:lnTo>
                    <a:pt x="73" y="719"/>
                  </a:lnTo>
                  <a:lnTo>
                    <a:pt x="55" y="715"/>
                  </a:lnTo>
                  <a:lnTo>
                    <a:pt x="46" y="715"/>
                  </a:lnTo>
                  <a:lnTo>
                    <a:pt x="29" y="719"/>
                  </a:lnTo>
                  <a:lnTo>
                    <a:pt x="13" y="729"/>
                  </a:lnTo>
                  <a:lnTo>
                    <a:pt x="3" y="743"/>
                  </a:lnTo>
                  <a:lnTo>
                    <a:pt x="0" y="761"/>
                  </a:lnTo>
                  <a:lnTo>
                    <a:pt x="4" y="779"/>
                  </a:lnTo>
                  <a:lnTo>
                    <a:pt x="14" y="794"/>
                  </a:lnTo>
                  <a:lnTo>
                    <a:pt x="28" y="804"/>
                  </a:lnTo>
                  <a:lnTo>
                    <a:pt x="46" y="807"/>
                  </a:lnTo>
                  <a:lnTo>
                    <a:pt x="55" y="807"/>
                  </a:lnTo>
                  <a:lnTo>
                    <a:pt x="73" y="804"/>
                  </a:lnTo>
                  <a:lnTo>
                    <a:pt x="88" y="794"/>
                  </a:lnTo>
                  <a:lnTo>
                    <a:pt x="98" y="779"/>
                  </a:lnTo>
                  <a:lnTo>
                    <a:pt x="102" y="761"/>
                  </a:lnTo>
                  <a:moveTo>
                    <a:pt x="471" y="28"/>
                  </a:moveTo>
                  <a:lnTo>
                    <a:pt x="452" y="2"/>
                  </a:lnTo>
                  <a:lnTo>
                    <a:pt x="418" y="0"/>
                  </a:lnTo>
                  <a:lnTo>
                    <a:pt x="346" y="36"/>
                  </a:lnTo>
                  <a:lnTo>
                    <a:pt x="279" y="79"/>
                  </a:lnTo>
                  <a:lnTo>
                    <a:pt x="219" y="129"/>
                  </a:lnTo>
                  <a:lnTo>
                    <a:pt x="165" y="186"/>
                  </a:lnTo>
                  <a:lnTo>
                    <a:pt x="119" y="248"/>
                  </a:lnTo>
                  <a:lnTo>
                    <a:pt x="81" y="315"/>
                  </a:lnTo>
                  <a:lnTo>
                    <a:pt x="51" y="387"/>
                  </a:lnTo>
                  <a:lnTo>
                    <a:pt x="30" y="463"/>
                  </a:lnTo>
                  <a:lnTo>
                    <a:pt x="18" y="541"/>
                  </a:lnTo>
                  <a:lnTo>
                    <a:pt x="17" y="622"/>
                  </a:lnTo>
                  <a:lnTo>
                    <a:pt x="33" y="655"/>
                  </a:lnTo>
                  <a:lnTo>
                    <a:pt x="65" y="666"/>
                  </a:lnTo>
                  <a:lnTo>
                    <a:pt x="97" y="655"/>
                  </a:lnTo>
                  <a:lnTo>
                    <a:pt x="110" y="622"/>
                  </a:lnTo>
                  <a:lnTo>
                    <a:pt x="111" y="546"/>
                  </a:lnTo>
                  <a:lnTo>
                    <a:pt x="123" y="473"/>
                  </a:lnTo>
                  <a:lnTo>
                    <a:pt x="144" y="402"/>
                  </a:lnTo>
                  <a:lnTo>
                    <a:pt x="174" y="335"/>
                  </a:lnTo>
                  <a:lnTo>
                    <a:pt x="213" y="273"/>
                  </a:lnTo>
                  <a:lnTo>
                    <a:pt x="260" y="216"/>
                  </a:lnTo>
                  <a:lnTo>
                    <a:pt x="314" y="166"/>
                  </a:lnTo>
                  <a:lnTo>
                    <a:pt x="375" y="124"/>
                  </a:lnTo>
                  <a:lnTo>
                    <a:pt x="442" y="90"/>
                  </a:lnTo>
                  <a:lnTo>
                    <a:pt x="469" y="63"/>
                  </a:lnTo>
                  <a:lnTo>
                    <a:pt x="471" y="28"/>
                  </a:lnTo>
                  <a:moveTo>
                    <a:pt x="738" y="3066"/>
                  </a:moveTo>
                  <a:lnTo>
                    <a:pt x="735" y="3019"/>
                  </a:lnTo>
                  <a:lnTo>
                    <a:pt x="722" y="2973"/>
                  </a:lnTo>
                  <a:lnTo>
                    <a:pt x="701" y="2929"/>
                  </a:lnTo>
                  <a:lnTo>
                    <a:pt x="665" y="2862"/>
                  </a:lnTo>
                  <a:lnTo>
                    <a:pt x="635" y="2798"/>
                  </a:lnTo>
                  <a:lnTo>
                    <a:pt x="614" y="2732"/>
                  </a:lnTo>
                  <a:lnTo>
                    <a:pt x="603" y="2663"/>
                  </a:lnTo>
                  <a:lnTo>
                    <a:pt x="607" y="2585"/>
                  </a:lnTo>
                  <a:lnTo>
                    <a:pt x="598" y="2549"/>
                  </a:lnTo>
                  <a:lnTo>
                    <a:pt x="569" y="2529"/>
                  </a:lnTo>
                  <a:lnTo>
                    <a:pt x="537" y="2532"/>
                  </a:lnTo>
                  <a:lnTo>
                    <a:pt x="518" y="2561"/>
                  </a:lnTo>
                  <a:lnTo>
                    <a:pt x="511" y="2641"/>
                  </a:lnTo>
                  <a:lnTo>
                    <a:pt x="515" y="2721"/>
                  </a:lnTo>
                  <a:lnTo>
                    <a:pt x="531" y="2798"/>
                  </a:lnTo>
                  <a:lnTo>
                    <a:pt x="561" y="2874"/>
                  </a:lnTo>
                  <a:lnTo>
                    <a:pt x="588" y="2918"/>
                  </a:lnTo>
                  <a:lnTo>
                    <a:pt x="619" y="2967"/>
                  </a:lnTo>
                  <a:lnTo>
                    <a:pt x="642" y="3017"/>
                  </a:lnTo>
                  <a:lnTo>
                    <a:pt x="644" y="3068"/>
                  </a:lnTo>
                  <a:lnTo>
                    <a:pt x="613" y="3117"/>
                  </a:lnTo>
                  <a:lnTo>
                    <a:pt x="561" y="3138"/>
                  </a:lnTo>
                  <a:lnTo>
                    <a:pt x="501" y="3135"/>
                  </a:lnTo>
                  <a:lnTo>
                    <a:pt x="448" y="3116"/>
                  </a:lnTo>
                  <a:lnTo>
                    <a:pt x="412" y="3112"/>
                  </a:lnTo>
                  <a:lnTo>
                    <a:pt x="386" y="3134"/>
                  </a:lnTo>
                  <a:lnTo>
                    <a:pt x="380" y="3167"/>
                  </a:lnTo>
                  <a:lnTo>
                    <a:pt x="402" y="3196"/>
                  </a:lnTo>
                  <a:lnTo>
                    <a:pt x="472" y="3224"/>
                  </a:lnTo>
                  <a:lnTo>
                    <a:pt x="548" y="3231"/>
                  </a:lnTo>
                  <a:lnTo>
                    <a:pt x="620" y="3217"/>
                  </a:lnTo>
                  <a:lnTo>
                    <a:pt x="682" y="3178"/>
                  </a:lnTo>
                  <a:lnTo>
                    <a:pt x="709" y="3138"/>
                  </a:lnTo>
                  <a:lnTo>
                    <a:pt x="726" y="3113"/>
                  </a:lnTo>
                  <a:lnTo>
                    <a:pt x="738" y="3066"/>
                  </a:lnTo>
                </a:path>
              </a:pathLst>
            </a:custGeom>
            <a:solidFill>
              <a:srgbClr val="7BC6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字魂59号-创粗黑"/>
                <a:cs typeface="+mn-cs"/>
              </a:endParaRPr>
            </a:p>
          </p:txBody>
        </p:sp>
      </p:grpSp>
      <p:pic>
        <p:nvPicPr>
          <p:cNvPr id="17" name="Picture 9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73381">
            <a:off x="235575" y="1884426"/>
            <a:ext cx="2037565" cy="2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7" y="-243052"/>
            <a:ext cx="2093676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14423" y="1698304"/>
            <a:ext cx="57329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sng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HĐ1</a:t>
            </a: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 xét chung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1209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97974" y="1232671"/>
            <a:ext cx="9423547" cy="672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làm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xác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định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đúng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của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8923" y="1973673"/>
            <a:ext cx="854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phần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8923" y="2691367"/>
            <a:ext cx="102036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lý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0062" y="3409061"/>
            <a:ext cx="1174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ảnh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378924" y="4171061"/>
            <a:ext cx="1064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5. Một số bài có cảm xúc chân thật.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61115" y="4933061"/>
            <a:ext cx="1119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6.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rõ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5482B5-EDE3-F347-4EC5-54A0AA0F1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758" y="-274397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45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906977" y="1636180"/>
            <a:ext cx="8382000" cy="740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Lỗi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chính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tả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vẫn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06977" y="2338591"/>
            <a:ext cx="61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Dùng từ chưa hợp lý.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906977" y="3024391"/>
            <a:ext cx="9039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Diễn đạt câu văn còn lủng củng.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906977" y="3740264"/>
            <a:ext cx="91342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8A7066-6345-E485-871C-33386AFC6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883" y="363778"/>
            <a:ext cx="5736833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3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</TotalTime>
  <Words>301</Words>
  <Application>Microsoft Office PowerPoint</Application>
  <PresentationFormat>Widescreen</PresentationFormat>
  <Paragraphs>36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Arial Black</vt:lpstr>
      <vt:lpstr>Calibri</vt:lpstr>
      <vt:lpstr>Cambria</vt:lpstr>
      <vt:lpstr>UTM Duepuntozero</vt:lpstr>
      <vt:lpstr>UTM ViceroyJF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20</cp:revision>
  <dcterms:created xsi:type="dcterms:W3CDTF">2023-08-10T11:11:22Z</dcterms:created>
  <dcterms:modified xsi:type="dcterms:W3CDTF">2023-08-11T13:44:45Z</dcterms:modified>
  <cp:category>9Slide.vn</cp:category>
</cp:coreProperties>
</file>