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23"/>
  </p:notesMasterIdLst>
  <p:sldIdLst>
    <p:sldId id="285" r:id="rId3"/>
    <p:sldId id="260" r:id="rId4"/>
    <p:sldId id="288" r:id="rId5"/>
    <p:sldId id="503" r:id="rId6"/>
    <p:sldId id="504" r:id="rId7"/>
    <p:sldId id="290" r:id="rId8"/>
    <p:sldId id="292" r:id="rId9"/>
    <p:sldId id="305" r:id="rId10"/>
    <p:sldId id="311" r:id="rId11"/>
    <p:sldId id="317" r:id="rId12"/>
    <p:sldId id="318" r:id="rId13"/>
    <p:sldId id="319" r:id="rId14"/>
    <p:sldId id="320" r:id="rId15"/>
    <p:sldId id="322" r:id="rId16"/>
    <p:sldId id="309" r:id="rId17"/>
    <p:sldId id="327" r:id="rId18"/>
    <p:sldId id="307" r:id="rId19"/>
    <p:sldId id="505" r:id="rId20"/>
    <p:sldId id="302"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1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D43CE-59AA-4F03-83EA-5A689A80FF85}"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A5658-281D-48B9-9852-EAF432BE499B}" type="slidenum">
              <a:rPr lang="en-US" smtClean="0"/>
              <a:t>‹#›</a:t>
            </a:fld>
            <a:endParaRPr lang="en-US"/>
          </a:p>
        </p:txBody>
      </p:sp>
    </p:spTree>
    <p:extLst>
      <p:ext uri="{BB962C8B-B14F-4D97-AF65-F5344CB8AC3E}">
        <p14:creationId xmlns:p14="http://schemas.microsoft.com/office/powerpoint/2010/main" val="119240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1</a:t>
            </a:fld>
            <a:endParaRPr lang="en-US"/>
          </a:p>
        </p:txBody>
      </p:sp>
    </p:spTree>
    <p:extLst>
      <p:ext uri="{BB962C8B-B14F-4D97-AF65-F5344CB8AC3E}">
        <p14:creationId xmlns:p14="http://schemas.microsoft.com/office/powerpoint/2010/main" val="389622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7118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0A5658-281D-48B9-9852-EAF432BE499B}" type="slidenum">
              <a:rPr lang="en-US" smtClean="0"/>
              <a:t>9</a:t>
            </a:fld>
            <a:endParaRPr lang="en-US"/>
          </a:p>
        </p:txBody>
      </p:sp>
    </p:spTree>
    <p:extLst>
      <p:ext uri="{BB962C8B-B14F-4D97-AF65-F5344CB8AC3E}">
        <p14:creationId xmlns:p14="http://schemas.microsoft.com/office/powerpoint/2010/main" val="235820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526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6352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17710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4200522351"/>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12425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10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476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34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53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65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22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55535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208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5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985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10/15/2023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795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982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353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58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9565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0"/>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15" indent="0" algn="ctr">
              <a:buNone/>
              <a:defRPr>
                <a:solidFill>
                  <a:schemeClr val="tx1">
                    <a:tint val="75000"/>
                  </a:schemeClr>
                </a:solidFill>
              </a:defRPr>
            </a:lvl2pPr>
            <a:lvl3pPr marL="1662430" indent="0" algn="ctr">
              <a:buNone/>
              <a:defRPr>
                <a:solidFill>
                  <a:schemeClr val="tx1">
                    <a:tint val="75000"/>
                  </a:schemeClr>
                </a:solidFill>
              </a:defRPr>
            </a:lvl3pPr>
            <a:lvl4pPr marL="2493645" indent="0" algn="ctr">
              <a:buNone/>
              <a:defRPr>
                <a:solidFill>
                  <a:schemeClr val="tx1">
                    <a:tint val="75000"/>
                  </a:schemeClr>
                </a:solidFill>
              </a:defRPr>
            </a:lvl4pPr>
            <a:lvl5pPr marL="3324860" indent="0" algn="ctr">
              <a:buNone/>
              <a:defRPr>
                <a:solidFill>
                  <a:schemeClr val="tx1">
                    <a:tint val="75000"/>
                  </a:schemeClr>
                </a:solidFill>
              </a:defRPr>
            </a:lvl5pPr>
            <a:lvl6pPr marL="4156075" indent="0" algn="ctr">
              <a:buNone/>
              <a:defRPr>
                <a:solidFill>
                  <a:schemeClr val="tx1">
                    <a:tint val="75000"/>
                  </a:schemeClr>
                </a:solidFill>
              </a:defRPr>
            </a:lvl6pPr>
            <a:lvl7pPr marL="4987925" indent="0" algn="ctr">
              <a:buNone/>
              <a:defRPr>
                <a:solidFill>
                  <a:schemeClr val="tx1">
                    <a:tint val="75000"/>
                  </a:schemeClr>
                </a:solidFill>
              </a:defRPr>
            </a:lvl7pPr>
            <a:lvl8pPr marL="5819140" indent="0" algn="ctr">
              <a:buNone/>
              <a:defRPr>
                <a:solidFill>
                  <a:schemeClr val="tx1">
                    <a:tint val="75000"/>
                  </a:schemeClr>
                </a:solidFill>
              </a:defRPr>
            </a:lvl8pPr>
            <a:lvl9pPr marL="66503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65129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Content Placeholder 2"/>
          <p:cNvSpPr>
            <a:spLocks noGrp="1"/>
          </p:cNvSpPr>
          <p:nvPr>
            <p:ph idx="1"/>
          </p:nvPr>
        </p:nvSpPr>
        <p:spPr>
          <a:xfrm>
            <a:off x="1047523" y="2909455"/>
            <a:ext cx="18855408" cy="82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84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97562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1" y="8012545"/>
            <a:ext cx="17807885" cy="2476500"/>
          </a:xfrm>
        </p:spPr>
        <p:txBody>
          <a:bodyPr anchor="t"/>
          <a:lstStyle>
            <a:lvl1pPr algn="l">
              <a:defRPr sz="7275" b="1" cap="all"/>
            </a:lvl1pPr>
          </a:lstStyle>
          <a:p>
            <a:r>
              <a:rPr lang="en-US"/>
              <a:t>Click to edit Master title style</a:t>
            </a:r>
          </a:p>
        </p:txBody>
      </p:sp>
      <p:sp>
        <p:nvSpPr>
          <p:cNvPr id="3" name="Text Placeholder 2"/>
          <p:cNvSpPr>
            <a:spLocks noGrp="1"/>
          </p:cNvSpPr>
          <p:nvPr>
            <p:ph type="body" idx="1"/>
          </p:nvPr>
        </p:nvSpPr>
        <p:spPr>
          <a:xfrm>
            <a:off x="1654941" y="5284933"/>
            <a:ext cx="17807885" cy="2727613"/>
          </a:xfrm>
        </p:spPr>
        <p:txBody>
          <a:bodyPr anchor="b"/>
          <a:lstStyle>
            <a:lvl1pPr marL="0" indent="0">
              <a:buNone/>
              <a:defRPr sz="3635">
                <a:solidFill>
                  <a:schemeClr val="tx1">
                    <a:tint val="75000"/>
                  </a:schemeClr>
                </a:solidFill>
              </a:defRPr>
            </a:lvl1pPr>
            <a:lvl2pPr marL="831215" indent="0">
              <a:buNone/>
              <a:defRPr sz="3275">
                <a:solidFill>
                  <a:schemeClr val="tx1">
                    <a:tint val="75000"/>
                  </a:schemeClr>
                </a:solidFill>
              </a:defRPr>
            </a:lvl2pPr>
            <a:lvl3pPr marL="1662430" indent="0">
              <a:buNone/>
              <a:defRPr sz="2910">
                <a:solidFill>
                  <a:schemeClr val="tx1">
                    <a:tint val="75000"/>
                  </a:schemeClr>
                </a:solidFill>
              </a:defRPr>
            </a:lvl3pPr>
            <a:lvl4pPr marL="2493645" indent="0">
              <a:buNone/>
              <a:defRPr sz="2545">
                <a:solidFill>
                  <a:schemeClr val="tx1">
                    <a:tint val="75000"/>
                  </a:schemeClr>
                </a:solidFill>
              </a:defRPr>
            </a:lvl4pPr>
            <a:lvl5pPr marL="3324860" indent="0">
              <a:buNone/>
              <a:defRPr sz="2545">
                <a:solidFill>
                  <a:schemeClr val="tx1">
                    <a:tint val="75000"/>
                  </a:schemeClr>
                </a:solidFill>
              </a:defRPr>
            </a:lvl5pPr>
            <a:lvl6pPr marL="4156075" indent="0">
              <a:buNone/>
              <a:defRPr sz="2545">
                <a:solidFill>
                  <a:schemeClr val="tx1">
                    <a:tint val="75000"/>
                  </a:schemeClr>
                </a:solidFill>
              </a:defRPr>
            </a:lvl6pPr>
            <a:lvl7pPr marL="4987925" indent="0">
              <a:buNone/>
              <a:defRPr sz="2545">
                <a:solidFill>
                  <a:schemeClr val="tx1">
                    <a:tint val="75000"/>
                  </a:schemeClr>
                </a:solidFill>
              </a:defRPr>
            </a:lvl7pPr>
            <a:lvl8pPr marL="5819140" indent="0">
              <a:buNone/>
              <a:defRPr sz="2545">
                <a:solidFill>
                  <a:schemeClr val="tx1">
                    <a:tint val="75000"/>
                  </a:schemeClr>
                </a:solidFill>
              </a:defRPr>
            </a:lvl8pPr>
            <a:lvl9pPr marL="6650355"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8564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1171682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66277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05032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4523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16504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87455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Vertical Text Placeholder 2"/>
          <p:cNvSpPr>
            <a:spLocks noGrp="1"/>
          </p:cNvSpPr>
          <p:nvPr>
            <p:ph type="body" orient="vert" idx="1"/>
          </p:nvPr>
        </p:nvSpPr>
        <p:spPr>
          <a:xfrm>
            <a:off x="1047523" y="2909455"/>
            <a:ext cx="18855408" cy="82290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40082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2"/>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2"/>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5" name="Footer Placeholder 4"/>
          <p:cNvSpPr>
            <a:spLocks noGrp="1"/>
          </p:cNvSpPr>
          <p:nvPr>
            <p:ph type="ftr" sz="quarter" idx="11"/>
          </p:nvPr>
        </p:nvSpPr>
        <p:spPr>
          <a:xfrm>
            <a:off x="7158072" y="11557000"/>
            <a:ext cx="6634310" cy="663864"/>
          </a:xfrm>
        </p:spPr>
        <p:txBody>
          <a:bodyPr/>
          <a:lstStyle/>
          <a:p>
            <a:endParaRPr lang="en-US"/>
          </a:p>
        </p:txBody>
      </p:sp>
      <p:sp>
        <p:nvSpPr>
          <p:cNvPr id="6" name="Slide Number Placeholder 5"/>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99390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12"/>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5" name="Rectangle 13"/>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14"/>
          <p:cNvSpPr>
            <a:spLocks noGrp="1" noChangeArrowheads="1"/>
          </p:cNvSpPr>
          <p:nvPr>
            <p:ph type="sldNum" sz="quarter" idx="12"/>
          </p:nvPr>
        </p:nvSpPr>
        <p:spPr>
          <a:xfrm>
            <a:off x="8737600" y="6248400"/>
            <a:ext cx="2844800" cy="457200"/>
          </a:xfrm>
        </p:spPr>
        <p:txBody>
          <a:bodyPr/>
          <a:lstStyle>
            <a:lvl1pPr>
              <a:defRPr/>
            </a:lvl1pPr>
          </a:lstStyle>
          <a:p>
            <a:pPr>
              <a:defRPr/>
            </a:pPr>
            <a:fld id="{6CF8545F-6069-4609-9ECB-0278763638E9}" type="slidenum">
              <a:rPr lang="en-US"/>
              <a:t>‹#›</a:t>
            </a:fld>
            <a:endParaRPr lang="en-US"/>
          </a:p>
        </p:txBody>
      </p:sp>
    </p:spTree>
    <p:extLst>
      <p:ext uri="{BB962C8B-B14F-4D97-AF65-F5344CB8AC3E}">
        <p14:creationId xmlns:p14="http://schemas.microsoft.com/office/powerpoint/2010/main" val="3710906378"/>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pic>
        <p:nvPicPr>
          <p:cNvPr id="8" name="Picture 5"/>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324600"/>
            <a:ext cx="13049250" cy="1343025"/>
          </a:xfrm>
          <a:prstGeom prst="rect">
            <a:avLst/>
          </a:prstGeom>
        </p:spPr>
      </p:pic>
      <p:pic>
        <p:nvPicPr>
          <p:cNvPr id="9" name="Picture 2"/>
          <p:cNvPicPr>
            <a:picLocks noGrp="1" noChangeAspect="1"/>
          </p:cNvPicPr>
          <p:nvPr>
            <p:ph sz="half"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28600" y="4648200"/>
            <a:ext cx="2786380" cy="2098040"/>
          </a:xfrm>
          <a:prstGeom prst="rect">
            <a:avLst/>
          </a:prstGeom>
        </p:spPr>
      </p:pic>
      <p:pic>
        <p:nvPicPr>
          <p:cNvPr id="10" name="Picture 7"/>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2055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5"/>
            <a:ext cx="9256755"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39" y="2791115"/>
            <a:ext cx="9260391" cy="1163204"/>
          </a:xfrm>
        </p:spPr>
        <p:txBody>
          <a:bodyPr anchor="b"/>
          <a:lstStyle>
            <a:lvl1pPr marL="0" indent="0">
              <a:buNone/>
              <a:defRPr sz="4365" b="1"/>
            </a:lvl1pPr>
            <a:lvl2pPr marL="831215" indent="0">
              <a:buNone/>
              <a:defRPr sz="3635" b="1"/>
            </a:lvl2pPr>
            <a:lvl3pPr marL="1662430" indent="0">
              <a:buNone/>
              <a:defRPr sz="3275" b="1"/>
            </a:lvl3pPr>
            <a:lvl4pPr marL="2493645" indent="0">
              <a:buNone/>
              <a:defRPr sz="2910" b="1"/>
            </a:lvl4pPr>
            <a:lvl5pPr marL="3324860" indent="0">
              <a:buNone/>
              <a:defRPr sz="2910" b="1"/>
            </a:lvl5pPr>
            <a:lvl6pPr marL="4156075" indent="0">
              <a:buNone/>
              <a:defRPr sz="2910" b="1"/>
            </a:lvl6pPr>
            <a:lvl7pPr marL="4987925" indent="0">
              <a:buNone/>
              <a:defRPr sz="2910" b="1"/>
            </a:lvl7pPr>
            <a:lvl8pPr marL="5819140" indent="0">
              <a:buNone/>
              <a:defRPr sz="2910" b="1"/>
            </a:lvl8pPr>
            <a:lvl9pPr marL="6650355" indent="0">
              <a:buNone/>
              <a:defRPr sz="2910" b="1"/>
            </a:lvl9pPr>
          </a:lstStyle>
          <a:p>
            <a:pPr lvl="0"/>
            <a:r>
              <a:rPr lang="en-US"/>
              <a:t>Click to edit Master text styles</a:t>
            </a:r>
          </a:p>
        </p:txBody>
      </p:sp>
      <p:sp>
        <p:nvSpPr>
          <p:cNvPr id="6" name="Content Placeholder 5"/>
          <p:cNvSpPr>
            <a:spLocks noGrp="1"/>
          </p:cNvSpPr>
          <p:nvPr>
            <p:ph sz="quarter" idx="4"/>
          </p:nvPr>
        </p:nvSpPr>
        <p:spPr>
          <a:xfrm>
            <a:off x="10642539" y="3954318"/>
            <a:ext cx="9260391" cy="7184160"/>
          </a:xfrm>
        </p:spPr>
        <p:txBody>
          <a:bodyPr/>
          <a:lstStyle>
            <a:lvl1pPr>
              <a:defRPr sz="4365"/>
            </a:lvl1pPr>
            <a:lvl2pPr>
              <a:defRPr sz="3635"/>
            </a:lvl2pPr>
            <a:lvl3pPr>
              <a:defRPr sz="3275"/>
            </a:lvl3pPr>
            <a:lvl4pPr>
              <a:defRPr sz="2910"/>
            </a:lvl4pPr>
            <a:lvl5pPr>
              <a:defRPr sz="2910"/>
            </a:lvl5pPr>
            <a:lvl6pPr>
              <a:defRPr sz="2910"/>
            </a:lvl6pPr>
            <a:lvl7pPr>
              <a:defRPr sz="2910"/>
            </a:lvl7pPr>
            <a:lvl8pPr>
              <a:defRPr sz="2910"/>
            </a:lvl8pPr>
            <a:lvl9pPr>
              <a:defRPr sz="29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8" name="Footer Placeholder 7"/>
          <p:cNvSpPr>
            <a:spLocks noGrp="1"/>
          </p:cNvSpPr>
          <p:nvPr>
            <p:ph type="ftr" sz="quarter" idx="11"/>
          </p:nvPr>
        </p:nvSpPr>
        <p:spPr>
          <a:xfrm>
            <a:off x="7158072" y="11557000"/>
            <a:ext cx="6634310" cy="663864"/>
          </a:xfrm>
        </p:spPr>
        <p:txBody>
          <a:bodyPr/>
          <a:lstStyle/>
          <a:p>
            <a:endParaRPr lang="en-US"/>
          </a:p>
        </p:txBody>
      </p:sp>
      <p:sp>
        <p:nvSpPr>
          <p:cNvPr id="9" name="Slide Number Placeholder 8"/>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4870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3" y="499342"/>
            <a:ext cx="18855408" cy="2078182"/>
          </a:xfrm>
        </p:spPr>
        <p:txBody>
          <a:bodyPr/>
          <a:lstStyle/>
          <a:p>
            <a:r>
              <a:rPr lang="en-US"/>
              <a:t>Click to edit Master title style</a:t>
            </a:r>
          </a:p>
        </p:txBody>
      </p:sp>
      <p:sp>
        <p:nvSpPr>
          <p:cNvPr id="3" name="Date Placeholder 2"/>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4" name="Footer Placeholder 3"/>
          <p:cNvSpPr>
            <a:spLocks noGrp="1"/>
          </p:cNvSpPr>
          <p:nvPr>
            <p:ph type="ftr" sz="quarter" idx="11"/>
          </p:nvPr>
        </p:nvSpPr>
        <p:spPr>
          <a:xfrm>
            <a:off x="7158072" y="11557000"/>
            <a:ext cx="6634310" cy="663864"/>
          </a:xfrm>
        </p:spPr>
        <p:txBody>
          <a:bodyPr/>
          <a:lstStyle/>
          <a:p>
            <a:endParaRPr lang="en-US"/>
          </a:p>
        </p:txBody>
      </p:sp>
      <p:sp>
        <p:nvSpPr>
          <p:cNvPr id="5" name="Slide Number Placeholder 4"/>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51033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3" name="Footer Placeholder 2"/>
          <p:cNvSpPr>
            <a:spLocks noGrp="1"/>
          </p:cNvSpPr>
          <p:nvPr>
            <p:ph type="ftr" sz="quarter" idx="11"/>
          </p:nvPr>
        </p:nvSpPr>
        <p:spPr>
          <a:xfrm>
            <a:off x="7158072" y="11557000"/>
            <a:ext cx="6634310" cy="663864"/>
          </a:xfrm>
        </p:spPr>
        <p:txBody>
          <a:bodyPr/>
          <a:lstStyle/>
          <a:p>
            <a:endParaRPr lang="en-US"/>
          </a:p>
        </p:txBody>
      </p:sp>
      <p:sp>
        <p:nvSpPr>
          <p:cNvPr id="4" name="Slide Number Placeholder 3"/>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653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3" y="496455"/>
            <a:ext cx="6892555" cy="2112818"/>
          </a:xfrm>
        </p:spPr>
        <p:txBody>
          <a:bodyPr anchor="b"/>
          <a:lstStyle>
            <a:lvl1pPr algn="l">
              <a:defRPr sz="3635" b="1"/>
            </a:lvl1pPr>
          </a:lstStyle>
          <a:p>
            <a:r>
              <a:rPr lang="en-US"/>
              <a:t>Click to edit Master title style</a:t>
            </a:r>
          </a:p>
        </p:txBody>
      </p:sp>
      <p:sp>
        <p:nvSpPr>
          <p:cNvPr id="3" name="Content Placeholder 2"/>
          <p:cNvSpPr>
            <a:spLocks noGrp="1"/>
          </p:cNvSpPr>
          <p:nvPr>
            <p:ph idx="1"/>
          </p:nvPr>
        </p:nvSpPr>
        <p:spPr>
          <a:xfrm>
            <a:off x="8191045" y="496455"/>
            <a:ext cx="11711885" cy="10642024"/>
          </a:xfrm>
        </p:spPr>
        <p:txBody>
          <a:bodyPr/>
          <a:lstStyle>
            <a:lvl1pPr>
              <a:defRPr sz="5820"/>
            </a:lvl1pPr>
            <a:lvl2pPr>
              <a:defRPr sz="5090"/>
            </a:lvl2pPr>
            <a:lvl3pPr>
              <a:defRPr sz="4365"/>
            </a:lvl3pPr>
            <a:lvl4pPr>
              <a:defRPr sz="3635"/>
            </a:lvl4pPr>
            <a:lvl5pPr>
              <a:defRPr sz="3635"/>
            </a:lvl5pPr>
            <a:lvl6pPr>
              <a:defRPr sz="3635"/>
            </a:lvl6pPr>
            <a:lvl7pPr>
              <a:defRPr sz="3635"/>
            </a:lvl7pPr>
            <a:lvl8pPr>
              <a:defRPr sz="3635"/>
            </a:lvl8pPr>
            <a:lvl9pPr>
              <a:defRPr sz="36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3" y="2609273"/>
            <a:ext cx="6892555" cy="852920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6892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5"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20"/>
            </a:lvl1pPr>
            <a:lvl2pPr marL="831215" indent="0">
              <a:buNone/>
              <a:defRPr sz="5090"/>
            </a:lvl2pPr>
            <a:lvl3pPr marL="1662430" indent="0">
              <a:buNone/>
              <a:defRPr sz="4365"/>
            </a:lvl3pPr>
            <a:lvl4pPr marL="2493645" indent="0">
              <a:buNone/>
              <a:defRPr sz="3635"/>
            </a:lvl4pPr>
            <a:lvl5pPr marL="3324860" indent="0">
              <a:buNone/>
              <a:defRPr sz="3635"/>
            </a:lvl5pPr>
            <a:lvl6pPr marL="4156075" indent="0">
              <a:buNone/>
              <a:defRPr sz="3635"/>
            </a:lvl6pPr>
            <a:lvl7pPr marL="4987925" indent="0">
              <a:buNone/>
              <a:defRPr sz="3635"/>
            </a:lvl7pPr>
            <a:lvl8pPr marL="5819140" indent="0">
              <a:buNone/>
              <a:defRPr sz="3635"/>
            </a:lvl8pPr>
            <a:lvl9pPr marL="6650355" indent="0">
              <a:buNone/>
              <a:defRPr sz="3635"/>
            </a:lvl9pPr>
          </a:lstStyle>
          <a:p>
            <a:endParaRPr lang="en-US"/>
          </a:p>
        </p:txBody>
      </p:sp>
      <p:sp>
        <p:nvSpPr>
          <p:cNvPr id="4" name="Text Placeholder 3"/>
          <p:cNvSpPr>
            <a:spLocks noGrp="1"/>
          </p:cNvSpPr>
          <p:nvPr>
            <p:ph type="body" sz="half" idx="2"/>
          </p:nvPr>
        </p:nvSpPr>
        <p:spPr>
          <a:xfrm>
            <a:off x="4106436" y="9758796"/>
            <a:ext cx="12570272" cy="1463385"/>
          </a:xfrm>
        </p:spPr>
        <p:txBody>
          <a:bodyPr/>
          <a:lstStyle>
            <a:lvl1pPr marL="0" indent="0">
              <a:buNone/>
              <a:defRPr sz="2545"/>
            </a:lvl1pPr>
            <a:lvl2pPr marL="831215" indent="0">
              <a:buNone/>
              <a:defRPr sz="2180"/>
            </a:lvl2pPr>
            <a:lvl3pPr marL="1662430" indent="0">
              <a:buNone/>
              <a:defRPr sz="1820"/>
            </a:lvl3pPr>
            <a:lvl4pPr marL="2493645" indent="0">
              <a:buNone/>
              <a:defRPr sz="1635"/>
            </a:lvl4pPr>
            <a:lvl5pPr marL="3324860" indent="0">
              <a:buNone/>
              <a:defRPr sz="1635"/>
            </a:lvl5pPr>
            <a:lvl6pPr marL="4156075" indent="0">
              <a:buNone/>
              <a:defRPr sz="1635"/>
            </a:lvl6pPr>
            <a:lvl7pPr marL="4987925" indent="0">
              <a:buNone/>
              <a:defRPr sz="1635"/>
            </a:lvl7pPr>
            <a:lvl8pPr marL="5819140" indent="0">
              <a:buNone/>
              <a:defRPr sz="1635"/>
            </a:lvl8pPr>
            <a:lvl9pPr marL="6650355" indent="0">
              <a:buNone/>
              <a:defRPr sz="1635"/>
            </a:lvl9pPr>
          </a:lstStyle>
          <a:p>
            <a:pPr lvl="0"/>
            <a:r>
              <a:rPr lang="en-US"/>
              <a:t>Click to edit Master text styles</a:t>
            </a:r>
          </a:p>
        </p:txBody>
      </p:sp>
      <p:sp>
        <p:nvSpPr>
          <p:cNvPr id="5" name="Date Placeholder 4"/>
          <p:cNvSpPr>
            <a:spLocks noGrp="1"/>
          </p:cNvSpPr>
          <p:nvPr>
            <p:ph type="dt" sz="half" idx="10"/>
          </p:nvPr>
        </p:nvSpPr>
        <p:spPr>
          <a:xfrm>
            <a:off x="1047523" y="11557000"/>
            <a:ext cx="4888439" cy="663864"/>
          </a:xfrm>
        </p:spPr>
        <p:txBody>
          <a:bodyPr/>
          <a:lstStyle/>
          <a:p>
            <a:fld id="{1D8BD707-D9CF-40AE-B4C6-C98DA3205C09}" type="datetimeFigureOut">
              <a:rPr lang="en-US" smtClean="0"/>
              <a:t>10/15/2023</a:t>
            </a:fld>
            <a:endParaRPr lang="en-US"/>
          </a:p>
        </p:txBody>
      </p:sp>
      <p:sp>
        <p:nvSpPr>
          <p:cNvPr id="6" name="Footer Placeholder 5"/>
          <p:cNvSpPr>
            <a:spLocks noGrp="1"/>
          </p:cNvSpPr>
          <p:nvPr>
            <p:ph type="ftr" sz="quarter" idx="11"/>
          </p:nvPr>
        </p:nvSpPr>
        <p:spPr>
          <a:xfrm>
            <a:off x="7158072" y="11557000"/>
            <a:ext cx="6634310" cy="663864"/>
          </a:xfrm>
        </p:spPr>
        <p:txBody>
          <a:bodyPr/>
          <a:lstStyle/>
          <a:p>
            <a:endParaRPr lang="en-US"/>
          </a:p>
        </p:txBody>
      </p:sp>
      <p:sp>
        <p:nvSpPr>
          <p:cNvPr id="7" name="Slide Number Placeholder 6"/>
          <p:cNvSpPr>
            <a:spLocks noGrp="1"/>
          </p:cNvSpPr>
          <p:nvPr>
            <p:ph type="sldNum" sz="quarter" idx="12"/>
          </p:nvPr>
        </p:nvSpPr>
        <p:spPr>
          <a:xfrm>
            <a:off x="15014492" y="11557000"/>
            <a:ext cx="4888439" cy="663864"/>
          </a:xfrm>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8337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6.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4.svg"/><Relationship Id="rId2" Type="http://schemas.openxmlformats.org/officeDocument/2006/relationships/slideLayout" Target="../slideLayouts/slideLayout29.xml"/><Relationship Id="rId16"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svg"/><Relationship Id="rId10" Type="http://schemas.openxmlformats.org/officeDocument/2006/relationships/slideLayout" Target="../slideLayouts/slideLayout37.xml"/><Relationship Id="rId19" Type="http://schemas.openxmlformats.org/officeDocument/2006/relationships/image" Target="../media/image6.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658D167-8765-9685-1317-92E9012F13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29894976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37" r:id="rId13"/>
    <p:sldLayoutId id="2147483707" r:id="rId14"/>
    <p:sldLayoutId id="2147483708" r:id="rId15"/>
    <p:sldLayoutId id="2147483709" r:id="rId16"/>
    <p:sldLayoutId id="2147483710" r:id="rId17"/>
    <p:sldLayoutId id="2147483715" r:id="rId18"/>
    <p:sldLayoutId id="2147483716" r:id="rId19"/>
    <p:sldLayoutId id="2147483717" r:id="rId20"/>
    <p:sldLayoutId id="2147483718" r:id="rId21"/>
    <p:sldLayoutId id="2147483719" r:id="rId22"/>
    <p:sldLayoutId id="2147483720" r:id="rId23"/>
    <p:sldLayoutId id="2147483733" r:id="rId24"/>
    <p:sldLayoutId id="2147483734" r:id="rId25"/>
    <p:sldLayoutId id="2147483735" r:id="rId26"/>
    <p:sldLayoutId id="2147483736" r:id="rId27"/>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11000"/>
          </a:scheme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504E59A-B2AC-B9B2-8FE7-CB961560DA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5"/>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8600" y="6324600"/>
            <a:ext cx="13049250" cy="1343025"/>
          </a:xfrm>
          <a:prstGeom prst="rect">
            <a:avLst/>
          </a:prstGeom>
        </p:spPr>
      </p:pic>
      <p:pic>
        <p:nvPicPr>
          <p:cNvPr id="11" name="Picture 2"/>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228600" y="4648200"/>
            <a:ext cx="2786380" cy="2098040"/>
          </a:xfrm>
          <a:prstGeom prst="rect">
            <a:avLst/>
          </a:prstGeom>
        </p:spPr>
      </p:pic>
      <p:pic>
        <p:nvPicPr>
          <p:cNvPr id="12" name="Picture 7"/>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63480" y="152400"/>
            <a:ext cx="2128520" cy="1684020"/>
          </a:xfrm>
          <a:prstGeom prst="rect">
            <a:avLst/>
          </a:prstGeom>
        </p:spPr>
      </p:pic>
    </p:spTree>
    <p:extLst>
      <p:ext uri="{BB962C8B-B14F-4D97-AF65-F5344CB8AC3E}">
        <p14:creationId xmlns:p14="http://schemas.microsoft.com/office/powerpoint/2010/main" val="31859150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defTabSz="1662430" rtl="0" eaLnBrk="1" latinLnBrk="0" hangingPunct="1">
        <a:spcBef>
          <a:spcPct val="0"/>
        </a:spcBef>
        <a:buNone/>
        <a:defRPr sz="8000" kern="1200">
          <a:solidFill>
            <a:schemeClr val="tx1"/>
          </a:solidFill>
          <a:latin typeface="+mj-lt"/>
          <a:ea typeface="+mj-ea"/>
          <a:cs typeface="+mj-cs"/>
        </a:defRPr>
      </a:lvl1pPr>
    </p:titleStyle>
    <p:bodyStyle>
      <a:lvl1pPr marL="623570" indent="-623570" algn="l" defTabSz="1662430" rtl="0" eaLnBrk="1" latinLnBrk="0" hangingPunct="1">
        <a:spcBef>
          <a:spcPct val="36000"/>
        </a:spcBef>
        <a:buFont typeface="Arial" panose="020B0604020202020204" pitchFamily="34" charset="0"/>
        <a:buChar char="•"/>
        <a:defRPr sz="5820" kern="1200">
          <a:solidFill>
            <a:schemeClr val="tx1"/>
          </a:solidFill>
          <a:latin typeface="+mn-lt"/>
          <a:ea typeface="+mn-ea"/>
          <a:cs typeface="+mn-cs"/>
        </a:defRPr>
      </a:lvl1pPr>
      <a:lvl2pPr marL="1350645" indent="-519430" algn="l" defTabSz="1662430" rtl="0" eaLnBrk="1" latinLnBrk="0" hangingPunct="1">
        <a:spcBef>
          <a:spcPct val="36000"/>
        </a:spcBef>
        <a:buFont typeface="Arial" panose="020B0604020202020204" pitchFamily="34" charset="0"/>
        <a:buChar char="–"/>
        <a:defRPr sz="5090" kern="1200">
          <a:solidFill>
            <a:schemeClr val="tx1"/>
          </a:solidFill>
          <a:latin typeface="+mn-lt"/>
          <a:ea typeface="+mn-ea"/>
          <a:cs typeface="+mn-cs"/>
        </a:defRPr>
      </a:lvl2pPr>
      <a:lvl3pPr marL="2078355" indent="-415925" algn="l" defTabSz="1662430" rtl="0" eaLnBrk="1" latinLnBrk="0" hangingPunct="1">
        <a:spcBef>
          <a:spcPct val="36000"/>
        </a:spcBef>
        <a:buFont typeface="Arial" panose="020B0604020202020204" pitchFamily="34" charset="0"/>
        <a:buChar char="•"/>
        <a:defRPr sz="4365" kern="1200">
          <a:solidFill>
            <a:schemeClr val="tx1"/>
          </a:solidFill>
          <a:latin typeface="+mn-lt"/>
          <a:ea typeface="+mn-ea"/>
          <a:cs typeface="+mn-cs"/>
        </a:defRPr>
      </a:lvl3pPr>
      <a:lvl4pPr marL="290957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4pPr>
      <a:lvl5pPr marL="374078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5pPr>
      <a:lvl6pPr marL="457200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6pPr>
      <a:lvl7pPr marL="540321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7pPr>
      <a:lvl8pPr marL="6234430"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8pPr>
      <a:lvl9pPr marL="7065645" indent="-415925" algn="l" defTabSz="1662430" rtl="0" eaLnBrk="1" latinLnBrk="0" hangingPunct="1">
        <a:spcBef>
          <a:spcPct val="36000"/>
        </a:spcBef>
        <a:buFont typeface="Arial" panose="020B0604020202020204" pitchFamily="34" charset="0"/>
        <a:buChar char="•"/>
        <a:defRPr sz="3635" kern="1200">
          <a:solidFill>
            <a:schemeClr val="tx1"/>
          </a:solidFill>
          <a:latin typeface="+mn-lt"/>
          <a:ea typeface="+mn-ea"/>
          <a:cs typeface="+mn-cs"/>
        </a:defRPr>
      </a:lvl9pPr>
    </p:bodyStyle>
    <p:otherStyle>
      <a:defPPr>
        <a:defRPr lang="en-US"/>
      </a:defPPr>
      <a:lvl1pPr marL="0" algn="l" defTabSz="1662430" rtl="0" eaLnBrk="1" latinLnBrk="0" hangingPunct="1">
        <a:defRPr sz="3275" kern="1200">
          <a:solidFill>
            <a:schemeClr val="tx1"/>
          </a:solidFill>
          <a:latin typeface="+mn-lt"/>
          <a:ea typeface="+mn-ea"/>
          <a:cs typeface="+mn-cs"/>
        </a:defRPr>
      </a:lvl1pPr>
      <a:lvl2pPr marL="831215" algn="l" defTabSz="1662430" rtl="0" eaLnBrk="1" latinLnBrk="0" hangingPunct="1">
        <a:defRPr sz="3275" kern="1200">
          <a:solidFill>
            <a:schemeClr val="tx1"/>
          </a:solidFill>
          <a:latin typeface="+mn-lt"/>
          <a:ea typeface="+mn-ea"/>
          <a:cs typeface="+mn-cs"/>
        </a:defRPr>
      </a:lvl2pPr>
      <a:lvl3pPr marL="1662430" algn="l" defTabSz="1662430" rtl="0" eaLnBrk="1" latinLnBrk="0" hangingPunct="1">
        <a:defRPr sz="3275" kern="1200">
          <a:solidFill>
            <a:schemeClr val="tx1"/>
          </a:solidFill>
          <a:latin typeface="+mn-lt"/>
          <a:ea typeface="+mn-ea"/>
          <a:cs typeface="+mn-cs"/>
        </a:defRPr>
      </a:lvl3pPr>
      <a:lvl4pPr marL="2493645" algn="l" defTabSz="1662430" rtl="0" eaLnBrk="1" latinLnBrk="0" hangingPunct="1">
        <a:defRPr sz="3275" kern="1200">
          <a:solidFill>
            <a:schemeClr val="tx1"/>
          </a:solidFill>
          <a:latin typeface="+mn-lt"/>
          <a:ea typeface="+mn-ea"/>
          <a:cs typeface="+mn-cs"/>
        </a:defRPr>
      </a:lvl4pPr>
      <a:lvl5pPr marL="3324860" algn="l" defTabSz="1662430" rtl="0" eaLnBrk="1" latinLnBrk="0" hangingPunct="1">
        <a:defRPr sz="3275" kern="1200">
          <a:solidFill>
            <a:schemeClr val="tx1"/>
          </a:solidFill>
          <a:latin typeface="+mn-lt"/>
          <a:ea typeface="+mn-ea"/>
          <a:cs typeface="+mn-cs"/>
        </a:defRPr>
      </a:lvl5pPr>
      <a:lvl6pPr marL="4156075" algn="l" defTabSz="1662430" rtl="0" eaLnBrk="1" latinLnBrk="0" hangingPunct="1">
        <a:defRPr sz="3275" kern="1200">
          <a:solidFill>
            <a:schemeClr val="tx1"/>
          </a:solidFill>
          <a:latin typeface="+mn-lt"/>
          <a:ea typeface="+mn-ea"/>
          <a:cs typeface="+mn-cs"/>
        </a:defRPr>
      </a:lvl6pPr>
      <a:lvl7pPr marL="4987925" algn="l" defTabSz="1662430" rtl="0" eaLnBrk="1" latinLnBrk="0" hangingPunct="1">
        <a:defRPr sz="3275" kern="1200">
          <a:solidFill>
            <a:schemeClr val="tx1"/>
          </a:solidFill>
          <a:latin typeface="+mn-lt"/>
          <a:ea typeface="+mn-ea"/>
          <a:cs typeface="+mn-cs"/>
        </a:defRPr>
      </a:lvl7pPr>
      <a:lvl8pPr marL="5819140" algn="l" defTabSz="1662430" rtl="0" eaLnBrk="1" latinLnBrk="0" hangingPunct="1">
        <a:defRPr sz="3275" kern="1200">
          <a:solidFill>
            <a:schemeClr val="tx1"/>
          </a:solidFill>
          <a:latin typeface="+mn-lt"/>
          <a:ea typeface="+mn-ea"/>
          <a:cs typeface="+mn-cs"/>
        </a:defRPr>
      </a:lvl8pPr>
      <a:lvl9pPr marL="6650355" algn="l" defTabSz="1662430" rtl="0" eaLnBrk="1" latinLnBrk="0" hangingPunct="1">
        <a:defRPr sz="32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9.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D9"/>
        </a:solidFill>
        <a:effectLst/>
      </p:bgPr>
    </p:bg>
    <p:spTree>
      <p:nvGrpSpPr>
        <p:cNvPr id="1" name=""/>
        <p:cNvGrpSpPr/>
        <p:nvPr/>
      </p:nvGrpSpPr>
      <p:grpSpPr>
        <a:xfrm>
          <a:off x="0" y="0"/>
          <a:ext cx="0" cy="0"/>
          <a:chOff x="0" y="0"/>
          <a:chExt cx="0" cy="0"/>
        </a:xfrm>
      </p:grpSpPr>
      <p:pic>
        <p:nvPicPr>
          <p:cNvPr id="1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361950"/>
            <a:ext cx="3512185" cy="2701290"/>
          </a:xfrm>
          <a:prstGeom prst="rect">
            <a:avLst/>
          </a:prstGeom>
        </p:spPr>
      </p:pic>
      <p:pic>
        <p:nvPicPr>
          <p:cNvPr id="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590" y="76503"/>
            <a:ext cx="5350213" cy="41148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21540"/>
          <a:stretch>
            <a:fillRect/>
          </a:stretch>
        </p:blipFill>
        <p:spPr>
          <a:xfrm>
            <a:off x="349885" y="1450975"/>
            <a:ext cx="11591925" cy="5198745"/>
          </a:xfrm>
          <a:prstGeom prst="rect">
            <a:avLst/>
          </a:prstGeom>
        </p:spPr>
      </p:pic>
      <p:pic>
        <p:nvPicPr>
          <p:cNvPr id="2" name="Picture 1">
            <a:extLst>
              <a:ext uri="{FF2B5EF4-FFF2-40B4-BE49-F238E27FC236}">
                <a16:creationId xmlns:a16="http://schemas.microsoft.com/office/drawing/2014/main" id="{CBC4AE2D-725A-3299-01AD-6CB6F4E1579E}"/>
              </a:ext>
            </a:extLst>
          </p:cNvPr>
          <p:cNvPicPr>
            <a:picLocks noChangeAspect="1"/>
          </p:cNvPicPr>
          <p:nvPr/>
        </p:nvPicPr>
        <p:blipFill>
          <a:blip r:embed="rId7"/>
          <a:stretch>
            <a:fillRect/>
          </a:stretch>
        </p:blipFill>
        <p:spPr>
          <a:xfrm>
            <a:off x="4602859" y="0"/>
            <a:ext cx="2688569" cy="1518036"/>
          </a:xfrm>
          <a:prstGeom prst="rect">
            <a:avLst/>
          </a:prstGeom>
        </p:spPr>
      </p:pic>
      <p:pic>
        <p:nvPicPr>
          <p:cNvPr id="5" name="Picture 4">
            <a:extLst>
              <a:ext uri="{FF2B5EF4-FFF2-40B4-BE49-F238E27FC236}">
                <a16:creationId xmlns:a16="http://schemas.microsoft.com/office/drawing/2014/main" id="{A1696098-4074-C8A2-E671-B6F98779251B}"/>
              </a:ext>
            </a:extLst>
          </p:cNvPr>
          <p:cNvPicPr>
            <a:picLocks noChangeAspect="1"/>
          </p:cNvPicPr>
          <p:nvPr/>
        </p:nvPicPr>
        <p:blipFill>
          <a:blip r:embed="rId8"/>
          <a:stretch>
            <a:fillRect/>
          </a:stretch>
        </p:blipFill>
        <p:spPr>
          <a:xfrm>
            <a:off x="915439" y="897532"/>
            <a:ext cx="10382388" cy="3212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854326" y="2390140"/>
            <a:ext cx="2246128"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Bố</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cục</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676400"/>
            <a:ext cx="7689850" cy="62992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Đủ 3 phần: Mở bài, thân bài, kết bài.</a:t>
            </a:r>
          </a:p>
        </p:txBody>
      </p:sp>
      <p:sp>
        <p:nvSpPr>
          <p:cNvPr id="3" name="Rectangles 2"/>
          <p:cNvSpPr/>
          <p:nvPr/>
        </p:nvSpPr>
        <p:spPr>
          <a:xfrm>
            <a:off x="3429000" y="2664460"/>
            <a:ext cx="8247380" cy="1168400"/>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đối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giữa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trong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nhất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Rectangles 4"/>
          <p:cNvSpPr/>
          <p:nvPr/>
        </p:nvSpPr>
        <p:spPr>
          <a:xfrm>
            <a:off x="3429000" y="4191000"/>
            <a:ext cx="824738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Phần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thành</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đoạn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nhỏ,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biểu</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đạt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một</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nội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dung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trọn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vẹn</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000"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598647" y="2390140"/>
            <a:ext cx="275748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Dùng</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s 1"/>
          <p:cNvSpPr/>
          <p:nvPr/>
        </p:nvSpPr>
        <p:spPr>
          <a:xfrm>
            <a:off x="3429000" y="1447800"/>
            <a:ext cx="7689850" cy="1169551"/>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thừa</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s 2"/>
          <p:cNvSpPr/>
          <p:nvPr/>
        </p:nvSpPr>
        <p:spPr>
          <a:xfrm>
            <a:off x="3352800" y="3810000"/>
            <a:ext cx="7689850" cy="630942"/>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sai</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en-US" sz="3500" b="1" i="0" u="none" strike="noStrike" kern="1200" cap="none" spc="0" normalizeH="0" baseline="0" noProof="0" dirty="0" err="1">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GB" altLang="en-US" sz="3500" b="1" i="0" u="none" strike="noStrike" kern="1200" cap="none" spc="0" normalizeH="0" baseline="0" noProof="0" dirty="0">
                <a:ln>
                  <a:noFill/>
                </a:ln>
                <a:solidFill>
                  <a:srgbClr val="1F497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000" fill="hold">
                                          <p:stCondLst>
                                            <p:cond delay="0"/>
                                          </p:stCondLst>
                                        </p:cTn>
                                        <p:tgtEl>
                                          <p:spTgt spid="3"/>
                                        </p:tgtEl>
                                        <p:attrNameLst>
                                          <p:attrName>style.visibility</p:attrName>
                                        </p:attrNameLst>
                                      </p:cBhvr>
                                      <p:to>
                                        <p:strVal val="visible"/>
                                      </p:to>
                                    </p:set>
                                    <p:animEffect transition="in" filter="diamond(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1828800"/>
            <a:ext cx="2735580" cy="2322195"/>
          </a:xfrm>
          <a:prstGeom prst="rect">
            <a:avLst/>
          </a:prstGeom>
        </p:spPr>
      </p:pic>
      <p:sp>
        <p:nvSpPr>
          <p:cNvPr id="4" name="Rectangles 3"/>
          <p:cNvSpPr/>
          <p:nvPr/>
        </p:nvSpPr>
        <p:spPr>
          <a:xfrm>
            <a:off x="697232" y="2390140"/>
            <a:ext cx="2560317"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Đặt</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00" name="Text Box 99"/>
          <p:cNvSpPr txBox="1"/>
          <p:nvPr/>
        </p:nvSpPr>
        <p:spPr>
          <a:xfrm>
            <a:off x="3345180" y="1524000"/>
            <a:ext cx="7950200" cy="3323987"/>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dấu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hợp</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Có</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sử</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dụng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kiểu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động</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kể</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cảm</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a:t>
            </a:r>
            <a:r>
              <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Content Placeholder 12"/>
          <p:cNvPicPr>
            <a:picLocks noGrp="1" noChangeAspect="1"/>
          </p:cNvPicPr>
          <p:nvPr>
            <p:ph idx="1"/>
          </p:nvPr>
        </p:nvPicPr>
        <p:blipFill>
          <a:blip r:embed="rId6"/>
          <a:stretch>
            <a:fillRect/>
          </a:stretch>
        </p:blipFill>
        <p:spPr>
          <a:xfrm>
            <a:off x="1752600" y="425450"/>
            <a:ext cx="5000625" cy="876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p:cTn id="7" dur="1000" fill="hold"/>
                                        <p:tgtEl>
                                          <p:spTgt spid="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0">
                                            <p:txEl>
                                              <p:pRg st="2" end="2"/>
                                            </p:txEl>
                                          </p:spTgt>
                                        </p:tgtEl>
                                        <p:attrNameLst>
                                          <p:attrName>style.visibility</p:attrName>
                                        </p:attrNameLst>
                                      </p:cBhvr>
                                      <p:to>
                                        <p:strVal val="visible"/>
                                      </p:to>
                                    </p:set>
                                    <p:anim calcmode="lin" valueType="num">
                                      <p:cBhvr>
                                        <p:cTn id="14" dur="1000" fill="hold"/>
                                        <p:tgtEl>
                                          <p:spTgt spid="10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0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1828800"/>
            <a:ext cx="2735580" cy="2322195"/>
          </a:xfrm>
          <a:prstGeom prst="rect">
            <a:avLst/>
          </a:prstGeom>
        </p:spPr>
      </p:pic>
      <p:sp>
        <p:nvSpPr>
          <p:cNvPr id="4" name="Rectangles 3"/>
          <p:cNvSpPr/>
          <p:nvPr/>
        </p:nvSpPr>
        <p:spPr>
          <a:xfrm>
            <a:off x="485482" y="2427009"/>
            <a:ext cx="2821606" cy="923330"/>
          </a:xfrm>
          <a:prstGeom prst="rect">
            <a:avLst/>
          </a:prstGeom>
          <a:noFill/>
          <a:ln>
            <a:noFill/>
          </a:ln>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GB" alt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tả</a:t>
            </a:r>
            <a:endParaRPr kumimoji="0" lang="en-GB" alt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Content Placeholder 12"/>
          <p:cNvPicPr>
            <a:picLocks noGrp="1" noChangeAspect="1"/>
          </p:cNvPicPr>
          <p:nvPr>
            <p:ph idx="1"/>
          </p:nvPr>
        </p:nvPicPr>
        <p:blipFill>
          <a:blip r:embed="rId7"/>
          <a:stretch>
            <a:fillRect/>
          </a:stretch>
        </p:blipFill>
        <p:spPr>
          <a:xfrm>
            <a:off x="1752600" y="425450"/>
            <a:ext cx="5000625" cy="876300"/>
          </a:xfrm>
          <a:prstGeom prst="rect">
            <a:avLst/>
          </a:prstGeom>
        </p:spPr>
      </p:pic>
      <p:sp>
        <p:nvSpPr>
          <p:cNvPr id="3" name="Text Box 99">
            <a:extLst>
              <a:ext uri="{FF2B5EF4-FFF2-40B4-BE49-F238E27FC236}">
                <a16:creationId xmlns:a16="http://schemas.microsoft.com/office/drawing/2014/main" id="{B62AEE24-F440-E037-F64C-9AB3B55DAD76}"/>
              </a:ext>
            </a:extLst>
          </p:cNvPr>
          <p:cNvSpPr txBox="1"/>
          <p:nvPr/>
        </p:nvSpPr>
        <p:spPr>
          <a:xfrm>
            <a:off x="3726180" y="2362201"/>
            <a:ext cx="7950200" cy="630942"/>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5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Các</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từ</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GB" altLang="en-US" sz="35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sai</a:t>
            </a:r>
            <a:r>
              <a:rPr kumimoji="0" lang="en-GB" altLang="en-US" sz="35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endParaRPr kumimoji="0" lang="en-GB" altLang="en-US" sz="35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17445" y="1676400"/>
            <a:ext cx="5405320" cy="4114800"/>
          </a:xfrm>
          <a:prstGeom prst="rect">
            <a:avLst/>
          </a:prstGeom>
        </p:spPr>
      </p:pic>
      <p:sp>
        <p:nvSpPr>
          <p:cNvPr id="7" name="Rectangles 6"/>
          <p:cNvSpPr/>
          <p:nvPr/>
        </p:nvSpPr>
        <p:spPr>
          <a:xfrm>
            <a:off x="4224020" y="2351405"/>
            <a:ext cx="3392170" cy="2306955"/>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Em hãy đọc lại bài và sửa lỗi nhé!</a:t>
            </a:r>
          </a:p>
        </p:txBody>
      </p:sp>
      <p:pic>
        <p:nvPicPr>
          <p:cNvPr id="8" name="Picture 7">
            <a:extLst>
              <a:ext uri="{FF2B5EF4-FFF2-40B4-BE49-F238E27FC236}">
                <a16:creationId xmlns:a16="http://schemas.microsoft.com/office/drawing/2014/main" id="{822BDBC6-3DFB-9B09-28C0-47362ABDB9AB}"/>
              </a:ext>
            </a:extLst>
          </p:cNvPr>
          <p:cNvPicPr>
            <a:picLocks noChangeAspect="1"/>
          </p:cNvPicPr>
          <p:nvPr/>
        </p:nvPicPr>
        <p:blipFill>
          <a:blip r:embed="rId7"/>
          <a:stretch>
            <a:fillRect/>
          </a:stretch>
        </p:blipFill>
        <p:spPr>
          <a:xfrm>
            <a:off x="1497241" y="77008"/>
            <a:ext cx="4560203"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255" y="287020"/>
            <a:ext cx="1287145" cy="1084580"/>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62528" y="1828800"/>
            <a:ext cx="3533584" cy="41148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3405" y="1371600"/>
            <a:ext cx="5468173" cy="4114800"/>
          </a:xfrm>
          <a:prstGeom prst="rect">
            <a:avLst/>
          </a:prstGeom>
        </p:spPr>
      </p:pic>
      <p:sp>
        <p:nvSpPr>
          <p:cNvPr id="4" name="Rectangles 3"/>
          <p:cNvSpPr/>
          <p:nvPr/>
        </p:nvSpPr>
        <p:spPr>
          <a:xfrm>
            <a:off x="2018062" y="2133600"/>
            <a:ext cx="4326827" cy="2308324"/>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 lắng nghe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những đoạn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 hay nhé!</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3175" y="0"/>
            <a:ext cx="12167235" cy="67449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Box 3"/>
          <p:cNvSpPr txBox="1"/>
          <p:nvPr/>
        </p:nvSpPr>
        <p:spPr>
          <a:xfrm>
            <a:off x="446315" y="173093"/>
            <a:ext cx="10889615" cy="6684907"/>
          </a:xfrm>
          <a:prstGeom prst="rect">
            <a:avLst/>
          </a:prstGeom>
          <a:noFill/>
        </p:spPr>
        <p:txBody>
          <a:bodyPr wrap="square" rtlCol="0" anchor="t">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Trong những nàng công chúa của thế giới cổ tích, em yêu thích nhất là nàng công chúa Bạch Tuyết trong câu chuyện Nàng Bạch Tuyết và bảy chú lùn.</a:t>
            </a:r>
          </a:p>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đọc truyện, em thích nhất là tự tưởng tượng ra những hành động của nàng công chúa trong câu chuyện. Em tự vẽ cho mình một nàng Bạch Tuyết riêng trong thế giới của mình. Ở đó, nàng Bạch Tuyết là một cô bé có vóc dáng nhỏ nhắn và đáng yêu. Cô có nước da trắng ngần như tuyết, mái tóc đen tuyền bồng bềnh như chiếc kẹo bông gòn. Khuôn mặt của cô có hình trái xoan, nổi bật với đôi mắt len láy, trong veo như nước hồ mùa thu. Hai cái má thì phúng phính hơi hơi ửng hồng. Và đôi mồi thì đỏ như trái dâu tây chín mọng. Bạch Tuyết đi lại, chạy nhảy rất nhanh nhẹn và uyển chuyển. Em thường tưởng tượng cảnh cô ấy ngồi bên hồ nước, ca hát vui vẻ cùng chim chóc trong khu rừng. Lúc ấy, trông Bạch Tuyết chẳng khác gì nàng công chúa của rừng sâu.</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0"/>
              </a:spcAft>
              <a:buClrTx/>
              <a:buSzTx/>
              <a:buFontTx/>
              <a:buNone/>
              <a:tabLst/>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Tuyết</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là một cô gái vừa đẹp người, lại đẹp nết. Vì thế, em cảm thấy rất vui mừng khi cô ấy </a:t>
            </a:r>
            <a:r>
              <a:rPr lang="en-US" sz="2800" dirty="0" err="1">
                <a:solidFill>
                  <a:srgbClr val="000000"/>
                </a:solidFill>
                <a:latin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phúc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cs typeface="Times New Roman" panose="02020603050405020304" pitchFamily="18" charset="0"/>
              </a:rPr>
              <a:t> Hoàng </a:t>
            </a:r>
            <a:r>
              <a:rPr lang="en-US" sz="2800" dirty="0" err="1">
                <a:solidFill>
                  <a:srgbClr val="000000"/>
                </a:solidFill>
                <a:latin typeface="Times New Roman" panose="02020603050405020304" pitchFamily="18" charset="0"/>
                <a:cs typeface="Times New Roman" panose="02020603050405020304" pitchFamily="18" charset="0"/>
              </a:rPr>
              <a:t>tử</a:t>
            </a:r>
            <a:r>
              <a:rPr lang="en-US" sz="2800" dirty="0">
                <a:solidFill>
                  <a:srgbClr val="000000"/>
                </a:solidFill>
                <a:latin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cs typeface="Times New Roman" panose="02020603050405020304" pitchFamily="18" charset="0"/>
              </a:rPr>
              <a:t>.</a:t>
            </a:r>
            <a:endParaRPr kumimoji="0" lang="en-GB"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457200"/>
            <a:ext cx="4965065" cy="4335145"/>
          </a:xfrm>
          <a:prstGeom prst="rect">
            <a:avLst/>
          </a:prstGeom>
        </p:spPr>
      </p:pic>
      <p:sp>
        <p:nvSpPr>
          <p:cNvPr id="6" name="Rectangles 5"/>
          <p:cNvSpPr/>
          <p:nvPr/>
        </p:nvSpPr>
        <p:spPr>
          <a:xfrm>
            <a:off x="533400" y="1524000"/>
            <a:ext cx="5046345" cy="15684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8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Viết lại đoạn văn chưa đạt nhé!</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5250"/>
          <a:stretch>
            <a:fillRect/>
          </a:stretch>
        </p:blipFill>
        <p:spPr>
          <a:xfrm>
            <a:off x="6324600" y="1447800"/>
            <a:ext cx="5297170" cy="5383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B5A593-058A-D247-30E8-476B9B45519D}"/>
              </a:ext>
            </a:extLst>
          </p:cNvPr>
          <p:cNvSpPr txBox="1"/>
          <p:nvPr/>
        </p:nvSpPr>
        <p:spPr>
          <a:xfrm>
            <a:off x="304800" y="283029"/>
            <a:ext cx="9688286" cy="1873205"/>
          </a:xfrm>
          <a:prstGeom prst="rect">
            <a:avLst/>
          </a:prstGeom>
          <a:noFill/>
        </p:spPr>
        <p:txBody>
          <a:bodyPr wrap="square" rtlCol="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Đọc bài của bạn (đặc biệt là những bài được thầy cô khen), ghi lại những đi</a:t>
            </a:r>
            <a:r>
              <a:rPr lang="en-US" sz="3600" b="1">
                <a:latin typeface="Cambria" panose="02040503050406030204" pitchFamily="18" charset="0"/>
                <a:ea typeface="Cambria" panose="02040503050406030204" pitchFamily="18" charset="0"/>
              </a:rPr>
              <a:t>ề</a:t>
            </a:r>
            <a:r>
              <a:rPr lang="vi-VN" sz="3600" b="1">
                <a:effectLst/>
                <a:latin typeface="Cambria" panose="02040503050406030204" pitchFamily="18" charset="0"/>
                <a:ea typeface="Cambria" panose="02040503050406030204" pitchFamily="18" charset="0"/>
              </a:rPr>
              <a:t>u </a:t>
            </a:r>
            <a:r>
              <a:rPr lang="vi-VN" sz="3600" b="1" dirty="0">
                <a:effectLst/>
                <a:latin typeface="Cambria" panose="02040503050406030204" pitchFamily="18" charset="0"/>
                <a:ea typeface="Cambria" panose="02040503050406030204" pitchFamily="18" charset="0"/>
              </a:rPr>
              <a:t>mình muốn học tập.</a:t>
            </a:r>
            <a:endParaRPr lang="en-US" sz="3600" b="1" dirty="0">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7284EE4-F6F1-7CBE-22D1-928685CB58CA}"/>
              </a:ext>
            </a:extLst>
          </p:cNvPr>
          <p:cNvPicPr>
            <a:picLocks noChangeAspect="1"/>
          </p:cNvPicPr>
          <p:nvPr/>
        </p:nvPicPr>
        <p:blipFill>
          <a:blip r:embed="rId2"/>
          <a:stretch>
            <a:fillRect/>
          </a:stretch>
        </p:blipFill>
        <p:spPr>
          <a:xfrm>
            <a:off x="414337" y="2379208"/>
            <a:ext cx="2916692" cy="2015397"/>
          </a:xfrm>
          <a:prstGeom prst="rect">
            <a:avLst/>
          </a:prstGeom>
        </p:spPr>
      </p:pic>
      <p:pic>
        <p:nvPicPr>
          <p:cNvPr id="11" name="Picture 10">
            <a:extLst>
              <a:ext uri="{FF2B5EF4-FFF2-40B4-BE49-F238E27FC236}">
                <a16:creationId xmlns:a16="http://schemas.microsoft.com/office/drawing/2014/main" id="{30C5954F-8006-209E-8334-0B7075D85EAF}"/>
              </a:ext>
            </a:extLst>
          </p:cNvPr>
          <p:cNvPicPr>
            <a:picLocks noChangeAspect="1"/>
          </p:cNvPicPr>
          <p:nvPr/>
        </p:nvPicPr>
        <p:blipFill>
          <a:blip r:embed="rId3"/>
          <a:stretch>
            <a:fillRect/>
          </a:stretch>
        </p:blipFill>
        <p:spPr>
          <a:xfrm>
            <a:off x="3818164" y="2100942"/>
            <a:ext cx="3344635" cy="2548293"/>
          </a:xfrm>
          <a:prstGeom prst="rect">
            <a:avLst/>
          </a:prstGeom>
        </p:spPr>
      </p:pic>
      <p:pic>
        <p:nvPicPr>
          <p:cNvPr id="14" name="Picture 13">
            <a:extLst>
              <a:ext uri="{FF2B5EF4-FFF2-40B4-BE49-F238E27FC236}">
                <a16:creationId xmlns:a16="http://schemas.microsoft.com/office/drawing/2014/main" id="{4E4A3AD7-BB22-32E3-E482-D638814D370F}"/>
              </a:ext>
            </a:extLst>
          </p:cNvPr>
          <p:cNvPicPr>
            <a:picLocks noChangeAspect="1"/>
          </p:cNvPicPr>
          <p:nvPr/>
        </p:nvPicPr>
        <p:blipFill>
          <a:blip r:embed="rId4"/>
          <a:stretch>
            <a:fillRect/>
          </a:stretch>
        </p:blipFill>
        <p:spPr>
          <a:xfrm>
            <a:off x="8103733" y="2015218"/>
            <a:ext cx="3149850" cy="2556782"/>
          </a:xfrm>
          <a:prstGeom prst="rect">
            <a:avLst/>
          </a:prstGeom>
        </p:spPr>
      </p:pic>
    </p:spTree>
    <p:extLst>
      <p:ext uri="{BB962C8B-B14F-4D97-AF65-F5344CB8AC3E}">
        <p14:creationId xmlns:p14="http://schemas.microsoft.com/office/powerpoint/2010/main" val="87440399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838200"/>
            <a:ext cx="9491345" cy="4221480"/>
          </a:xfrm>
          <a:prstGeom prst="rect">
            <a:avLst/>
          </a:prstGeom>
        </p:spPr>
      </p:pic>
      <p:pic>
        <p:nvPicPr>
          <p:cNvPr id="6" name="Picture 5">
            <a:extLst>
              <a:ext uri="{FF2B5EF4-FFF2-40B4-BE49-F238E27FC236}">
                <a16:creationId xmlns:a16="http://schemas.microsoft.com/office/drawing/2014/main" id="{1058A197-C8E7-D38B-090F-605FC0056E6A}"/>
              </a:ext>
            </a:extLst>
          </p:cNvPr>
          <p:cNvPicPr>
            <a:picLocks noChangeAspect="1"/>
          </p:cNvPicPr>
          <p:nvPr/>
        </p:nvPicPr>
        <p:blipFill>
          <a:blip r:embed="rId4"/>
          <a:stretch>
            <a:fillRect/>
          </a:stretch>
        </p:blipFill>
        <p:spPr>
          <a:xfrm>
            <a:off x="847665" y="0"/>
            <a:ext cx="2615411" cy="1457070"/>
          </a:xfrm>
          <a:prstGeom prst="rect">
            <a:avLst/>
          </a:prstGeom>
        </p:spPr>
      </p:pic>
      <p:sp>
        <p:nvSpPr>
          <p:cNvPr id="8" name="TextBox 7">
            <a:extLst>
              <a:ext uri="{FF2B5EF4-FFF2-40B4-BE49-F238E27FC236}">
                <a16:creationId xmlns:a16="http://schemas.microsoft.com/office/drawing/2014/main" id="{EBCB77A1-67F4-5C33-D5ED-2AD66B995F5D}"/>
              </a:ext>
            </a:extLst>
          </p:cNvPr>
          <p:cNvSpPr txBox="1"/>
          <p:nvPr/>
        </p:nvSpPr>
        <p:spPr>
          <a:xfrm>
            <a:off x="1992086" y="2177143"/>
            <a:ext cx="6368143" cy="646331"/>
          </a:xfrm>
          <a:prstGeom prst="rect">
            <a:avLst/>
          </a:prstGeom>
          <a:noFill/>
        </p:spPr>
        <p:txBody>
          <a:bodyPr wrap="square" rtlCol="0">
            <a:spAutoFit/>
          </a:bodyPr>
          <a:lstStyle/>
          <a:p>
            <a:r>
              <a:rPr lang="en-US" sz="3600" dirty="0"/>
              <a:t>GV </a:t>
            </a:r>
            <a:r>
              <a:rPr lang="en-US" sz="3600" dirty="0" err="1"/>
              <a:t>nhập</a:t>
            </a:r>
            <a:r>
              <a:rPr lang="en-US" sz="3600" dirty="0"/>
              <a:t> </a:t>
            </a:r>
            <a:r>
              <a:rPr lang="en-US" sz="3600" dirty="0" err="1"/>
              <a:t>vào</a:t>
            </a:r>
            <a:r>
              <a:rPr lang="en-US" sz="3600" dirty="0"/>
              <a:t> </a:t>
            </a:r>
            <a:r>
              <a:rPr lang="en-US" sz="3600" dirty="0" err="1"/>
              <a:t>đây</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a:off x="672922" y="1447897"/>
            <a:ext cx="10815311" cy="0"/>
          </a:xfrm>
          <a:prstGeom prst="line">
            <a:avLst/>
          </a:prstGeom>
          <a:noFill/>
          <a:ln w="12700" cap="flat" cmpd="sng" algn="ctr">
            <a:solidFill>
              <a:sysClr val="windowText" lastClr="000000"/>
            </a:solidFill>
            <a:prstDash val="dash"/>
          </a:ln>
          <a:effectLst/>
        </p:spPr>
      </p:cxnSp>
      <p:sp>
        <p:nvSpPr>
          <p:cNvPr id="3" name="Text Box 2"/>
          <p:cNvSpPr txBox="1"/>
          <p:nvPr/>
        </p:nvSpPr>
        <p:spPr>
          <a:xfrm>
            <a:off x="1447800" y="1728470"/>
            <a:ext cx="10744200" cy="1077218"/>
          </a:xfrm>
          <a:prstGeom prst="rect">
            <a:avLst/>
          </a:prstGeom>
          <a:noFill/>
        </p:spPr>
        <p:txBody>
          <a:bodyPr wrap="square" rtlCol="0" anchor="t">
            <a:spAutoFit/>
          </a:bodyPr>
          <a:lstStyle/>
          <a:p>
            <a:pPr lvl="0" algn="just"/>
            <a:r>
              <a:rPr lang="vi-VN" altLang="en-US" sz="3200">
                <a:solidFill>
                  <a:prstClr val="black"/>
                </a:solidFill>
                <a:latin typeface="Cambria" panose="02040503050406030204" pitchFamily="18" charset="0"/>
                <a:ea typeface="Cambria" panose="02040503050406030204" pitchFamily="18" charset="0"/>
                <a:cs typeface="SVN-Shintia Script" panose="02000804000000020003" charset="0"/>
              </a:rPr>
              <a:t>Nhận biết được ưu điểm và nhược điểm trong đoạn văn tưởng tượng đã viết. Biết chỉnh sửa đoạn văn cho hay hơn.</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6" name="Picture 4"/>
          <p:cNvPicPr>
            <a:picLocks noGrp="1" noChangeAspect="1"/>
          </p:cNvPicPr>
          <p:nvPr>
            <p:ph sz="half" idx="2"/>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7200" y="1828800"/>
            <a:ext cx="904875" cy="819785"/>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0200" y="3429000"/>
            <a:ext cx="904875" cy="819785"/>
          </a:xfrm>
          <a:prstGeom prst="rect">
            <a:avLst/>
          </a:prstGeom>
        </p:spPr>
      </p:pic>
      <p:sp>
        <p:nvSpPr>
          <p:cNvPr id="10" name="Text Box 9"/>
          <p:cNvSpPr txBox="1"/>
          <p:nvPr/>
        </p:nvSpPr>
        <p:spPr>
          <a:xfrm>
            <a:off x="2424223" y="3426460"/>
            <a:ext cx="9369632" cy="1077218"/>
          </a:xfrm>
          <a:prstGeom prst="rect">
            <a:avLst/>
          </a:prstGeom>
          <a:noFill/>
        </p:spPr>
        <p:txBody>
          <a:bodyPr wrap="square" rtlCol="0" anchor="t">
            <a:spAutoFit/>
          </a:bodyPr>
          <a:lstStyle/>
          <a:p>
            <a:pPr lvl="0" algn="just"/>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Biết</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sử</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dụng</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câu</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văn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đúng</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hay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và</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phù</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hợp</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với</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hoàn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cảnh</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để</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nêu</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ý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kiến</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của</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mình</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với</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tập</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 </a:t>
            </a:r>
            <a:r>
              <a:rPr lang="en-GB" altLang="en-US" sz="3200" dirty="0" err="1">
                <a:solidFill>
                  <a:prstClr val="black"/>
                </a:solidFill>
                <a:latin typeface="Cambria" panose="02040503050406030204" pitchFamily="18" charset="0"/>
                <a:ea typeface="Cambria" panose="02040503050406030204" pitchFamily="18" charset="0"/>
                <a:cs typeface="SVN-Shintia Script" panose="02000804000000020003" charset="0"/>
              </a:rPr>
              <a:t>thể</a:t>
            </a:r>
            <a:r>
              <a:rPr lang="en-GB" altLang="en-US" sz="3200" dirty="0">
                <a:solidFill>
                  <a:prstClr val="black"/>
                </a:solidFill>
                <a:latin typeface="Cambria" panose="02040503050406030204" pitchFamily="18" charset="0"/>
                <a:ea typeface="Cambria" panose="02040503050406030204" pitchFamily="18" charset="0"/>
                <a:cs typeface="SVN-Shintia Script" panose="02000804000000020003" charset="0"/>
              </a:rPr>
              <a:t>.</a:t>
            </a:r>
            <a:endPar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SVN-Shintia Script" panose="02000804000000020003" charset="0"/>
            </a:endParaRPr>
          </a:p>
        </p:txBody>
      </p:sp>
      <p:pic>
        <p:nvPicPr>
          <p:cNvPr id="4" name="Picture 3">
            <a:extLst>
              <a:ext uri="{FF2B5EF4-FFF2-40B4-BE49-F238E27FC236}">
                <a16:creationId xmlns:a16="http://schemas.microsoft.com/office/drawing/2014/main" id="{48FAF53C-FCCF-6B80-3342-165AB72CE374}"/>
              </a:ext>
            </a:extLst>
          </p:cNvPr>
          <p:cNvPicPr>
            <a:picLocks noChangeAspect="1"/>
          </p:cNvPicPr>
          <p:nvPr/>
        </p:nvPicPr>
        <p:blipFill>
          <a:blip r:embed="rId5"/>
          <a:stretch>
            <a:fillRect/>
          </a:stretch>
        </p:blipFill>
        <p:spPr>
          <a:xfrm>
            <a:off x="511745" y="562268"/>
            <a:ext cx="5724640" cy="118272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airplan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45535"/>
            <a:ext cx="12192000" cy="6903535"/>
          </a:xfrm>
          <a:prstGeom prst="rect">
            <a:avLst/>
          </a:prstGeom>
          <a:noFill/>
          <a:ln>
            <a:noFill/>
          </a:ln>
        </p:spPr>
      </p:pic>
      <p:pic>
        <p:nvPicPr>
          <p:cNvPr id="4" name="Picture 3"/>
          <p:cNvPicPr>
            <a:picLocks noChangeAspect="1"/>
          </p:cNvPicPr>
          <p:nvPr/>
        </p:nvPicPr>
        <p:blipFill>
          <a:blip r:embed="rId4"/>
          <a:stretch>
            <a:fillRect/>
          </a:stretch>
        </p:blipFill>
        <p:spPr>
          <a:xfrm>
            <a:off x="1371600" y="1981200"/>
            <a:ext cx="9925050" cy="157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Click="0" advTm="3000">
        <p14:glitter pattern="hexago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2E24B458-9BC4-821F-4110-889E5F9F1A94}"/>
              </a:ext>
            </a:extLst>
          </p:cNvPr>
          <p:cNvPicPr>
            <a:picLocks noChangeAspect="1"/>
          </p:cNvPicPr>
          <p:nvPr/>
        </p:nvPicPr>
        <p:blipFill>
          <a:blip r:embed="rId5"/>
          <a:stretch>
            <a:fillRect/>
          </a:stretch>
        </p:blipFill>
        <p:spPr>
          <a:xfrm>
            <a:off x="1310252" y="1849900"/>
            <a:ext cx="9437426" cy="29385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506" y="426720"/>
            <a:ext cx="10991135" cy="6007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5400" y="1447800"/>
            <a:ext cx="10288270" cy="3370580"/>
          </a:xfrm>
          <a:prstGeom prst="rect">
            <a:avLst/>
          </a:prstGeom>
        </p:spPr>
      </p:pic>
      <p:sp>
        <p:nvSpPr>
          <p:cNvPr id="3" name="TextBox 2">
            <a:extLst>
              <a:ext uri="{FF2B5EF4-FFF2-40B4-BE49-F238E27FC236}">
                <a16:creationId xmlns:a16="http://schemas.microsoft.com/office/drawing/2014/main" id="{1C881BFB-5615-70C9-E713-EC1412C74949}"/>
              </a:ext>
            </a:extLst>
          </p:cNvPr>
          <p:cNvSpPr txBox="1"/>
          <p:nvPr/>
        </p:nvSpPr>
        <p:spPr>
          <a:xfrm>
            <a:off x="2677885" y="2383971"/>
            <a:ext cx="6825343" cy="144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3A14DF0-8030-EA86-DB57-D2ABD0606AB0}"/>
              </a:ext>
            </a:extLst>
          </p:cNvPr>
          <p:cNvPicPr>
            <a:picLocks noChangeAspect="1"/>
          </p:cNvPicPr>
          <p:nvPr/>
        </p:nvPicPr>
        <p:blipFill>
          <a:blip r:embed="rId5"/>
          <a:stretch>
            <a:fillRect/>
          </a:stretch>
        </p:blipFill>
        <p:spPr>
          <a:xfrm>
            <a:off x="2091435" y="1856969"/>
            <a:ext cx="8401016" cy="3078747"/>
          </a:xfrm>
          <a:prstGeom prst="rect">
            <a:avLst/>
          </a:prstGeom>
        </p:spPr>
      </p:pic>
    </p:spTree>
    <p:extLst>
      <p:ext uri="{BB962C8B-B14F-4D97-AF65-F5344CB8AC3E}">
        <p14:creationId xmlns:p14="http://schemas.microsoft.com/office/powerpoint/2010/main" val="7497320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2879725" y="365125"/>
            <a:ext cx="1216025" cy="1216025"/>
          </a:xfrm>
          <a:prstGeom prst="rect">
            <a:avLst/>
          </a:prstGeom>
        </p:spPr>
      </p:pic>
      <p:pic>
        <p:nvPicPr>
          <p:cNvPr id="2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000">
            <a:off x="774700" y="996315"/>
            <a:ext cx="2150110" cy="443230"/>
          </a:xfrm>
          <a:prstGeom prst="rect">
            <a:avLst/>
          </a:prstGeom>
        </p:spPr>
      </p:pic>
      <p:pic>
        <p:nvPicPr>
          <p:cNvPr id="12" name="Picture 11"/>
          <p:cNvPicPr>
            <a:picLocks noChangeAspect="1"/>
          </p:cNvPicPr>
          <p:nvPr/>
        </p:nvPicPr>
        <p:blipFill>
          <a:blip r:embed="rId4"/>
          <a:stretch>
            <a:fillRect/>
          </a:stretch>
        </p:blipFill>
        <p:spPr>
          <a:xfrm>
            <a:off x="762000" y="152400"/>
            <a:ext cx="2676525" cy="1143000"/>
          </a:xfrm>
          <a:prstGeom prst="rect">
            <a:avLst/>
          </a:prstGeom>
        </p:spPr>
      </p:pic>
      <p:sp>
        <p:nvSpPr>
          <p:cNvPr id="2" name="TextBox 1">
            <a:extLst>
              <a:ext uri="{FF2B5EF4-FFF2-40B4-BE49-F238E27FC236}">
                <a16:creationId xmlns:a16="http://schemas.microsoft.com/office/drawing/2014/main" id="{E27AF3B1-2B2C-2077-715C-1385A43D5C3D}"/>
              </a:ext>
            </a:extLst>
          </p:cNvPr>
          <p:cNvSpPr txBox="1"/>
          <p:nvPr/>
        </p:nvSpPr>
        <p:spPr>
          <a:xfrm>
            <a:off x="1251857" y="1970314"/>
            <a:ext cx="10003972" cy="1569660"/>
          </a:xfrm>
          <a:prstGeom prst="rect">
            <a:avLst/>
          </a:prstGeom>
          <a:noFill/>
        </p:spPr>
        <p:txBody>
          <a:bodyPr wrap="square" rtlCol="0">
            <a:spAutoFit/>
          </a:bodyPr>
          <a:lstStyle/>
          <a:p>
            <a:pPr algn="ctr"/>
            <a:r>
              <a:rPr lang="en-SG" sz="4800" b="1" i="1" dirty="0" err="1">
                <a:solidFill>
                  <a:srgbClr val="FF0000"/>
                </a:solidFill>
                <a:effectLst/>
                <a:ea typeface="SimSun" panose="02010600030101010101" pitchFamily="2" charset="-122"/>
              </a:rPr>
              <a:t>Viết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đoạn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văn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tưởng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tượng</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dựa</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vào</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một</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câu</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chuyện</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đọc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hoặc</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đã</a:t>
            </a:r>
            <a:r>
              <a:rPr lang="en-SG" sz="4800" b="1" i="1" dirty="0">
                <a:solidFill>
                  <a:srgbClr val="FF0000"/>
                </a:solidFill>
                <a:effectLst/>
                <a:ea typeface="SimSun" panose="02010600030101010101" pitchFamily="2" charset="-122"/>
              </a:rPr>
              <a:t> </a:t>
            </a:r>
            <a:r>
              <a:rPr lang="en-SG" sz="4800" b="1" i="1" dirty="0" err="1">
                <a:solidFill>
                  <a:srgbClr val="FF0000"/>
                </a:solidFill>
                <a:effectLst/>
                <a:ea typeface="SimSun" panose="02010600030101010101" pitchFamily="2" charset="-122"/>
              </a:rPr>
              <a:t>nghe</a:t>
            </a:r>
            <a:r>
              <a:rPr lang="en-SG" sz="4800" b="1" i="1" dirty="0">
                <a:solidFill>
                  <a:srgbClr val="FF0000"/>
                </a:solidFill>
                <a:effectLst/>
                <a:ea typeface="SimSun" panose="02010600030101010101" pitchFamily="2" charset="-122"/>
              </a:rPr>
              <a:t>.</a:t>
            </a:r>
            <a:endParaRPr lang="en-US" sz="4800" dirty="0"/>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200400" y="2895600"/>
            <a:ext cx="8490585" cy="3538220"/>
          </a:xfrm>
          <a:prstGeom prst="rect">
            <a:avLst/>
          </a:prstGeom>
          <a:noFill/>
          <a:ln w="9525">
            <a:no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dựa</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chuyện</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Bố</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cục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lý</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văn</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chi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tiết</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tưởng</a:t>
            </a:r>
            <a:r>
              <a:rPr 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tượng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lang="en-GB" altLang="zh-CN" sz="3200" noProof="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ã</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biết</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ảnh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so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sánh</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GB"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GB"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t>
            </a: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alt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51" name="图片 4" descr="C:\Users\HP\Documents\28.png28"/>
          <p:cNvPicPr>
            <a:picLocks noChangeAspect="1" noChangeArrowheads="1"/>
          </p:cNvPicPr>
          <p:nvPr/>
        </p:nvPicPr>
        <p:blipFill>
          <a:blip r:embed="rId3"/>
          <a:srcRect/>
          <a:stretch>
            <a:fillRect/>
          </a:stretch>
        </p:blipFill>
        <p:spPr bwMode="auto">
          <a:xfrm rot="1035657">
            <a:off x="7564636" y="586254"/>
            <a:ext cx="2239010" cy="2022475"/>
          </a:xfrm>
          <a:prstGeom prst="rect">
            <a:avLst/>
          </a:prstGeom>
          <a:solidFill>
            <a:srgbClr val="FFFFFF">
              <a:shade val="85000"/>
            </a:srgbClr>
          </a:solidFill>
          <a:ln w="1333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a:bevelT w="0" h="0"/>
            <a:contourClr>
              <a:srgbClr val="969696"/>
            </a:contourClr>
          </a:sp3d>
        </p:spPr>
      </p:pic>
      <p:pic>
        <p:nvPicPr>
          <p:cNvPr id="10"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 y="152400"/>
            <a:ext cx="1287145" cy="1084580"/>
          </a:xfrm>
          <a:prstGeom prst="rect">
            <a:avLst/>
          </a:prstGeom>
        </p:spPr>
      </p:pic>
      <p:pic>
        <p:nvPicPr>
          <p:cNvPr id="5" name="Picture 4">
            <a:extLst>
              <a:ext uri="{FF2B5EF4-FFF2-40B4-BE49-F238E27FC236}">
                <a16:creationId xmlns:a16="http://schemas.microsoft.com/office/drawing/2014/main" id="{1B238408-1B13-70AB-3EE7-5EB8FDD066A8}"/>
              </a:ext>
            </a:extLst>
          </p:cNvPr>
          <p:cNvPicPr>
            <a:picLocks noChangeAspect="1"/>
          </p:cNvPicPr>
          <p:nvPr/>
        </p:nvPicPr>
        <p:blipFill>
          <a:blip r:embed="rId6"/>
          <a:stretch>
            <a:fillRect/>
          </a:stretch>
        </p:blipFill>
        <p:spPr>
          <a:xfrm>
            <a:off x="2688994" y="543359"/>
            <a:ext cx="4919898" cy="1286367"/>
          </a:xfrm>
          <a:prstGeom prst="rect">
            <a:avLst/>
          </a:prstGeom>
        </p:spPr>
      </p:pic>
      <p:pic>
        <p:nvPicPr>
          <p:cNvPr id="6" name="Picture 5">
            <a:extLst>
              <a:ext uri="{FF2B5EF4-FFF2-40B4-BE49-F238E27FC236}">
                <a16:creationId xmlns:a16="http://schemas.microsoft.com/office/drawing/2014/main" id="{3D43E4CB-FFFB-B359-5274-928AB721CC49}"/>
              </a:ext>
            </a:extLst>
          </p:cNvPr>
          <p:cNvPicPr>
            <a:picLocks noChangeAspect="1"/>
          </p:cNvPicPr>
          <p:nvPr/>
        </p:nvPicPr>
        <p:blipFill>
          <a:blip r:embed="rId7"/>
          <a:stretch>
            <a:fillRect/>
          </a:stretch>
        </p:blipFill>
        <p:spPr>
          <a:xfrm>
            <a:off x="145304" y="2007662"/>
            <a:ext cx="2975106" cy="22983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000" fill="hold">
                                          <p:stCondLst>
                                            <p:cond delay="0"/>
                                          </p:stCondLst>
                                        </p:cTn>
                                        <p:tgtEl>
                                          <p:spTgt spid="100"/>
                                        </p:tgtEl>
                                        <p:attrNameLst>
                                          <p:attrName>style.visibility</p:attrName>
                                        </p:attrNameLst>
                                      </p:cBhvr>
                                      <p:to>
                                        <p:strVal val="visible"/>
                                      </p:to>
                                    </p:set>
                                    <p:anim calcmode="lin" valueType="num">
                                      <p:cBhvr additive="base">
                                        <p:cTn id="12" dur="1000" fill="hold"/>
                                        <p:tgtEl>
                                          <p:spTgt spid="100"/>
                                        </p:tgtEl>
                                        <p:attrNameLst>
                                          <p:attrName>ppt_x</p:attrName>
                                        </p:attrNameLst>
                                      </p:cBhvr>
                                      <p:tavLst>
                                        <p:tav tm="0">
                                          <p:val>
                                            <p:strVal val="#ppt_x"/>
                                          </p:val>
                                        </p:tav>
                                        <p:tav tm="100000">
                                          <p:val>
                                            <p:strVal val="#ppt_x"/>
                                          </p:val>
                                        </p:tav>
                                      </p:tavLst>
                                    </p:anim>
                                    <p:anim calcmode="lin" valueType="num">
                                      <p:cBhvr additive="base">
                                        <p:cTn id="13"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048000" y="2667000"/>
            <a:ext cx="7475220" cy="2306955"/>
          </a:xfrm>
          <a:prstGeom prst="rect">
            <a:avLst/>
          </a:prstGeom>
          <a:noFill/>
          <a:ln w="9525">
            <a:noFill/>
          </a:ln>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Còn</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mắc</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phải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lỗi</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chính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đặt</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chưa</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GB"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ách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trình</a:t>
            </a:r>
            <a:r>
              <a:rPr kumimoji="0"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bày</a:t>
            </a: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charset="0"/>
              <a:buChar char="ü"/>
              <a:tabLst/>
              <a:defRPr/>
            </a:pPr>
            <a:r>
              <a:rPr kumimoji="0" lang="en-GB"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27" name="Freeform 6"/>
          <p:cNvSpPr/>
          <p:nvPr/>
        </p:nvSpPr>
        <p:spPr bwMode="auto">
          <a:xfrm>
            <a:off x="446314" y="1295399"/>
            <a:ext cx="2284095" cy="2297593"/>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EE6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GB" altLang="zh-CN"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ea"/>
              <a:sym typeface="+mn-lt"/>
            </a:endParaRPr>
          </a:p>
        </p:txBody>
      </p:sp>
      <p:sp>
        <p:nvSpPr>
          <p:cNvPr id="2" name="Rectangles 1"/>
          <p:cNvSpPr/>
          <p:nvPr/>
        </p:nvSpPr>
        <p:spPr>
          <a:xfrm>
            <a:off x="672783" y="2002972"/>
            <a:ext cx="1711325" cy="64516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Hạn</a:t>
            </a:r>
            <a:r>
              <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rPr>
              <a:t> </a:t>
            </a:r>
            <a:r>
              <a:rPr kumimoji="0" lang="en-GB" altLang="en-US" sz="36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a:ea typeface="+mn-ea"/>
                <a:cs typeface="+mn-cs"/>
              </a:rPr>
              <a:t>chế</a:t>
            </a:r>
            <a:endParaRPr kumimoji="0" lang="en-GB" altLang="en-US" sz="36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a:ea typeface="+mn-ea"/>
              <a:cs typeface="+mn-cs"/>
            </a:endParaRPr>
          </a:p>
        </p:txBody>
      </p:sp>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152400"/>
            <a:ext cx="1287145" cy="1084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100"/>
                                        </p:tgtEl>
                                        <p:attrNameLst>
                                          <p:attrName>style.visibility</p:attrName>
                                        </p:attrNameLst>
                                      </p:cBhvr>
                                      <p:to>
                                        <p:strVal val="visible"/>
                                      </p:to>
                                    </p:set>
                                    <p:anim calcmode="lin" valueType="num">
                                      <p:cBhvr additive="base">
                                        <p:cTn id="7" dur="1000" fill="hold"/>
                                        <p:tgtEl>
                                          <p:spTgt spid="100"/>
                                        </p:tgtEl>
                                        <p:attrNameLst>
                                          <p:attrName>ppt_x</p:attrName>
                                        </p:attrNameLst>
                                      </p:cBhvr>
                                      <p:tavLst>
                                        <p:tav tm="0">
                                          <p:val>
                                            <p:strVal val="#ppt_x"/>
                                          </p:val>
                                        </p:tav>
                                        <p:tav tm="100000">
                                          <p:val>
                                            <p:strVal val="#ppt_x"/>
                                          </p:val>
                                        </p:tav>
                                      </p:tavLst>
                                    </p:anim>
                                    <p:anim calcmode="lin" valueType="num">
                                      <p:cBhvr additive="base">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560" y="300205"/>
            <a:ext cx="1287145" cy="1084580"/>
          </a:xfrm>
          <a:prstGeom prst="rect">
            <a:avLst/>
          </a:prstGeom>
        </p:spPr>
      </p:pic>
      <p:grpSp>
        <p:nvGrpSpPr>
          <p:cNvPr id="5" name="组合 3"/>
          <p:cNvGrpSpPr/>
          <p:nvPr/>
        </p:nvGrpSpPr>
        <p:grpSpPr>
          <a:xfrm>
            <a:off x="2104754" y="1515070"/>
            <a:ext cx="7804875" cy="4745870"/>
            <a:chOff x="2054721" y="1419434"/>
            <a:chExt cx="7804875" cy="4745870"/>
          </a:xfrm>
        </p:grpSpPr>
        <p:sp>
          <p:nvSpPr>
            <p:cNvPr id="39" name="Oval 18"/>
            <p:cNvSpPr/>
            <p:nvPr/>
          </p:nvSpPr>
          <p:spPr>
            <a:xfrm>
              <a:off x="2054721" y="1891972"/>
              <a:ext cx="3350987" cy="3350987"/>
            </a:xfrm>
            <a:prstGeom prst="ellipse">
              <a:avLst/>
            </a:prstGeom>
            <a:solidFill>
              <a:srgbClr val="00B05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4" name="Oval 16"/>
            <p:cNvSpPr/>
            <p:nvPr/>
          </p:nvSpPr>
          <p:spPr>
            <a:xfrm>
              <a:off x="6696077" y="3001785"/>
              <a:ext cx="3163519" cy="3163519"/>
            </a:xfrm>
            <a:prstGeom prst="ellipse">
              <a:avLst/>
            </a:prstGeom>
            <a:solidFill>
              <a:schemeClr val="tx2">
                <a:lumMod val="40000"/>
                <a:lumOff val="60000"/>
              </a:schemeClr>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49" name="Oval 14"/>
            <p:cNvSpPr/>
            <p:nvPr/>
          </p:nvSpPr>
          <p:spPr>
            <a:xfrm>
              <a:off x="4824490" y="1419434"/>
              <a:ext cx="2712720" cy="2712720"/>
            </a:xfrm>
            <a:prstGeom prst="ellipse">
              <a:avLst/>
            </a:prstGeom>
            <a:solidFill>
              <a:srgbClr val="FC3E7D"/>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sp>
          <p:nvSpPr>
            <p:cNvPr id="54" name="Oval 17"/>
            <p:cNvSpPr/>
            <p:nvPr/>
          </p:nvSpPr>
          <p:spPr>
            <a:xfrm>
              <a:off x="4870455" y="3691333"/>
              <a:ext cx="2218109" cy="2218109"/>
            </a:xfrm>
            <a:prstGeom prst="ellipse">
              <a:avLst/>
            </a:prstGeom>
            <a:solidFill>
              <a:srgbClr val="FFC000"/>
            </a:solidFill>
            <a:ln w="76200" cmpd="sng">
              <a:solidFill>
                <a:schemeClr val="bg1"/>
              </a:solidFill>
            </a:ln>
            <a:effectLst>
              <a:outerShdw blurRad="1270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lt"/>
              </a:endParaRPr>
            </a:p>
          </p:txBody>
        </p:sp>
      </p:grpSp>
      <p:sp>
        <p:nvSpPr>
          <p:cNvPr id="6" name="Text Box 5"/>
          <p:cNvSpPr txBox="1"/>
          <p:nvPr/>
        </p:nvSpPr>
        <p:spPr>
          <a:xfrm>
            <a:off x="4998743" y="4419600"/>
            <a:ext cx="2016899"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Bố cục</a:t>
            </a:r>
            <a:endParaRPr kumimoji="0" lang="en-US"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7" name="Text Box 6"/>
          <p:cNvSpPr txBox="1"/>
          <p:nvPr/>
        </p:nvSpPr>
        <p:spPr>
          <a:xfrm>
            <a:off x="4948283" y="2362200"/>
            <a:ext cx="2528256"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mn-ea"/>
              </a:rPr>
              <a:t>Chính tả</a:t>
            </a:r>
          </a:p>
        </p:txBody>
      </p:sp>
      <p:sp>
        <p:nvSpPr>
          <p:cNvPr id="8" name="Text Box 7"/>
          <p:cNvSpPr txBox="1"/>
          <p:nvPr/>
        </p:nvSpPr>
        <p:spPr>
          <a:xfrm>
            <a:off x="2514600" y="3200400"/>
            <a:ext cx="2194560" cy="1569660"/>
          </a:xfrm>
          <a:prstGeom prst="rect">
            <a:avLst/>
          </a:prstGeom>
          <a:noFill/>
        </p:spPr>
        <p:txBody>
          <a:bodyPr wrap="squar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Dùng</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từ</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sp>
        <p:nvSpPr>
          <p:cNvPr id="11" name="Text Box 10"/>
          <p:cNvSpPr txBox="1"/>
          <p:nvPr/>
        </p:nvSpPr>
        <p:spPr>
          <a:xfrm>
            <a:off x="7162432" y="4114800"/>
            <a:ext cx="2297424" cy="830997"/>
          </a:xfrm>
          <a:prstGeom prst="rect">
            <a:avLst/>
          </a:prstGeom>
          <a:noFill/>
        </p:spPr>
        <p:txBody>
          <a:bodyPr wrap="none" rtlCol="0" anchor="t">
            <a:spAutoFit/>
          </a:bodyPr>
          <a:lstStyle/>
          <a:p>
            <a:pPr marL="0" marR="0" lvl="0" indent="0" algn="ctr" defTabSz="1662430" rtl="0" eaLnBrk="1" fontAlgn="auto" latinLnBrk="0" hangingPunct="1">
              <a:lnSpc>
                <a:spcPct val="100000"/>
              </a:lnSpc>
              <a:spcBef>
                <a:spcPct val="0"/>
              </a:spcBef>
              <a:spcAft>
                <a:spcPts val="0"/>
              </a:spcAft>
              <a:buClrTx/>
              <a:buSzTx/>
              <a:buFontTx/>
              <a:buNone/>
              <a:tabLst/>
              <a:defRPr/>
            </a:pP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Đặt</a:t>
            </a:r>
            <a:r>
              <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rPr>
              <a:t> </a:t>
            </a:r>
            <a:r>
              <a:rPr kumimoji="0" lang="en-GB" alt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sym typeface="+mn-ea"/>
              </a:rPr>
              <a:t>câu</a:t>
            </a:r>
            <a:endParaRPr kumimoji="0" lang="en-GB" alt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mn-ea"/>
            </a:endParaRPr>
          </a:p>
        </p:txBody>
      </p:sp>
      <p:pic>
        <p:nvPicPr>
          <p:cNvPr id="13" name="Content Placeholder 12"/>
          <p:cNvPicPr>
            <a:picLocks noGrp="1" noChangeAspect="1"/>
          </p:cNvPicPr>
          <p:nvPr>
            <p:ph idx="1"/>
          </p:nvPr>
        </p:nvPicPr>
        <p:blipFill>
          <a:blip r:embed="rId5"/>
          <a:stretch>
            <a:fillRect/>
          </a:stretch>
        </p:blipFill>
        <p:spPr>
          <a:xfrm>
            <a:off x="1923036" y="300205"/>
            <a:ext cx="5000625" cy="858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TotalTime>
  <Words>576</Words>
  <Application>Microsoft Office PowerPoint</Application>
  <PresentationFormat>Widescreen</PresentationFormat>
  <Paragraphs>46</Paragraphs>
  <Slides>20</Slides>
  <Notes>11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Cambria</vt:lpstr>
      <vt:lpstr>Times New Roman</vt:lpstr>
      <vt:lpstr>Wingdings</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20</cp:revision>
  <dcterms:created xsi:type="dcterms:W3CDTF">2023-08-29T12:58:58Z</dcterms:created>
  <dcterms:modified xsi:type="dcterms:W3CDTF">2023-10-15T09:15:07Z</dcterms:modified>
  <cp:category>9Slide.vn</cp:category>
</cp:coreProperties>
</file>