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430" r:id="rId5"/>
    <p:sldId id="263" r:id="rId6"/>
    <p:sldId id="272" r:id="rId7"/>
    <p:sldId id="434" r:id="rId8"/>
    <p:sldId id="435" r:id="rId9"/>
    <p:sldId id="436" r:id="rId10"/>
    <p:sldId id="445" r:id="rId11"/>
    <p:sldId id="446" r:id="rId12"/>
    <p:sldId id="447" r:id="rId13"/>
    <p:sldId id="444" r:id="rId14"/>
    <p:sldId id="44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6" autoAdjust="0"/>
  </p:normalViewPr>
  <p:slideViewPr>
    <p:cSldViewPr snapToGrid="0">
      <p:cViewPr varScale="1">
        <p:scale>
          <a:sx n="51" d="100"/>
          <a:sy n="51" d="100"/>
        </p:scale>
        <p:origin x="14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3017F7E-B6D2-4CEC-883B-C21C9FC231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3"/>
          <a:stretch>
            <a:fillRect/>
          </a:stretch>
        </p:blipFill>
        <p:spPr>
          <a:xfrm>
            <a:off x="3089565" y="1248783"/>
            <a:ext cx="7955970" cy="31031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679</Words>
  <Application>Microsoft Office PowerPoint</Application>
  <PresentationFormat>Widescreen</PresentationFormat>
  <Paragraphs>31</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Cambria</vt:lpstr>
      <vt:lpstr>Chewy</vt:lpstr>
      <vt:lpstr>Comfortaa</vt:lpstr>
      <vt:lpstr>Delius Unicase</vt:lpstr>
      <vt:lpstr>iCiel Pony</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11</cp:revision>
  <dcterms:created xsi:type="dcterms:W3CDTF">2023-08-10T09:44:58Z</dcterms:created>
  <dcterms:modified xsi:type="dcterms:W3CDTF">2023-08-11T13:46:14Z</dcterms:modified>
  <cp:category>9Slide.vn</cp:category>
</cp:coreProperties>
</file>