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Lst>
  <p:notesMasterIdLst>
    <p:notesMasterId r:id="rId21"/>
  </p:notesMasterIdLst>
  <p:sldIdLst>
    <p:sldId id="267" r:id="rId2"/>
    <p:sldId id="264" r:id="rId3"/>
    <p:sldId id="268" r:id="rId4"/>
    <p:sldId id="286" r:id="rId5"/>
    <p:sldId id="287" r:id="rId6"/>
    <p:sldId id="363" r:id="rId7"/>
    <p:sldId id="274" r:id="rId8"/>
    <p:sldId id="302" r:id="rId9"/>
    <p:sldId id="276" r:id="rId10"/>
    <p:sldId id="283" r:id="rId11"/>
    <p:sldId id="434" r:id="rId12"/>
    <p:sldId id="435" r:id="rId13"/>
    <p:sldId id="278" r:id="rId14"/>
    <p:sldId id="364" r:id="rId15"/>
    <p:sldId id="365" r:id="rId16"/>
    <p:sldId id="313" r:id="rId17"/>
    <p:sldId id="260"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394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10/15/2023</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6.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20.pn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25.png"/><Relationship Id="rId5" Type="http://schemas.openxmlformats.org/officeDocument/2006/relationships/image" Target="../media/image57.png"/><Relationship Id="rId10" Type="http://schemas.openxmlformats.org/officeDocument/2006/relationships/image" Target="../media/image60.svg"/><Relationship Id="rId4" Type="http://schemas.openxmlformats.org/officeDocument/2006/relationships/image" Target="../media/image56.svg"/><Relationship Id="rId9" Type="http://schemas.openxmlformats.org/officeDocument/2006/relationships/image" Target="../media/image59.png"/><Relationship Id="rId1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3.png"/><Relationship Id="rId7" Type="http://schemas.openxmlformats.org/officeDocument/2006/relationships/image" Target="../media/image2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66.png"/><Relationship Id="rId4" Type="http://schemas.openxmlformats.org/officeDocument/2006/relationships/image" Target="../media/image23.pn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3.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8"/>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9"/>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49811"/>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766877" y="477907"/>
            <a:ext cx="11043306" cy="5756323"/>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60057" y="4830579"/>
            <a:ext cx="3846143" cy="240864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44665" y="4706584"/>
            <a:ext cx="1923071" cy="120432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62634" y="4618759"/>
            <a:ext cx="1648434" cy="103233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41169" b="40998"/>
          <a:stretch>
            <a:fillRect/>
          </a:stretch>
        </p:blipFill>
        <p:spPr>
          <a:xfrm rot="-9005201">
            <a:off x="9729547" y="-1479898"/>
            <a:ext cx="4874289" cy="368466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5838" y="6060403"/>
            <a:ext cx="397485" cy="38381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1946081" y="-695829"/>
            <a:ext cx="1422809" cy="137386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67042" b="63578"/>
          <a:stretch>
            <a:fillRect/>
          </a:stretch>
        </p:blipFill>
        <p:spPr>
          <a:xfrm>
            <a:off x="6096000" y="292090"/>
            <a:ext cx="653739" cy="631252"/>
          </a:xfrm>
          <a:prstGeom prst="rect">
            <a:avLst/>
          </a:prstGeom>
        </p:spPr>
      </p:pic>
      <p:grpSp>
        <p:nvGrpSpPr>
          <p:cNvPr id="19" name="Group 6"/>
          <p:cNvGrpSpPr/>
          <p:nvPr/>
        </p:nvGrpSpPr>
        <p:grpSpPr>
          <a:xfrm>
            <a:off x="7983783" y="3209233"/>
            <a:ext cx="3672940" cy="3534414"/>
            <a:chOff x="0" y="0"/>
            <a:chExt cx="6350000" cy="6350000"/>
          </a:xfrm>
        </p:grpSpPr>
        <p:sp>
          <p:nvSpPr>
            <p:cNvPr id="20"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B35F">
                <a:alpha val="34902"/>
              </a:srgbClr>
            </a:solidFill>
          </p:spPr>
          <p:txBody>
            <a:bodyPr/>
            <a:lstStyle/>
            <a:p>
              <a:endParaRPr lang="en-US"/>
            </a:p>
          </p:txBody>
        </p:sp>
      </p:grpSp>
      <p:grpSp>
        <p:nvGrpSpPr>
          <p:cNvPr id="21" name="Group 10"/>
          <p:cNvGrpSpPr/>
          <p:nvPr/>
        </p:nvGrpSpPr>
        <p:grpSpPr>
          <a:xfrm>
            <a:off x="6529157" y="484547"/>
            <a:ext cx="3724663" cy="3356067"/>
            <a:chOff x="0" y="0"/>
            <a:chExt cx="6350000" cy="6350000"/>
          </a:xfrm>
        </p:grpSpPr>
        <p:sp>
          <p:nvSpPr>
            <p:cNvPr id="22"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txBody>
            <a:bodyPr/>
            <a:lstStyle/>
            <a:p>
              <a:endParaRPr lang="en-US"/>
            </a:p>
          </p:txBody>
        </p:sp>
      </p:grpSp>
      <p:sp>
        <p:nvSpPr>
          <p:cNvPr id="16" name="TextBox 13"/>
          <p:cNvSpPr txBox="1"/>
          <p:nvPr/>
        </p:nvSpPr>
        <p:spPr>
          <a:xfrm>
            <a:off x="8357189" y="3934707"/>
            <a:ext cx="3154383"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3"/>
          <p:cNvSpPr txBox="1"/>
          <p:nvPr/>
        </p:nvSpPr>
        <p:spPr>
          <a:xfrm>
            <a:off x="6749739" y="1079893"/>
            <a:ext cx="3267950" cy="1559338"/>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GV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nhập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15"/>
          <p:cNvPicPr>
            <a:picLocks noChangeAspect="1"/>
          </p:cNvPicPr>
          <p:nvPr/>
        </p:nvPicPr>
        <p:blipFill>
          <a:blip r:embed="rId13"/>
          <a:srcRect/>
          <a:stretch>
            <a:fillRect/>
          </a:stretch>
        </p:blipFill>
        <p:spPr>
          <a:xfrm>
            <a:off x="-392317" y="292090"/>
            <a:ext cx="7483710" cy="6807058"/>
          </a:xfrm>
          <a:prstGeom prst="rect">
            <a:avLst/>
          </a:prstGeom>
        </p:spPr>
      </p:pic>
      <p:pic>
        <p:nvPicPr>
          <p:cNvPr id="11" name="Picture 10">
            <a:extLst>
              <a:ext uri="{FF2B5EF4-FFF2-40B4-BE49-F238E27FC236}">
                <a16:creationId xmlns:a16="http://schemas.microsoft.com/office/drawing/2014/main" id="{D467FC22-AB33-96DF-695B-476385F1050C}"/>
              </a:ext>
            </a:extLst>
          </p:cNvPr>
          <p:cNvPicPr>
            <a:picLocks noChangeAspect="1"/>
          </p:cNvPicPr>
          <p:nvPr/>
        </p:nvPicPr>
        <p:blipFill>
          <a:blip r:embed="rId14"/>
          <a:stretch>
            <a:fillRect/>
          </a:stretch>
        </p:blipFill>
        <p:spPr>
          <a:xfrm>
            <a:off x="2330249" y="4112201"/>
            <a:ext cx="2853175" cy="10790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108091"/>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p:nvPr/>
        </p:nvCxnSpPr>
        <p:spPr>
          <a:xfrm rot="10800000" flipH="1">
            <a:off x="2784832" y="1769966"/>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3902432" y="1378865"/>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5920576" y="161756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44032" y="1611502"/>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1230</Words>
  <Application>Microsoft Office PowerPoint</Application>
  <PresentationFormat>Widescreen</PresentationFormat>
  <Paragraphs>73</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vt:lpstr>
      <vt:lpstr>Chewy</vt:lpstr>
      <vt:lpstr>Tahoma</vt:lpstr>
      <vt:lpstr>UTM Zirkon</vt:lpstr>
      <vt:lpstr>字魂59号-创粗黑</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2023-10-15T09:28:59Z</dcterms:created>
  <dcterms:modified xsi:type="dcterms:W3CDTF">2023-10-15T09:29:03Z</dcterms:modified>
  <cp:category>9Slide.vn</cp:category>
</cp:coreProperties>
</file>