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14" autoAdjust="0"/>
  </p:normalViewPr>
  <p:slideViewPr>
    <p:cSldViewPr snapToGrid="0">
      <p:cViewPr varScale="1">
        <p:scale>
          <a:sx n="54" d="100"/>
          <a:sy n="54" d="100"/>
        </p:scale>
        <p:origin x="13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8A09E0-DC94-4BF5-AA49-6A045D93AD6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5.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112631" y="1764491"/>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TotalTime>
  <Words>1025</Words>
  <Application>Microsoft Office PowerPoint</Application>
  <PresentationFormat>Widescreen</PresentationFormat>
  <Paragraphs>65</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#9Slide02 Noi dung dai</vt:lpstr>
      <vt:lpstr>#9Slide02 Tieu de dai</vt: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37</cp:revision>
  <dcterms:created xsi:type="dcterms:W3CDTF">2023-07-31T12:49:51Z</dcterms:created>
  <dcterms:modified xsi:type="dcterms:W3CDTF">2023-08-11T13:40:37Z</dcterms:modified>
  <cp:category>9Slide.vn</cp:category>
</cp:coreProperties>
</file>