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4"/>
  </p:notesMasterIdLst>
  <p:sldIdLst>
    <p:sldId id="304" r:id="rId2"/>
    <p:sldId id="303" r:id="rId3"/>
    <p:sldId id="305" r:id="rId4"/>
    <p:sldId id="264" r:id="rId5"/>
    <p:sldId id="267" r:id="rId6"/>
    <p:sldId id="299" r:id="rId7"/>
    <p:sldId id="298" r:id="rId8"/>
    <p:sldId id="306" r:id="rId9"/>
    <p:sldId id="307" r:id="rId10"/>
    <p:sldId id="301" r:id="rId11"/>
    <p:sldId id="308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4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B7811-5EEE-4A43-B2F1-546D7F2F5C5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DF3F-457F-4AF9-BA69-DB99A3E2A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4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0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1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B811-78FB-D056-6122-77F658B0C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84D8-88A2-0723-D323-3DE5B5EEC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64558-E18B-0616-7060-D5B867B4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FE438-BE1D-0B2E-CE4F-723D55AA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25F4B-DE74-58B1-038F-000E0C5C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3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2C2A-9F7D-21A0-827A-77617AE4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5B26F-9B24-FD56-3869-DC63F2127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D3804-2436-943B-0E40-788B73E7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BC4DE-97D7-A964-7850-AA1AFE92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7E88-0F37-A65F-DB4B-A3D58335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0E3584-3697-FCD8-F556-E9FB04730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A7481-2D8A-C9EB-7AF8-FBE84F4BC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8592F-DD35-1B52-6C85-F0E6F541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C8B3A-08BD-BFAC-9DC3-3E31A24E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C1E09-E53D-2B5A-84D8-8164B5CC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591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8959-C843-C611-C957-28837D3A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CD18D-9CA7-A6CA-5AA9-210EA036F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D5CBF-FCA0-3C77-2FAD-1147362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11956-6F69-AC16-1CB6-CC6B6933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6A133-06B0-20D3-CCAC-27F44B28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1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F161-9EBE-8AF6-76A1-329B9CF1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51067-583C-421E-2D7F-209A20367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57BAD-6ED9-687E-F26D-ACCA02BA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41B51-BFA3-FF24-568D-1AA8C7B7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F8FCB-FED1-7AA8-8C28-AAE3A600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7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62D4-5503-2A91-AF66-AE4D50AD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C4B0-7E46-D3ED-B02B-0B211552B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A9A49-11D9-5924-2354-89CCB54B7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58031-18DF-744B-EAC1-D09DC22D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C9446-A52B-0325-8F73-C1E3FA5F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28954-0A30-D51B-C961-DF68CEF1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F13E-0DD8-C78F-FC33-0D282375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75C85-F0F6-A7C6-7863-9099E783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5BAAE-D63D-CD07-B642-92A137765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6E323-4AAF-7C04-E5CD-185F47030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A69BC-5E23-BB20-9184-984497FF9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2E8C6-58B7-3E19-5DC8-64E55C8A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DFC8C-DFAD-CC7B-A6DB-EF86857F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16571B-BAA5-2012-884E-AF98CBB2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7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9D9F-0F73-7C9D-DCA0-28CB5FD3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36A1E-5092-A858-FF06-806D071B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7247E-A512-609F-7548-3763CE44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8B27C-5E20-4A0B-D450-C00E5D73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9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A6810-5289-1F52-2917-278F4D17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E63B3-AE68-C31C-BA50-346261A0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808C4-F813-C9D8-65DA-66607886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35B1-B425-5D5B-DF66-F5516791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024F-556F-9DC3-A802-53C50928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F6E68-356A-37F6-654F-9307B56F0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9E75C-18D9-23B0-F120-0E2B952B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385A0-48C8-02CF-57DC-AA7122AC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23DE9-5357-209E-DEE0-33E4CE8A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4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796A5-F8D2-03B9-F191-C2447442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58AD98-32AC-21C4-1F19-DB27303E1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D6DC2-616B-787A-8E83-FD3F22D64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D312-626D-306A-7FB8-0DDB9CA9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14AB4-BE48-07F6-A7BC-28188EB1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90FA1-2C36-8E3B-9F6E-8602D5BB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3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1E33237-473E-C3B8-919A-970487ECFC0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46280-3B87-ED08-1F5A-B83DE8C8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7D0CE-E82C-A459-2AAA-713F2FF6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62EF3-AD0F-7F57-CC59-B0FA5C3E6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095C0-4F11-3406-40C7-90C55CA81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FA5C5-2038-7FB0-FEA3-1A5EDC1B7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em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12" Type="http://schemas.openxmlformats.org/officeDocument/2006/relationships/image" Target="../media/image41.emf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g"/><Relationship Id="rId15" Type="http://schemas.openxmlformats.org/officeDocument/2006/relationships/image" Target="../media/image13.png"/><Relationship Id="rId10" Type="http://schemas.openxmlformats.org/officeDocument/2006/relationships/image" Target="../media/image39.png"/><Relationship Id="rId19" Type="http://schemas.openxmlformats.org/officeDocument/2006/relationships/image" Target="../media/image4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image" Target="../media/image12.jp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png"/><Relationship Id="rId3" Type="http://schemas.openxmlformats.org/officeDocument/2006/relationships/image" Target="../media/image12.jp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4E9E3-3AB8-364A-432A-5777F263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42" y="1222056"/>
            <a:ext cx="697442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23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B8A45-FFB2-E49F-8353-F5541BE059C6}"/>
              </a:ext>
            </a:extLst>
          </p:cNvPr>
          <p:cNvSpPr txBox="1"/>
          <p:nvPr/>
        </p:nvSpPr>
        <p:spPr>
          <a:xfrm>
            <a:off x="2083981" y="2604977"/>
            <a:ext cx="85698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90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>
            <a:extLst>
              <a:ext uri="{FF2B5EF4-FFF2-40B4-BE49-F238E27FC236}">
                <a16:creationId xmlns:a16="http://schemas.microsoft.com/office/drawing/2014/main" id="{E70E70AD-D327-082B-A3FB-90A6D0102C0B}"/>
              </a:ext>
            </a:extLst>
          </p:cNvPr>
          <p:cNvSpPr txBox="1"/>
          <p:nvPr/>
        </p:nvSpPr>
        <p:spPr>
          <a:xfrm>
            <a:off x="5086203" y="379726"/>
            <a:ext cx="40466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Về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nhà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: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877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8D8FB247-BFC6-26F0-D04C-96BD581FA594}"/>
              </a:ext>
            </a:extLst>
          </p:cNvPr>
          <p:cNvSpPr txBox="1"/>
          <p:nvPr/>
        </p:nvSpPr>
        <p:spPr>
          <a:xfrm>
            <a:off x="3289749" y="1610122"/>
            <a:ext cx="832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Kể với người thân một câu chuyện trong hoạt động Đọc mở rộng mà em thấy ấn tượng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sym typeface="+mn-lt"/>
            </a:endParaRPr>
          </a:p>
        </p:txBody>
      </p:sp>
      <p:pic>
        <p:nvPicPr>
          <p:cNvPr id="6" name="图片 8" descr="13">
            <a:extLst>
              <a:ext uri="{FF2B5EF4-FFF2-40B4-BE49-F238E27FC236}">
                <a16:creationId xmlns:a16="http://schemas.microsoft.com/office/drawing/2014/main" id="{15EB8B67-D7D9-20F4-3590-2056DE3A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9" y="2409807"/>
            <a:ext cx="3742690" cy="3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2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120ED8-E880-D26F-E3E5-B4483C24C6B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9369" y="481060"/>
            <a:ext cx="682811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86751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Tìm các câu tục ngữ, thành ngữ nói về tình yêu thương giữa con người với con người.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đùm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Nhường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no,….</a:t>
            </a:r>
          </a:p>
        </p:txBody>
      </p:sp>
    </p:spTree>
    <p:extLst>
      <p:ext uri="{BB962C8B-B14F-4D97-AF65-F5344CB8AC3E}">
        <p14:creationId xmlns:p14="http://schemas.microsoft.com/office/powerpoint/2010/main" val="679460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90942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 tên bài thơ nói về tình cảm yêu thương mà em đã được nghe, được đọc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muội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ngọt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21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45B0BF-1C98-42D6-BD98-6EFB8E5FB213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6" name="组合 53">
              <a:extLst>
                <a:ext uri="{FF2B5EF4-FFF2-40B4-BE49-F238E27FC236}">
                  <a16:creationId xmlns:a16="http://schemas.microsoft.com/office/drawing/2014/main" id="{83D8714D-5641-4DDF-B8A7-C647C083B547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8" name="圆角矩形 46">
                <a:extLst>
                  <a:ext uri="{FF2B5EF4-FFF2-40B4-BE49-F238E27FC236}">
                    <a16:creationId xmlns:a16="http://schemas.microsoft.com/office/drawing/2014/main" id="{5FC734F1-702A-4209-BC7D-5974B3F554DB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0" name="组合 47">
                <a:extLst>
                  <a:ext uri="{FF2B5EF4-FFF2-40B4-BE49-F238E27FC236}">
                    <a16:creationId xmlns:a16="http://schemas.microsoft.com/office/drawing/2014/main" id="{C424E9AB-252D-4FD4-A182-A7A00E138480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6" name="图片 51">
                  <a:extLst>
                    <a:ext uri="{FF2B5EF4-FFF2-40B4-BE49-F238E27FC236}">
                      <a16:creationId xmlns:a16="http://schemas.microsoft.com/office/drawing/2014/main" id="{C6EB7F91-9D52-408C-A938-10F7818CA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8" name="直接连接符 52">
                  <a:extLst>
                    <a:ext uri="{FF2B5EF4-FFF2-40B4-BE49-F238E27FC236}">
                      <a16:creationId xmlns:a16="http://schemas.microsoft.com/office/drawing/2014/main" id="{7C57E843-FAFF-4C9F-90F7-E5083663E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48">
                <a:extLst>
                  <a:ext uri="{FF2B5EF4-FFF2-40B4-BE49-F238E27FC236}">
                    <a16:creationId xmlns:a16="http://schemas.microsoft.com/office/drawing/2014/main" id="{9D9C39A0-17E8-4A8C-9E35-6D29FA244B08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4" name="图片 49">
                  <a:extLst>
                    <a:ext uri="{FF2B5EF4-FFF2-40B4-BE49-F238E27FC236}">
                      <a16:creationId xmlns:a16="http://schemas.microsoft.com/office/drawing/2014/main" id="{7F346C49-C901-4882-A79F-71F07C047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5" name="直接连接符 50">
                  <a:extLst>
                    <a:ext uri="{FF2B5EF4-FFF2-40B4-BE49-F238E27FC236}">
                      <a16:creationId xmlns:a16="http://schemas.microsoft.com/office/drawing/2014/main" id="{9BFC07E2-CB77-46F7-A5B9-F6DED8D9A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4DF712C3-C493-4DFD-85F6-BF1EBAF5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E01C96-C053-42CF-9B52-D29FB35EA05A}"/>
              </a:ext>
            </a:extLst>
          </p:cNvPr>
          <p:cNvGrpSpPr/>
          <p:nvPr/>
        </p:nvGrpSpPr>
        <p:grpSpPr>
          <a:xfrm>
            <a:off x="3011305" y="500623"/>
            <a:ext cx="6843940" cy="781183"/>
            <a:chOff x="2873170" y="343910"/>
            <a:chExt cx="4312010" cy="1280575"/>
          </a:xfrm>
        </p:grpSpPr>
        <p:sp>
          <p:nvSpPr>
            <p:cNvPr id="30" name="îṥḷíďê">
              <a:extLst>
                <a:ext uri="{FF2B5EF4-FFF2-40B4-BE49-F238E27FC236}">
                  <a16:creationId xmlns:a16="http://schemas.microsoft.com/office/drawing/2014/main" id="{61732DBC-9DFE-48D7-9F15-A6A790F8355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5317;p41">
              <a:extLst>
                <a:ext uri="{FF2B5EF4-FFF2-40B4-BE49-F238E27FC236}">
                  <a16:creationId xmlns:a16="http://schemas.microsoft.com/office/drawing/2014/main" id="{7F5E5ECC-0F73-49E9-8DAE-A6494CD8D624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469E6A-9F93-4D1C-98E7-F010B66AE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889" y="3034406"/>
            <a:ext cx="53344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9FAA0-3341-7A84-8EDA-B7325020820C}"/>
              </a:ext>
            </a:extLst>
          </p:cNvPr>
          <p:cNvSpPr txBox="1"/>
          <p:nvPr/>
        </p:nvSpPr>
        <p:spPr>
          <a:xfrm>
            <a:off x="3552825" y="2505075"/>
            <a:ext cx="608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 câu chuyện về tình yêu thương giữa con người với con người hoặc giữa con người với loài vật.</a:t>
            </a:r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A4639-604C-DF47-9184-DEE38D1BD34D}"/>
              </a:ext>
            </a:extLst>
          </p:cNvPr>
          <p:cNvSpPr txBox="1"/>
          <p:nvPr/>
        </p:nvSpPr>
        <p:spPr>
          <a:xfrm>
            <a:off x="1095374" y="561975"/>
            <a:ext cx="1042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Truyện kể về lòng yêu thương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câu chuyện về lòng yêu thương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yêu thương, tất cả sẽ lớn lên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7B914-18B8-CD81-6006-AC3C4EF78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0" y="2590800"/>
            <a:ext cx="6572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8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71EEC-FA53-382E-B198-455359A9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118" y="0"/>
            <a:ext cx="5060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2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3092B0-4759-90D2-B273-2D76A691F293}"/>
              </a:ext>
            </a:extLst>
          </p:cNvPr>
          <p:cNvSpPr/>
          <p:nvPr/>
        </p:nvSpPr>
        <p:spPr>
          <a:xfrm>
            <a:off x="1371721" y="819150"/>
            <a:ext cx="9206188" cy="1998794"/>
          </a:xfrm>
          <a:prstGeom prst="wedgeRoundRectCallout">
            <a:avLst>
              <a:gd name="adj1" fmla="val 49996"/>
              <a:gd name="adj2" fmla="val -10753"/>
              <a:gd name="adj3" fmla="val 16667"/>
            </a:avLst>
          </a:prstGeom>
          <a:solidFill>
            <a:srgbClr val="D6F0F6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Trao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đổi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với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bạn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về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nội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dung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và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những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điều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làm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em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xúc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động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đó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6" name="图片 26">
            <a:extLst>
              <a:ext uri="{FF2B5EF4-FFF2-40B4-BE49-F238E27FC236}">
                <a16:creationId xmlns:a16="http://schemas.microsoft.com/office/drawing/2014/main" id="{6A658401-C065-D0CD-9FEF-1DA0E99F5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80" y="2321686"/>
            <a:ext cx="4707552" cy="47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74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</TotalTime>
  <Words>208</Words>
  <Application>Microsoft Office PowerPoint</Application>
  <PresentationFormat>Widescreen</PresentationFormat>
  <Paragraphs>28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Gloria Hallelujah</vt:lpstr>
      <vt:lpstr>SVN-Newton</vt:lpstr>
      <vt:lpstr>SVN-Ready</vt:lpstr>
      <vt:lpstr>Times New Roman</vt:lpstr>
      <vt:lpstr>Wingdings</vt:lpstr>
      <vt:lpstr>思源黑体 CN 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15</cp:revision>
  <dcterms:created xsi:type="dcterms:W3CDTF">2023-10-26T12:34:55Z</dcterms:created>
  <dcterms:modified xsi:type="dcterms:W3CDTF">2023-12-15T14:31:10Z</dcterms:modified>
  <cp:category>9Slide.vn</cp:category>
</cp:coreProperties>
</file>