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3"/>
  </p:notesMasterIdLst>
  <p:sldIdLst>
    <p:sldId id="258" r:id="rId2"/>
    <p:sldId id="278" r:id="rId3"/>
    <p:sldId id="279" r:id="rId4"/>
    <p:sldId id="260" r:id="rId5"/>
    <p:sldId id="261" r:id="rId6"/>
    <p:sldId id="262" r:id="rId7"/>
    <p:sldId id="280" r:id="rId8"/>
    <p:sldId id="281" r:id="rId9"/>
    <p:sldId id="266" r:id="rId10"/>
    <p:sldId id="282" r:id="rId11"/>
    <p:sldId id="283" r:id="rId12"/>
    <p:sldId id="284" r:id="rId13"/>
    <p:sldId id="285" r:id="rId14"/>
    <p:sldId id="286" r:id="rId15"/>
    <p:sldId id="287" r:id="rId16"/>
    <p:sldId id="288" r:id="rId17"/>
    <p:sldId id="289" r:id="rId18"/>
    <p:sldId id="290" r:id="rId19"/>
    <p:sldId id="270" r:id="rId20"/>
    <p:sldId id="269"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79" autoAdjust="0"/>
  </p:normalViewPr>
  <p:slideViewPr>
    <p:cSldViewPr snapToGrid="0">
      <p:cViewPr varScale="1">
        <p:scale>
          <a:sx n="48" d="100"/>
          <a:sy n="48" d="100"/>
        </p:scale>
        <p:origin x="15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427E-6006-C367-7C41-442290560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515A75-B0C2-CEA0-3201-3189149A9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A81E74-F982-166E-EAF1-7D2FBA572766}"/>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3051EABB-6898-45DD-6916-F87CA3581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443C-FE7A-2611-4A28-44B73F871A19}"/>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46662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30FF-9FB2-B528-5457-F429B35FF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A2F97C-2949-34B1-EB75-14F746BD5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54ECE-7AB9-DA65-44A1-71B7F052356E}"/>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73F9D5AF-74D1-3222-F876-137139EC6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895E6-0B54-C3CB-FFDB-1C40B92757C7}"/>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222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F412-3300-D466-7645-96E1C86929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213F8E-EE5F-7610-E6DE-AE0C7F2D4F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F0672-128A-3CE9-6503-0AF2654D4F23}"/>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439FF016-3372-D87B-B15C-E8C3DD05E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604F7-C692-48B8-EDF0-DA11737D8733}"/>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0723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B992-A419-929B-4CAE-1FCADF217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5F89C-3804-41E1-8F44-63FDB7232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AE744-D789-D7A1-5628-0CE741A3D43D}"/>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02E699FA-B7F1-6EC3-43B4-0F10FC2E9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A90-8C26-DF77-F3F8-915FF39805FB}"/>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08354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741B-3864-2494-910A-81C618830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2E0693-DD91-7AA6-2E54-2C04997CD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3FC0B-AE6D-220F-CA1D-B18A2D7C8B36}"/>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BF5D5E80-CF34-CE8F-4FFB-000C39855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64858-7B7D-8A9B-B24C-67D1BF0D3FA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07836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37C8-6F5B-53C4-B88D-0E33ACA61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2068C-410E-9BE9-17D0-4D0DC17BB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10647-A500-88B2-5E3C-53B64E371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B62A6-0EF4-8DEF-2292-D87D2D693D82}"/>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1B61F906-7A05-0966-35C1-A2AC60D09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F6E27-4490-B115-06F4-B60802D5A55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37607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B18-49B9-4479-289E-7257C981BC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64B845-C1E5-FAD1-5662-7F8B8EF4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2FBFA-0226-6918-5AD4-718F15557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35895-5971-6493-EE91-B738E5317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C48A9-A094-E186-F0C5-12EDA973EA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9B762-DA16-59CB-791B-84C03DD97614}"/>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8" name="Footer Placeholder 7">
            <a:extLst>
              <a:ext uri="{FF2B5EF4-FFF2-40B4-BE49-F238E27FC236}">
                <a16:creationId xmlns:a16="http://schemas.microsoft.com/office/drawing/2014/main" id="{2113086D-5FA6-E168-2715-582CAF39EB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715DD-CA89-7ADE-C614-FCAB0941C40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04265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054-86B7-EA6D-9F90-4BB714408C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82D0D-0C39-B45F-2167-52F69CB9D55D}"/>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4" name="Footer Placeholder 3">
            <a:extLst>
              <a:ext uri="{FF2B5EF4-FFF2-40B4-BE49-F238E27FC236}">
                <a16:creationId xmlns:a16="http://schemas.microsoft.com/office/drawing/2014/main" id="{5026E8BF-F44B-6668-2C8A-26180C1EA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B85F1-6D1C-1A4D-FD54-409DCC6BC434}"/>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44003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AA05-F460-A7FE-9D1E-F3049E6B11F1}"/>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3" name="Footer Placeholder 2">
            <a:extLst>
              <a:ext uri="{FF2B5EF4-FFF2-40B4-BE49-F238E27FC236}">
                <a16:creationId xmlns:a16="http://schemas.microsoft.com/office/drawing/2014/main" id="{EA328922-0718-5242-4240-624110CF5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BD658-7404-F950-21D5-B561FC130410}"/>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67801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728C-5F64-FFF3-8EAD-FD808E1DF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C2609E-671A-E7D0-7195-0A22D31F6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789658-6F91-CAD8-430C-B627E5C0F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4443A-EB79-0E70-07CD-131B199ABDEE}"/>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13E2BA7E-77FF-A151-1519-A0D123841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F674D-9F1E-5DBE-8747-11BE7B49D326}"/>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75702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8E19-E6C4-D5D2-A344-1FAD0001C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A1431-1C2C-6418-7827-2516224F2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255880-0DCF-7BFC-AA2E-77A34C6C1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73429-0AA6-29EE-9C22-09DD9828A2F8}"/>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F66D37C8-A4BE-8B3A-B674-C1F957D9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77CBD-D94F-64F9-AB0B-A5759DEC9A3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28843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911066-8D56-AB2B-CF0C-07F0E616CC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DE4E415-0BAF-C9E2-53E8-EBEB93E4E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4B86F9-2020-600F-B806-0608CE09E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3BA64-27CC-9072-8393-E9721EC3C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BA88B7F1-38C2-1F13-CB21-10978A4F3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883FB-A8DA-DEF1-CE9A-A53ECF681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1E559-613E-46C6-95A6-D246ECD306AB}" type="slidenum">
              <a:rPr lang="en-US" smtClean="0"/>
              <a:t>‹#›</a:t>
            </a:fld>
            <a:endParaRPr lang="en-US"/>
          </a:p>
        </p:txBody>
      </p:sp>
    </p:spTree>
    <p:extLst>
      <p:ext uri="{BB962C8B-B14F-4D97-AF65-F5344CB8AC3E}">
        <p14:creationId xmlns:p14="http://schemas.microsoft.com/office/powerpoint/2010/main" val="5151260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3"/>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3"/>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4"/>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3"/>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1286</Words>
  <Application>Microsoft Office PowerPoint</Application>
  <PresentationFormat>Widescreen</PresentationFormat>
  <Paragraphs>101</Paragraphs>
  <Slides>21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等线</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28</cp:revision>
  <dcterms:created xsi:type="dcterms:W3CDTF">2023-10-16T11:58:44Z</dcterms:created>
  <dcterms:modified xsi:type="dcterms:W3CDTF">2023-12-10T10:45:03Z</dcterms:modified>
  <cp:category>9Slide.vn</cp:category>
</cp:coreProperties>
</file>