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2" r:id="rId2"/>
    <p:sldMasterId id="2147483715" r:id="rId3"/>
    <p:sldMasterId id="2147483727" r:id="rId4"/>
  </p:sldMasterIdLst>
  <p:notesMasterIdLst>
    <p:notesMasterId r:id="rId28"/>
  </p:notesMasterIdLst>
  <p:sldIdLst>
    <p:sldId id="336" r:id="rId5"/>
    <p:sldId id="360" r:id="rId6"/>
    <p:sldId id="426" r:id="rId7"/>
    <p:sldId id="436" r:id="rId8"/>
    <p:sldId id="430" r:id="rId9"/>
    <p:sldId id="345" r:id="rId10"/>
    <p:sldId id="437" r:id="rId11"/>
    <p:sldId id="443" r:id="rId12"/>
    <p:sldId id="312" r:id="rId13"/>
    <p:sldId id="352" r:id="rId14"/>
    <p:sldId id="444" r:id="rId15"/>
    <p:sldId id="445" r:id="rId16"/>
    <p:sldId id="446" r:id="rId17"/>
    <p:sldId id="447" r:id="rId18"/>
    <p:sldId id="448" r:id="rId19"/>
    <p:sldId id="2752" r:id="rId20"/>
    <p:sldId id="440" r:id="rId21"/>
    <p:sldId id="2753" r:id="rId22"/>
    <p:sldId id="2754" r:id="rId23"/>
    <p:sldId id="2755" r:id="rId24"/>
    <p:sldId id="2748" r:id="rId25"/>
    <p:sldId id="2756"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008" autoAdjust="0"/>
  </p:normalViewPr>
  <p:slideViewPr>
    <p:cSldViewPr snapToGrid="0">
      <p:cViewPr>
        <p:scale>
          <a:sx n="33" d="100"/>
          <a:sy n="33" d="100"/>
        </p:scale>
        <p:origin x="216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F4F50-117C-4383-861B-CA7EE59E8B5D}"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518F7-F449-4583-A099-30DAEAF40BFB}" type="slidenum">
              <a:rPr lang="en-US" smtClean="0"/>
              <a:t>‹#›</a:t>
            </a:fld>
            <a:endParaRPr lang="en-US"/>
          </a:p>
        </p:txBody>
      </p:sp>
    </p:spTree>
    <p:extLst>
      <p:ext uri="{BB962C8B-B14F-4D97-AF65-F5344CB8AC3E}">
        <p14:creationId xmlns:p14="http://schemas.microsoft.com/office/powerpoint/2010/main" val="361638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e0282a7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e0282a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518F7-F449-4583-A099-30DAEAF40BFB}" type="slidenum">
              <a:rPr lang="en-US" smtClean="0"/>
              <a:t>21</a:t>
            </a:fld>
            <a:endParaRPr lang="en-US"/>
          </a:p>
        </p:txBody>
      </p:sp>
    </p:spTree>
    <p:extLst>
      <p:ext uri="{BB962C8B-B14F-4D97-AF65-F5344CB8AC3E}">
        <p14:creationId xmlns:p14="http://schemas.microsoft.com/office/powerpoint/2010/main" val="400062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710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grpSp>
        <p:nvGrpSpPr>
          <p:cNvPr id="6" name="Google Shape;1223;p33">
            <a:extLst>
              <a:ext uri="{FF2B5EF4-FFF2-40B4-BE49-F238E27FC236}">
                <a16:creationId xmlns:a16="http://schemas.microsoft.com/office/drawing/2014/main" id="{BEA0058C-157F-7F6D-2CF6-906AB15AA884}"/>
              </a:ext>
            </a:extLst>
          </p:cNvPr>
          <p:cNvGrpSpPr/>
          <p:nvPr userDrawn="1"/>
        </p:nvGrpSpPr>
        <p:grpSpPr>
          <a:xfrm>
            <a:off x="8508934" y="1306835"/>
            <a:ext cx="2719972" cy="4295547"/>
            <a:chOff x="6381700" y="980126"/>
            <a:chExt cx="2039979" cy="3221660"/>
          </a:xfrm>
        </p:grpSpPr>
        <p:sp>
          <p:nvSpPr>
            <p:cNvPr id="7" name="Google Shape;1224;p33">
              <a:extLst>
                <a:ext uri="{FF2B5EF4-FFF2-40B4-BE49-F238E27FC236}">
                  <a16:creationId xmlns:a16="http://schemas.microsoft.com/office/drawing/2014/main" id="{224D4F0B-10E1-5681-B3CA-A5D2982589D3}"/>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a:extLst>
                <a:ext uri="{FF2B5EF4-FFF2-40B4-BE49-F238E27FC236}">
                  <a16:creationId xmlns:a16="http://schemas.microsoft.com/office/drawing/2014/main" id="{DAFF58E8-448C-21EA-D95B-5C38CFD2BA1A}"/>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a:extLst>
              <a:ext uri="{FF2B5EF4-FFF2-40B4-BE49-F238E27FC236}">
                <a16:creationId xmlns:a16="http://schemas.microsoft.com/office/drawing/2014/main" id="{27CE1541-C477-CD58-A991-5BD7EF00A15E}"/>
              </a:ext>
            </a:extLst>
          </p:cNvPr>
          <p:cNvGrpSpPr/>
          <p:nvPr userDrawn="1"/>
        </p:nvGrpSpPr>
        <p:grpSpPr>
          <a:xfrm>
            <a:off x="10820265" y="1940974"/>
            <a:ext cx="1843000" cy="3752244"/>
            <a:chOff x="7876599" y="1455730"/>
            <a:chExt cx="1382250" cy="2814183"/>
          </a:xfrm>
        </p:grpSpPr>
        <p:sp>
          <p:nvSpPr>
            <p:cNvPr id="10" name="Google Shape;1227;p33">
              <a:extLst>
                <a:ext uri="{FF2B5EF4-FFF2-40B4-BE49-F238E27FC236}">
                  <a16:creationId xmlns:a16="http://schemas.microsoft.com/office/drawing/2014/main" id="{FF4B2C48-AFEB-B061-FA2E-CC31CC95DEFF}"/>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a:extLst>
                <a:ext uri="{FF2B5EF4-FFF2-40B4-BE49-F238E27FC236}">
                  <a16:creationId xmlns:a16="http://schemas.microsoft.com/office/drawing/2014/main" id="{8ACD4C2F-F963-9C56-D380-177D9D638C2A}"/>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a:extLst>
              <a:ext uri="{FF2B5EF4-FFF2-40B4-BE49-F238E27FC236}">
                <a16:creationId xmlns:a16="http://schemas.microsoft.com/office/drawing/2014/main" id="{D9322A8C-BACE-BAA4-1CC3-3E95B38FA179}"/>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a:extLst>
              <a:ext uri="{FF2B5EF4-FFF2-40B4-BE49-F238E27FC236}">
                <a16:creationId xmlns:a16="http://schemas.microsoft.com/office/drawing/2014/main" id="{6479BD8B-47DA-5E48-5582-23C918236CDD}"/>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a:extLst>
              <a:ext uri="{FF2B5EF4-FFF2-40B4-BE49-F238E27FC236}">
                <a16:creationId xmlns:a16="http://schemas.microsoft.com/office/drawing/2014/main" id="{8239BD23-1767-8125-F3BB-B2726F30A180}"/>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6368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067524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07680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434278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50601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00073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88161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56637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567089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6749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725840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66196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46063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85930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021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8280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1585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19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41473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59740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5954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02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012306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32274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488466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83166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3952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76369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41490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36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267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039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2083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451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905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352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456219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86107103-B87B-3FDC-FEB4-9B911CBE54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2783647"/>
      </p:ext>
    </p:extLst>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64CA2EE-5FE9-2B79-931C-3CC75B8BB7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93184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67345F2-5134-7564-E682-518D3E1939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428651622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7E5419D-5B27-CBB3-A938-4E756269C10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24973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10" Type="http://schemas.microsoft.com/office/2007/relationships/hdphoto" Target="../media/hdphoto1.wdp"/><Relationship Id="rId4" Type="http://schemas.openxmlformats.org/officeDocument/2006/relationships/image" Target="../media/image36.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11.gi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11.gif"/><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12"/>
        <p:cNvGrpSpPr/>
        <p:nvPr/>
      </p:nvGrpSpPr>
      <p:grpSpPr>
        <a:xfrm>
          <a:off x="0" y="0"/>
          <a:ext cx="0" cy="0"/>
          <a:chOff x="0" y="0"/>
          <a:chExt cx="0" cy="0"/>
        </a:xfrm>
      </p:grpSpPr>
      <p:pic>
        <p:nvPicPr>
          <p:cNvPr id="3" name="图片 13">
            <a:extLst>
              <a:ext uri="{FF2B5EF4-FFF2-40B4-BE49-F238E27FC236}">
                <a16:creationId xmlns:a16="http://schemas.microsoft.com/office/drawing/2014/main" id="{9F1AE8BF-021E-32D7-779A-E731B1653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5553" y="3286126"/>
            <a:ext cx="5109871" cy="4372310"/>
          </a:xfrm>
          <a:prstGeom prst="rect">
            <a:avLst/>
          </a:prstGeom>
        </p:spPr>
      </p:pic>
      <p:pic>
        <p:nvPicPr>
          <p:cNvPr id="5" name="Picture 4">
            <a:extLst>
              <a:ext uri="{FF2B5EF4-FFF2-40B4-BE49-F238E27FC236}">
                <a16:creationId xmlns:a16="http://schemas.microsoft.com/office/drawing/2014/main" id="{AFBE39B2-EC70-AC09-8474-73352BF88EE6}"/>
              </a:ext>
            </a:extLst>
          </p:cNvPr>
          <p:cNvPicPr>
            <a:picLocks noChangeAspect="1"/>
          </p:cNvPicPr>
          <p:nvPr/>
        </p:nvPicPr>
        <p:blipFill>
          <a:blip r:embed="rId4"/>
          <a:stretch>
            <a:fillRect/>
          </a:stretch>
        </p:blipFill>
        <p:spPr>
          <a:xfrm>
            <a:off x="3081227" y="252907"/>
            <a:ext cx="6943946" cy="1780186"/>
          </a:xfrm>
          <a:prstGeom prst="rect">
            <a:avLst/>
          </a:prstGeom>
        </p:spPr>
      </p:pic>
      <p:pic>
        <p:nvPicPr>
          <p:cNvPr id="7" name="Picture 6">
            <a:extLst>
              <a:ext uri="{FF2B5EF4-FFF2-40B4-BE49-F238E27FC236}">
                <a16:creationId xmlns:a16="http://schemas.microsoft.com/office/drawing/2014/main" id="{F231F125-2C7F-5120-BC65-BCCDF7CD3322}"/>
              </a:ext>
            </a:extLst>
          </p:cNvPr>
          <p:cNvPicPr>
            <a:picLocks noChangeAspect="1"/>
          </p:cNvPicPr>
          <p:nvPr/>
        </p:nvPicPr>
        <p:blipFill>
          <a:blip r:embed="rId5"/>
          <a:stretch>
            <a:fillRect/>
          </a:stretch>
        </p:blipFill>
        <p:spPr>
          <a:xfrm>
            <a:off x="1671021" y="1949904"/>
            <a:ext cx="9821507" cy="124369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AB665F-1B57-4F5D-9386-AB1715C7EF3B}"/>
              </a:ext>
            </a:extLst>
          </p:cNvPr>
          <p:cNvGrpSpPr/>
          <p:nvPr/>
        </p:nvGrpSpPr>
        <p:grpSpPr>
          <a:xfrm>
            <a:off x="1882272" y="845574"/>
            <a:ext cx="10309728" cy="5415684"/>
            <a:chOff x="838202" y="737756"/>
            <a:chExt cx="7619998" cy="5282044"/>
          </a:xfrm>
        </p:grpSpPr>
        <p:sp>
          <p:nvSpPr>
            <p:cNvPr id="10" name="Rectangle: Rounded Corners 9">
              <a:extLst>
                <a:ext uri="{FF2B5EF4-FFF2-40B4-BE49-F238E27FC236}">
                  <a16:creationId xmlns:a16="http://schemas.microsoft.com/office/drawing/2014/main" id="{01F0903E-72DC-4F58-B637-8D0CF87D9BF7}"/>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defRPr/>
              </a:pPr>
              <a:endParaRPr lang="en-US" sz="1400" kern="0">
                <a:solidFill>
                  <a:srgbClr val="FFFFFF"/>
                </a:solidFill>
                <a:latin typeface="Arial"/>
                <a:sym typeface="Arial"/>
              </a:endParaRPr>
            </a:p>
          </p:txBody>
        </p:sp>
        <p:sp>
          <p:nvSpPr>
            <p:cNvPr id="11" name="Rectangle: Rounded Corners 10">
              <a:extLst>
                <a:ext uri="{FF2B5EF4-FFF2-40B4-BE49-F238E27FC236}">
                  <a16:creationId xmlns:a16="http://schemas.microsoft.com/office/drawing/2014/main" id="{B8931562-0B0C-4CDC-B789-3BE91D13A7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FFFFFF"/>
                </a:solidFill>
                <a:latin typeface="Arial"/>
                <a:sym typeface="Arial"/>
              </a:endParaRPr>
            </a:p>
          </p:txBody>
        </p:sp>
      </p:grpSp>
      <p:sp>
        <p:nvSpPr>
          <p:cNvPr id="13" name="TextBox 12">
            <a:extLst>
              <a:ext uri="{FF2B5EF4-FFF2-40B4-BE49-F238E27FC236}">
                <a16:creationId xmlns:a16="http://schemas.microsoft.com/office/drawing/2014/main" id="{BE56B5BC-B24F-4503-A1C7-1AFB406F0309}"/>
              </a:ext>
            </a:extLst>
          </p:cNvPr>
          <p:cNvSpPr txBox="1"/>
          <p:nvPr/>
        </p:nvSpPr>
        <p:spPr>
          <a:xfrm>
            <a:off x="2748879" y="3091488"/>
            <a:ext cx="9063816" cy="553998"/>
          </a:xfrm>
          <a:prstGeom prst="rect">
            <a:avLst/>
          </a:prstGeom>
          <a:noFill/>
        </p:spPr>
        <p:txBody>
          <a:bodyPr wrap="square">
            <a:spAutoFit/>
          </a:bodyPr>
          <a:lstStyle/>
          <a:p>
            <a:pPr algn="just" defTabSz="1219170">
              <a:spcBef>
                <a:spcPct val="50000"/>
              </a:spcBef>
              <a:buClr>
                <a:srgbClr val="000000"/>
              </a:buClr>
              <a:defRPr/>
            </a:pPr>
            <a:r>
              <a:rPr lang="en-US" sz="3000"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14" name="图片 10">
            <a:extLst>
              <a:ext uri="{FF2B5EF4-FFF2-40B4-BE49-F238E27FC236}">
                <a16:creationId xmlns:a16="http://schemas.microsoft.com/office/drawing/2014/main" id="{4DD6074E-E945-4644-AC06-1A176A972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3549" y="5896483"/>
            <a:ext cx="5126231" cy="897055"/>
          </a:xfrm>
          <a:prstGeom prst="rect">
            <a:avLst/>
          </a:prstGeom>
        </p:spPr>
      </p:pic>
      <p:pic>
        <p:nvPicPr>
          <p:cNvPr id="15" name="图片 12">
            <a:extLst>
              <a:ext uri="{FF2B5EF4-FFF2-40B4-BE49-F238E27FC236}">
                <a16:creationId xmlns:a16="http://schemas.microsoft.com/office/drawing/2014/main" id="{F37BEFE6-6910-4273-902F-E6B4569AE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3478" y="2952361"/>
            <a:ext cx="2853049" cy="3504079"/>
          </a:xfrm>
          <a:prstGeom prst="rect">
            <a:avLst/>
          </a:prstGeom>
        </p:spPr>
      </p:pic>
      <p:sp>
        <p:nvSpPr>
          <p:cNvPr id="18" name="TextBox 17">
            <a:extLst>
              <a:ext uri="{FF2B5EF4-FFF2-40B4-BE49-F238E27FC236}">
                <a16:creationId xmlns:a16="http://schemas.microsoft.com/office/drawing/2014/main" id="{6237273C-6A07-1B63-1E63-49E7FAA946BB}"/>
              </a:ext>
            </a:extLst>
          </p:cNvPr>
          <p:cNvSpPr txBox="1"/>
          <p:nvPr/>
        </p:nvSpPr>
        <p:spPr>
          <a:xfrm>
            <a:off x="2279008" y="1670520"/>
            <a:ext cx="9443124" cy="3477875"/>
          </a:xfrm>
          <a:prstGeom prst="rect">
            <a:avLst/>
          </a:prstGeom>
          <a:noFill/>
        </p:spPr>
        <p:txBody>
          <a:bodyPr wrap="square">
            <a:spAutoFit/>
          </a:bodyPr>
          <a:lstStyle/>
          <a:p>
            <a:pPr marL="571500" indent="-571500" algn="just" defTabSz="1219170">
              <a:spcBef>
                <a:spcPct val="0"/>
              </a:spcBef>
              <a:buClr>
                <a:srgbClr val="000000"/>
              </a:buClr>
              <a:buFont typeface="Arial" panose="020B0604020202020204" pitchFamily="34" charset="0"/>
              <a:buChar char="•"/>
              <a:defRPr/>
            </a:pPr>
            <a:r>
              <a:rPr lang="vi-VN" altLang="en-US" sz="4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Thuận lợi: </a:t>
            </a:r>
            <a:r>
              <a:rPr lang="vi-VN" altLang="en-US" sz="4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gần cơ quan đầu não của địch ở Sài Gòn, trong khu rừng rậm nên địch khó phát hiện </a:t>
            </a:r>
          </a:p>
          <a:p>
            <a:pPr marL="571500" indent="-571500" algn="just" defTabSz="1219170">
              <a:spcBef>
                <a:spcPct val="0"/>
              </a:spcBef>
              <a:buClr>
                <a:srgbClr val="000000"/>
              </a:buClr>
              <a:buFont typeface="Arial" panose="020B0604020202020204" pitchFamily="34" charset="0"/>
              <a:buChar char="•"/>
              <a:defRPr/>
            </a:pPr>
            <a:r>
              <a:rPr lang="vi-VN" altLang="en-US" sz="4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Khó khăn: </a:t>
            </a:r>
            <a:r>
              <a:rPr lang="vi-VN" altLang="en-US" sz="4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Do ở sâu trong lòng đất nên việc đi lại, sinh hoạt khó khăn .</a:t>
            </a:r>
          </a:p>
        </p:txBody>
      </p:sp>
    </p:spTree>
    <p:extLst>
      <p:ext uri="{BB962C8B-B14F-4D97-AF65-F5344CB8AC3E}">
        <p14:creationId xmlns:p14="http://schemas.microsoft.com/office/powerpoint/2010/main" val="53952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14:presetBounceEnd="52000">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14:bounceEnd="52000">
                                          <p:cBhvr additive="base">
                                            <p:cTn id="18" dur="1000" fill="hold"/>
                                            <p:tgtEl>
                                              <p:spTgt spid="9"/>
                                            </p:tgtEl>
                                            <p:attrNameLst>
                                              <p:attrName>ppt_x</p:attrName>
                                            </p:attrNameLst>
                                          </p:cBhvr>
                                          <p:tavLst>
                                            <p:tav tm="0">
                                              <p:val>
                                                <p:strVal val="1+#ppt_w/2"/>
                                              </p:val>
                                            </p:tav>
                                            <p:tav tm="100000">
                                              <p:val>
                                                <p:strVal val="#ppt_x"/>
                                              </p:val>
                                            </p:tav>
                                          </p:tavLst>
                                        </p:anim>
                                        <p:anim calcmode="lin" valueType="num" p14:bounceEnd="52000">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0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0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200" b="1" dirty="0">
                <a:solidFill>
                  <a:prstClr val="black"/>
                </a:solidFill>
                <a:latin typeface="Calibri" panose="020F0502020204030204" pitchFamily="34" charset="0"/>
                <a:ea typeface="Roboto" panose="02000000000000000000" pitchFamily="2" charset="0"/>
                <a:cs typeface="Calibri" panose="020F0502020204030204" pitchFamily="34" charset="0"/>
              </a:rPr>
              <a:t>Đ</a:t>
            </a: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ọc thông tin và quan sát các hình 2, 3, em hãy:</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Kể tên một số công trình tiêu biểu trong Địa đạo Củ Chi.</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Mô tả một công trình mà em ấn tượng nhất.</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1D4E51D4-1791-FD45-D97D-62E976E084AD}"/>
              </a:ext>
            </a:extLst>
          </p:cNvPr>
          <p:cNvPicPr>
            <a:picLocks noChangeAspect="1"/>
          </p:cNvPicPr>
          <p:nvPr/>
        </p:nvPicPr>
        <p:blipFill>
          <a:blip r:embed="rId2"/>
          <a:stretch>
            <a:fillRect/>
          </a:stretch>
        </p:blipFill>
        <p:spPr>
          <a:xfrm>
            <a:off x="621274" y="2422730"/>
            <a:ext cx="5002397" cy="3525786"/>
          </a:xfrm>
          <a:prstGeom prst="rect">
            <a:avLst/>
          </a:prstGeom>
        </p:spPr>
      </p:pic>
      <p:pic>
        <p:nvPicPr>
          <p:cNvPr id="6" name="Picture 5">
            <a:extLst>
              <a:ext uri="{FF2B5EF4-FFF2-40B4-BE49-F238E27FC236}">
                <a16:creationId xmlns:a16="http://schemas.microsoft.com/office/drawing/2014/main" id="{71F624E1-B3DD-D954-5013-A5EB4D09650D}"/>
              </a:ext>
            </a:extLst>
          </p:cNvPr>
          <p:cNvPicPr>
            <a:picLocks noChangeAspect="1"/>
          </p:cNvPicPr>
          <p:nvPr/>
        </p:nvPicPr>
        <p:blipFill>
          <a:blip r:embed="rId3"/>
          <a:stretch>
            <a:fillRect/>
          </a:stretch>
        </p:blipFill>
        <p:spPr>
          <a:xfrm>
            <a:off x="6603743" y="2498929"/>
            <a:ext cx="4464098" cy="2957974"/>
          </a:xfrm>
          <a:prstGeom prst="rect">
            <a:avLst/>
          </a:prstGeom>
        </p:spPr>
      </p:pic>
    </p:spTree>
    <p:extLst>
      <p:ext uri="{BB962C8B-B14F-4D97-AF65-F5344CB8AC3E}">
        <p14:creationId xmlns:p14="http://schemas.microsoft.com/office/powerpoint/2010/main" val="392163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biểu</a:t>
            </a:r>
            <a:endPar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7AFEE7E-4311-1AE1-1B1A-EB21168AF3ED}"/>
              </a:ext>
            </a:extLst>
          </p:cNvPr>
          <p:cNvPicPr>
            <a:picLocks noChangeAspect="1"/>
          </p:cNvPicPr>
          <p:nvPr/>
        </p:nvPicPr>
        <p:blipFill>
          <a:blip r:embed="rId2"/>
          <a:stretch>
            <a:fillRect/>
          </a:stretch>
        </p:blipFill>
        <p:spPr>
          <a:xfrm>
            <a:off x="666750" y="1757362"/>
            <a:ext cx="5429250" cy="3637173"/>
          </a:xfrm>
          <a:prstGeom prst="rect">
            <a:avLst/>
          </a:prstGeom>
        </p:spPr>
      </p:pic>
      <p:sp>
        <p:nvSpPr>
          <p:cNvPr id="9" name="TextBox 8">
            <a:extLst>
              <a:ext uri="{FF2B5EF4-FFF2-40B4-BE49-F238E27FC236}">
                <a16:creationId xmlns:a16="http://schemas.microsoft.com/office/drawing/2014/main" id="{49E649C4-26F6-CBC1-31B6-2575EA2BC025}"/>
              </a:ext>
            </a:extLst>
          </p:cNvPr>
          <p:cNvSpPr txBox="1"/>
          <p:nvPr/>
        </p:nvSpPr>
        <p:spPr>
          <a:xfrm>
            <a:off x="600075" y="5534025"/>
            <a:ext cx="5715000" cy="954107"/>
          </a:xfrm>
          <a:prstGeom prst="rect">
            <a:avLst/>
          </a:prstGeom>
          <a:noFill/>
        </p:spPr>
        <p:txBody>
          <a:bodyPr wrap="square" rtlCol="0">
            <a:spAutoFit/>
          </a:bodyPr>
          <a:lstStyle/>
          <a:p>
            <a:pPr algn="ctr"/>
            <a:r>
              <a:rPr lang="nl-NL" sz="2800" b="1" dirty="0">
                <a:solidFill>
                  <a:srgbClr val="000000"/>
                </a:solidFill>
                <a:effectLst/>
                <a:latin typeface="Cambria" panose="02040503050406030204" pitchFamily="18" charset="0"/>
                <a:ea typeface="Cambria" panose="02040503050406030204" pitchFamily="18" charset="0"/>
              </a:rPr>
              <a:t>Địa đạo Bến Dược (Căn cứ Quân khu Sài Gòn - Gia Định (Khu A)</a:t>
            </a:r>
            <a:endParaRPr lang="en-US" sz="28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CDC5162-5AF9-BCE9-BC80-06739B14F343}"/>
              </a:ext>
            </a:extLst>
          </p:cNvPr>
          <p:cNvPicPr>
            <a:picLocks noChangeAspect="1"/>
          </p:cNvPicPr>
          <p:nvPr/>
        </p:nvPicPr>
        <p:blipFill>
          <a:blip r:embed="rId3"/>
          <a:stretch>
            <a:fillRect/>
          </a:stretch>
        </p:blipFill>
        <p:spPr>
          <a:xfrm>
            <a:off x="6419849" y="1778792"/>
            <a:ext cx="4810126" cy="3607595"/>
          </a:xfrm>
          <a:prstGeom prst="rect">
            <a:avLst/>
          </a:prstGeom>
        </p:spPr>
      </p:pic>
      <p:sp>
        <p:nvSpPr>
          <p:cNvPr id="11" name="TextBox 10">
            <a:extLst>
              <a:ext uri="{FF2B5EF4-FFF2-40B4-BE49-F238E27FC236}">
                <a16:creationId xmlns:a16="http://schemas.microsoft.com/office/drawing/2014/main" id="{D906CB52-1616-2EA8-9D61-714B4C5E5DDD}"/>
              </a:ext>
            </a:extLst>
          </p:cNvPr>
          <p:cNvSpPr txBox="1"/>
          <p:nvPr/>
        </p:nvSpPr>
        <p:spPr>
          <a:xfrm>
            <a:off x="6648450" y="5457825"/>
            <a:ext cx="5000626"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Căn cứ Khu ủy Sài Gòn - Gia Định (Khu B)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597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24F5DC95-834B-E004-189B-03B237DC2A23}"/>
              </a:ext>
            </a:extLst>
          </p:cNvPr>
          <p:cNvPicPr>
            <a:picLocks noChangeAspect="1"/>
          </p:cNvPicPr>
          <p:nvPr/>
        </p:nvPicPr>
        <p:blipFill>
          <a:blip r:embed="rId2"/>
          <a:stretch>
            <a:fillRect/>
          </a:stretch>
        </p:blipFill>
        <p:spPr>
          <a:xfrm>
            <a:off x="742950" y="1762125"/>
            <a:ext cx="4991100" cy="3667124"/>
          </a:xfrm>
          <a:prstGeom prst="rect">
            <a:avLst/>
          </a:prstGeom>
        </p:spPr>
      </p:pic>
      <p:sp>
        <p:nvSpPr>
          <p:cNvPr id="6" name="TextBox 5">
            <a:extLst>
              <a:ext uri="{FF2B5EF4-FFF2-40B4-BE49-F238E27FC236}">
                <a16:creationId xmlns:a16="http://schemas.microsoft.com/office/drawing/2014/main" id="{5CFD6898-1D80-045D-D3AF-7B3B4524D652}"/>
              </a:ext>
            </a:extLst>
          </p:cNvPr>
          <p:cNvSpPr txBox="1"/>
          <p:nvPr/>
        </p:nvSpPr>
        <p:spPr>
          <a:xfrm>
            <a:off x="600075" y="5534025"/>
            <a:ext cx="5267325"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Địa đạo Bến Đình (Căn cứ Huyện ủy Củ Chi)</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8378E50-EAAA-C30F-F6C7-CF878FEB958D}"/>
              </a:ext>
            </a:extLst>
          </p:cNvPr>
          <p:cNvPicPr>
            <a:picLocks noChangeAspect="1"/>
          </p:cNvPicPr>
          <p:nvPr/>
        </p:nvPicPr>
        <p:blipFill>
          <a:blip r:embed="rId3"/>
          <a:stretch>
            <a:fillRect/>
          </a:stretch>
        </p:blipFill>
        <p:spPr>
          <a:xfrm>
            <a:off x="6181725" y="1757362"/>
            <a:ext cx="5419725" cy="3671888"/>
          </a:xfrm>
          <a:prstGeom prst="rect">
            <a:avLst/>
          </a:prstGeom>
        </p:spPr>
      </p:pic>
      <p:sp>
        <p:nvSpPr>
          <p:cNvPr id="12" name="TextBox 11">
            <a:extLst>
              <a:ext uri="{FF2B5EF4-FFF2-40B4-BE49-F238E27FC236}">
                <a16:creationId xmlns:a16="http://schemas.microsoft.com/office/drawing/2014/main" id="{2C4A5D5A-928B-CD2D-CE4A-D8ABDE3C8B4C}"/>
              </a:ext>
            </a:extLst>
          </p:cNvPr>
          <p:cNvSpPr txBox="1"/>
          <p:nvPr/>
        </p:nvSpPr>
        <p:spPr>
          <a:xfrm>
            <a:off x="6219825" y="5514975"/>
            <a:ext cx="5267325" cy="523220"/>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Bếp Hoàng Cầm</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353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861752"/>
          </a:xfrm>
          <a:custGeom>
            <a:avLst/>
            <a:gdLst>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360738 w 10145809"/>
              <a:gd name="connsiteY1" fmla="*/ 0 h 861752"/>
              <a:gd name="connsiteX2" fmla="*/ 721480 w 10145809"/>
              <a:gd name="connsiteY2" fmla="*/ 0 h 861752"/>
              <a:gd name="connsiteX3" fmla="*/ 980761 w 10145809"/>
              <a:gd name="connsiteY3" fmla="*/ 0 h 861752"/>
              <a:gd name="connsiteX4" fmla="*/ 1747332 w 10145809"/>
              <a:gd name="connsiteY4" fmla="*/ 0 h 861752"/>
              <a:gd name="connsiteX5" fmla="*/ 2006615 w 10145809"/>
              <a:gd name="connsiteY5" fmla="*/ 0 h 861752"/>
              <a:gd name="connsiteX6" fmla="*/ 2367355 w 10145809"/>
              <a:gd name="connsiteY6" fmla="*/ 0 h 861752"/>
              <a:gd name="connsiteX7" fmla="*/ 2829553 w 10145809"/>
              <a:gd name="connsiteY7" fmla="*/ 0 h 861752"/>
              <a:gd name="connsiteX8" fmla="*/ 3190293 w 10145809"/>
              <a:gd name="connsiteY8" fmla="*/ 0 h 861752"/>
              <a:gd name="connsiteX9" fmla="*/ 3956864 w 10145809"/>
              <a:gd name="connsiteY9" fmla="*/ 0 h 861752"/>
              <a:gd name="connsiteX10" fmla="*/ 4419062 w 10145809"/>
              <a:gd name="connsiteY10" fmla="*/ 0 h 861752"/>
              <a:gd name="connsiteX11" fmla="*/ 4881260 w 10145809"/>
              <a:gd name="connsiteY11" fmla="*/ 0 h 861752"/>
              <a:gd name="connsiteX12" fmla="*/ 5444916 w 10145809"/>
              <a:gd name="connsiteY12" fmla="*/ 0 h 861752"/>
              <a:gd name="connsiteX13" fmla="*/ 5805656 w 10145809"/>
              <a:gd name="connsiteY13" fmla="*/ 0 h 861752"/>
              <a:gd name="connsiteX14" fmla="*/ 6166395 w 10145809"/>
              <a:gd name="connsiteY14" fmla="*/ 0 h 861752"/>
              <a:gd name="connsiteX15" fmla="*/ 6527137 w 10145809"/>
              <a:gd name="connsiteY15" fmla="*/ 0 h 861752"/>
              <a:gd name="connsiteX16" fmla="*/ 7090793 w 10145809"/>
              <a:gd name="connsiteY16" fmla="*/ 0 h 861752"/>
              <a:gd name="connsiteX17" fmla="*/ 7654448 w 10145809"/>
              <a:gd name="connsiteY17" fmla="*/ 0 h 861752"/>
              <a:gd name="connsiteX18" fmla="*/ 8421020 w 10145809"/>
              <a:gd name="connsiteY18" fmla="*/ 0 h 861752"/>
              <a:gd name="connsiteX19" fmla="*/ 8781760 w 10145809"/>
              <a:gd name="connsiteY19" fmla="*/ 0 h 861752"/>
              <a:gd name="connsiteX20" fmla="*/ 9243958 w 10145809"/>
              <a:gd name="connsiteY20" fmla="*/ 0 h 861752"/>
              <a:gd name="connsiteX21" fmla="*/ 10145809 w 10145809"/>
              <a:gd name="connsiteY21" fmla="*/ 0 h 861752"/>
              <a:gd name="connsiteX22" fmla="*/ 10145809 w 10145809"/>
              <a:gd name="connsiteY22" fmla="*/ 405022 h 861752"/>
              <a:gd name="connsiteX23" fmla="*/ 10145809 w 10145809"/>
              <a:gd name="connsiteY23" fmla="*/ 861752 h 861752"/>
              <a:gd name="connsiteX24" fmla="*/ 9683609 w 10145809"/>
              <a:gd name="connsiteY24" fmla="*/ 861752 h 861752"/>
              <a:gd name="connsiteX25" fmla="*/ 9424327 w 10145809"/>
              <a:gd name="connsiteY25" fmla="*/ 861752 h 861752"/>
              <a:gd name="connsiteX26" fmla="*/ 8759213 w 10145809"/>
              <a:gd name="connsiteY26" fmla="*/ 861752 h 861752"/>
              <a:gd name="connsiteX27" fmla="*/ 8297016 w 10145809"/>
              <a:gd name="connsiteY27" fmla="*/ 861752 h 861752"/>
              <a:gd name="connsiteX28" fmla="*/ 7530445 w 10145809"/>
              <a:gd name="connsiteY28" fmla="*/ 861752 h 861752"/>
              <a:gd name="connsiteX29" fmla="*/ 6763872 w 10145809"/>
              <a:gd name="connsiteY29" fmla="*/ 861752 h 861752"/>
              <a:gd name="connsiteX30" fmla="*/ 6504590 w 10145809"/>
              <a:gd name="connsiteY30" fmla="*/ 861752 h 861752"/>
              <a:gd name="connsiteX31" fmla="*/ 6245307 w 10145809"/>
              <a:gd name="connsiteY31" fmla="*/ 861752 h 861752"/>
              <a:gd name="connsiteX32" fmla="*/ 5884569 w 10145809"/>
              <a:gd name="connsiteY32" fmla="*/ 861752 h 861752"/>
              <a:gd name="connsiteX33" fmla="*/ 5219453 w 10145809"/>
              <a:gd name="connsiteY33" fmla="*/ 861752 h 861752"/>
              <a:gd name="connsiteX34" fmla="*/ 4554340 w 10145809"/>
              <a:gd name="connsiteY34" fmla="*/ 861752 h 861752"/>
              <a:gd name="connsiteX35" fmla="*/ 3889226 w 10145809"/>
              <a:gd name="connsiteY35" fmla="*/ 861752 h 861752"/>
              <a:gd name="connsiteX36" fmla="*/ 3629944 w 10145809"/>
              <a:gd name="connsiteY36" fmla="*/ 861752 h 861752"/>
              <a:gd name="connsiteX37" fmla="*/ 3066288 w 10145809"/>
              <a:gd name="connsiteY37" fmla="*/ 861752 h 861752"/>
              <a:gd name="connsiteX38" fmla="*/ 2299716 w 10145809"/>
              <a:gd name="connsiteY38" fmla="*/ 861752 h 861752"/>
              <a:gd name="connsiteX39" fmla="*/ 1634602 w 10145809"/>
              <a:gd name="connsiteY39" fmla="*/ 861752 h 861752"/>
              <a:gd name="connsiteX40" fmla="*/ 969487 w 10145809"/>
              <a:gd name="connsiteY40" fmla="*/ 861752 h 861752"/>
              <a:gd name="connsiteX41" fmla="*/ 0 w 10145809"/>
              <a:gd name="connsiteY41" fmla="*/ 861752 h 861752"/>
              <a:gd name="connsiteX42" fmla="*/ 0 w 10145809"/>
              <a:gd name="connsiteY42" fmla="*/ 439492 h 861752"/>
              <a:gd name="connsiteX43" fmla="*/ 0 w 10145809"/>
              <a:gd name="connsiteY43"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861752" fill="none" extrusionOk="0">
                <a:moveTo>
                  <a:pt x="0" y="0"/>
                </a:moveTo>
                <a:cubicBezTo>
                  <a:pt x="301296" y="-211704"/>
                  <a:pt x="433759" y="-64724"/>
                  <a:pt x="766571" y="0"/>
                </a:cubicBezTo>
                <a:cubicBezTo>
                  <a:pt x="971819" y="-83573"/>
                  <a:pt x="1289347" y="792"/>
                  <a:pt x="1431685" y="0"/>
                </a:cubicBezTo>
                <a:cubicBezTo>
                  <a:pt x="1581381" y="-2249"/>
                  <a:pt x="1651702" y="89928"/>
                  <a:pt x="1690967" y="0"/>
                </a:cubicBezTo>
                <a:cubicBezTo>
                  <a:pt x="1822339" y="-32237"/>
                  <a:pt x="1895448" y="63944"/>
                  <a:pt x="1950248" y="0"/>
                </a:cubicBezTo>
                <a:cubicBezTo>
                  <a:pt x="2044152" y="-144534"/>
                  <a:pt x="2256600" y="-69596"/>
                  <a:pt x="2412447" y="0"/>
                </a:cubicBezTo>
                <a:cubicBezTo>
                  <a:pt x="2659235" y="-71990"/>
                  <a:pt x="2647563" y="18530"/>
                  <a:pt x="2976103" y="0"/>
                </a:cubicBezTo>
                <a:cubicBezTo>
                  <a:pt x="3299951" y="60287"/>
                  <a:pt x="3685428" y="53151"/>
                  <a:pt x="3742675" y="0"/>
                </a:cubicBezTo>
                <a:cubicBezTo>
                  <a:pt x="3953348" y="-120049"/>
                  <a:pt x="3957475" y="-5874"/>
                  <a:pt x="4103415" y="0"/>
                </a:cubicBezTo>
                <a:cubicBezTo>
                  <a:pt x="4057629" y="-36256"/>
                  <a:pt x="4584658" y="-1661"/>
                  <a:pt x="4768529" y="0"/>
                </a:cubicBezTo>
                <a:cubicBezTo>
                  <a:pt x="5127444" y="-55581"/>
                  <a:pt x="4845647" y="94168"/>
                  <a:pt x="5129269" y="0"/>
                </a:cubicBezTo>
                <a:cubicBezTo>
                  <a:pt x="5350180" y="-41790"/>
                  <a:pt x="5249809" y="-15366"/>
                  <a:pt x="5388550" y="0"/>
                </a:cubicBezTo>
                <a:cubicBezTo>
                  <a:pt x="5518513" y="39559"/>
                  <a:pt x="5855160" y="53668"/>
                  <a:pt x="6053665" y="0"/>
                </a:cubicBezTo>
                <a:cubicBezTo>
                  <a:pt x="6343637" y="-244687"/>
                  <a:pt x="6594880" y="193709"/>
                  <a:pt x="6820237" y="0"/>
                </a:cubicBezTo>
                <a:cubicBezTo>
                  <a:pt x="7155752" y="-95237"/>
                  <a:pt x="7119756" y="12000"/>
                  <a:pt x="7180977" y="0"/>
                </a:cubicBezTo>
                <a:cubicBezTo>
                  <a:pt x="7239044" y="-4820"/>
                  <a:pt x="7439550" y="93471"/>
                  <a:pt x="7643175" y="0"/>
                </a:cubicBezTo>
                <a:cubicBezTo>
                  <a:pt x="7908740" y="36028"/>
                  <a:pt x="7809304" y="85598"/>
                  <a:pt x="7902457" y="0"/>
                </a:cubicBezTo>
                <a:cubicBezTo>
                  <a:pt x="8057808" y="134544"/>
                  <a:pt x="8439285" y="306484"/>
                  <a:pt x="8669029" y="0"/>
                </a:cubicBezTo>
                <a:cubicBezTo>
                  <a:pt x="8789123" y="-125298"/>
                  <a:pt x="9044987" y="62258"/>
                  <a:pt x="9131227" y="0"/>
                </a:cubicBezTo>
                <a:cubicBezTo>
                  <a:pt x="9224279" y="33067"/>
                  <a:pt x="9317939" y="-8864"/>
                  <a:pt x="9491967" y="0"/>
                </a:cubicBezTo>
                <a:cubicBezTo>
                  <a:pt x="9569402" y="-150286"/>
                  <a:pt x="9710246" y="71962"/>
                  <a:pt x="10145809" y="0"/>
                </a:cubicBezTo>
                <a:cubicBezTo>
                  <a:pt x="10062777" y="81039"/>
                  <a:pt x="10053914" y="327681"/>
                  <a:pt x="10145809" y="422257"/>
                </a:cubicBezTo>
                <a:cubicBezTo>
                  <a:pt x="10220324" y="485933"/>
                  <a:pt x="10164694" y="601745"/>
                  <a:pt x="10145809" y="861752"/>
                </a:cubicBezTo>
                <a:cubicBezTo>
                  <a:pt x="9728915" y="875340"/>
                  <a:pt x="9633688" y="931834"/>
                  <a:pt x="9379235" y="861752"/>
                </a:cubicBezTo>
                <a:cubicBezTo>
                  <a:pt x="9130975" y="800454"/>
                  <a:pt x="8995684" y="831083"/>
                  <a:pt x="8612662" y="861752"/>
                </a:cubicBezTo>
                <a:cubicBezTo>
                  <a:pt x="8339084" y="868964"/>
                  <a:pt x="8393047" y="835112"/>
                  <a:pt x="8251924" y="861752"/>
                </a:cubicBezTo>
                <a:cubicBezTo>
                  <a:pt x="8056163" y="949608"/>
                  <a:pt x="7771894" y="863822"/>
                  <a:pt x="7485352" y="861752"/>
                </a:cubicBezTo>
                <a:cubicBezTo>
                  <a:pt x="7126962" y="887858"/>
                  <a:pt x="7166359" y="781531"/>
                  <a:pt x="6820237" y="861752"/>
                </a:cubicBezTo>
                <a:cubicBezTo>
                  <a:pt x="6484606" y="779728"/>
                  <a:pt x="6351666" y="722235"/>
                  <a:pt x="6053665" y="861752"/>
                </a:cubicBezTo>
                <a:cubicBezTo>
                  <a:pt x="5927163" y="832768"/>
                  <a:pt x="5688411" y="779247"/>
                  <a:pt x="5287092" y="861752"/>
                </a:cubicBezTo>
                <a:cubicBezTo>
                  <a:pt x="5059014" y="1005483"/>
                  <a:pt x="4876323" y="738100"/>
                  <a:pt x="4723436" y="861752"/>
                </a:cubicBezTo>
                <a:cubicBezTo>
                  <a:pt x="4353763" y="914327"/>
                  <a:pt x="4507300" y="724158"/>
                  <a:pt x="4058322" y="861752"/>
                </a:cubicBezTo>
                <a:cubicBezTo>
                  <a:pt x="3680868" y="938836"/>
                  <a:pt x="3790582" y="735237"/>
                  <a:pt x="3697582" y="861752"/>
                </a:cubicBezTo>
                <a:cubicBezTo>
                  <a:pt x="3468185" y="881618"/>
                  <a:pt x="3251222" y="813166"/>
                  <a:pt x="3235386" y="861752"/>
                </a:cubicBezTo>
                <a:cubicBezTo>
                  <a:pt x="3174734" y="931561"/>
                  <a:pt x="2684291" y="863795"/>
                  <a:pt x="2570270" y="861752"/>
                </a:cubicBezTo>
                <a:cubicBezTo>
                  <a:pt x="2411875" y="821617"/>
                  <a:pt x="2325210" y="877458"/>
                  <a:pt x="2108072" y="861752"/>
                </a:cubicBezTo>
                <a:cubicBezTo>
                  <a:pt x="1818365" y="952487"/>
                  <a:pt x="1541988" y="794233"/>
                  <a:pt x="1442959" y="861752"/>
                </a:cubicBezTo>
                <a:cubicBezTo>
                  <a:pt x="1314278" y="1023002"/>
                  <a:pt x="992670" y="882886"/>
                  <a:pt x="879303" y="861752"/>
                </a:cubicBezTo>
                <a:cubicBezTo>
                  <a:pt x="644899" y="845225"/>
                  <a:pt x="653626" y="841137"/>
                  <a:pt x="620021" y="861752"/>
                </a:cubicBezTo>
                <a:cubicBezTo>
                  <a:pt x="558838" y="792135"/>
                  <a:pt x="198768" y="857532"/>
                  <a:pt x="0" y="861752"/>
                </a:cubicBezTo>
                <a:cubicBezTo>
                  <a:pt x="91980" y="737296"/>
                  <a:pt x="-82851" y="618085"/>
                  <a:pt x="0" y="430874"/>
                </a:cubicBezTo>
                <a:cubicBezTo>
                  <a:pt x="-15209" y="162927"/>
                  <a:pt x="11176" y="56253"/>
                  <a:pt x="0" y="0"/>
                </a:cubicBezTo>
                <a:close/>
              </a:path>
              <a:path w="10145809" h="861752" stroke="0" extrusionOk="0">
                <a:moveTo>
                  <a:pt x="0" y="0"/>
                </a:moveTo>
                <a:cubicBezTo>
                  <a:pt x="206026" y="-50443"/>
                  <a:pt x="245571" y="4257"/>
                  <a:pt x="360738" y="0"/>
                </a:cubicBezTo>
                <a:cubicBezTo>
                  <a:pt x="452308" y="-71314"/>
                  <a:pt x="660399" y="20229"/>
                  <a:pt x="721480" y="0"/>
                </a:cubicBezTo>
                <a:cubicBezTo>
                  <a:pt x="861631" y="-6804"/>
                  <a:pt x="898490" y="6926"/>
                  <a:pt x="980761" y="0"/>
                </a:cubicBezTo>
                <a:cubicBezTo>
                  <a:pt x="1288907" y="48105"/>
                  <a:pt x="1411675" y="212630"/>
                  <a:pt x="1747332" y="0"/>
                </a:cubicBezTo>
                <a:cubicBezTo>
                  <a:pt x="1995501" y="-35218"/>
                  <a:pt x="1952070" y="75691"/>
                  <a:pt x="2006615" y="0"/>
                </a:cubicBezTo>
                <a:cubicBezTo>
                  <a:pt x="2036443" y="-2351"/>
                  <a:pt x="2213871" y="-3051"/>
                  <a:pt x="2367355" y="0"/>
                </a:cubicBezTo>
                <a:cubicBezTo>
                  <a:pt x="2593622" y="-19994"/>
                  <a:pt x="2604881" y="112176"/>
                  <a:pt x="2829553" y="0"/>
                </a:cubicBezTo>
                <a:cubicBezTo>
                  <a:pt x="3047864" y="-2074"/>
                  <a:pt x="3097788" y="-31774"/>
                  <a:pt x="3190293" y="0"/>
                </a:cubicBezTo>
                <a:cubicBezTo>
                  <a:pt x="3334582" y="-90797"/>
                  <a:pt x="3691369" y="-49709"/>
                  <a:pt x="3956864" y="0"/>
                </a:cubicBezTo>
                <a:cubicBezTo>
                  <a:pt x="4222217" y="6857"/>
                  <a:pt x="4110673" y="50313"/>
                  <a:pt x="4419062" y="0"/>
                </a:cubicBezTo>
                <a:cubicBezTo>
                  <a:pt x="4555406" y="-108832"/>
                  <a:pt x="4628242" y="32858"/>
                  <a:pt x="4881260" y="0"/>
                </a:cubicBezTo>
                <a:cubicBezTo>
                  <a:pt x="5124799" y="-4919"/>
                  <a:pt x="5192586" y="-11439"/>
                  <a:pt x="5444916" y="0"/>
                </a:cubicBezTo>
                <a:cubicBezTo>
                  <a:pt x="5633805" y="-24076"/>
                  <a:pt x="5756358" y="31728"/>
                  <a:pt x="5805656" y="0"/>
                </a:cubicBezTo>
                <a:cubicBezTo>
                  <a:pt x="5948942" y="-69074"/>
                  <a:pt x="6145706" y="79495"/>
                  <a:pt x="6166395" y="0"/>
                </a:cubicBezTo>
                <a:cubicBezTo>
                  <a:pt x="6154487" y="-23177"/>
                  <a:pt x="6366415" y="146330"/>
                  <a:pt x="6527137" y="0"/>
                </a:cubicBezTo>
                <a:cubicBezTo>
                  <a:pt x="6641852" y="-4065"/>
                  <a:pt x="7021523" y="5163"/>
                  <a:pt x="7090793" y="0"/>
                </a:cubicBezTo>
                <a:cubicBezTo>
                  <a:pt x="7297814" y="-84369"/>
                  <a:pt x="7392832" y="-39749"/>
                  <a:pt x="7654448" y="0"/>
                </a:cubicBezTo>
                <a:cubicBezTo>
                  <a:pt x="7643226" y="101671"/>
                  <a:pt x="8149636" y="280024"/>
                  <a:pt x="8421020" y="0"/>
                </a:cubicBezTo>
                <a:cubicBezTo>
                  <a:pt x="8846785" y="-73754"/>
                  <a:pt x="8741450" y="46673"/>
                  <a:pt x="8781760" y="0"/>
                </a:cubicBezTo>
                <a:cubicBezTo>
                  <a:pt x="8930308" y="-36852"/>
                  <a:pt x="9200481" y="14790"/>
                  <a:pt x="9243958" y="0"/>
                </a:cubicBezTo>
                <a:cubicBezTo>
                  <a:pt x="9099592" y="83634"/>
                  <a:pt x="9551477" y="-155411"/>
                  <a:pt x="10145809" y="0"/>
                </a:cubicBezTo>
                <a:cubicBezTo>
                  <a:pt x="10191015" y="87538"/>
                  <a:pt x="10122871" y="354637"/>
                  <a:pt x="10145809" y="405022"/>
                </a:cubicBezTo>
                <a:cubicBezTo>
                  <a:pt x="10107609" y="449713"/>
                  <a:pt x="10161847" y="772247"/>
                  <a:pt x="10145809" y="861752"/>
                </a:cubicBezTo>
                <a:cubicBezTo>
                  <a:pt x="9864220" y="949420"/>
                  <a:pt x="9808441" y="754624"/>
                  <a:pt x="9683609" y="861752"/>
                </a:cubicBezTo>
                <a:cubicBezTo>
                  <a:pt x="9527312" y="877201"/>
                  <a:pt x="9537079" y="865738"/>
                  <a:pt x="9424327" y="861752"/>
                </a:cubicBezTo>
                <a:cubicBezTo>
                  <a:pt x="9274414" y="876371"/>
                  <a:pt x="8871254" y="875723"/>
                  <a:pt x="8759213" y="861752"/>
                </a:cubicBezTo>
                <a:cubicBezTo>
                  <a:pt x="8685961" y="881860"/>
                  <a:pt x="8355287" y="838086"/>
                  <a:pt x="8297016" y="861752"/>
                </a:cubicBezTo>
                <a:cubicBezTo>
                  <a:pt x="8342894" y="940986"/>
                  <a:pt x="7789915" y="855492"/>
                  <a:pt x="7530445" y="861752"/>
                </a:cubicBezTo>
                <a:cubicBezTo>
                  <a:pt x="7334844" y="1119426"/>
                  <a:pt x="6917826" y="604171"/>
                  <a:pt x="6763872" y="861752"/>
                </a:cubicBezTo>
                <a:cubicBezTo>
                  <a:pt x="6584533" y="968871"/>
                  <a:pt x="6553381" y="855802"/>
                  <a:pt x="6504590" y="861752"/>
                </a:cubicBezTo>
                <a:cubicBezTo>
                  <a:pt x="6406501" y="901964"/>
                  <a:pt x="6332451" y="898838"/>
                  <a:pt x="6245307" y="861752"/>
                </a:cubicBezTo>
                <a:cubicBezTo>
                  <a:pt x="6238536" y="894543"/>
                  <a:pt x="5954844" y="884032"/>
                  <a:pt x="5884569" y="861752"/>
                </a:cubicBezTo>
                <a:cubicBezTo>
                  <a:pt x="5786617" y="943751"/>
                  <a:pt x="5367126" y="817724"/>
                  <a:pt x="5219453" y="861752"/>
                </a:cubicBezTo>
                <a:cubicBezTo>
                  <a:pt x="4847416" y="945100"/>
                  <a:pt x="4809598" y="718534"/>
                  <a:pt x="4554340" y="861752"/>
                </a:cubicBezTo>
                <a:cubicBezTo>
                  <a:pt x="4369267" y="769930"/>
                  <a:pt x="4094303" y="797746"/>
                  <a:pt x="3889226" y="861752"/>
                </a:cubicBezTo>
                <a:cubicBezTo>
                  <a:pt x="3791428" y="883511"/>
                  <a:pt x="3679853" y="863301"/>
                  <a:pt x="3629944" y="861752"/>
                </a:cubicBezTo>
                <a:cubicBezTo>
                  <a:pt x="3530686" y="954653"/>
                  <a:pt x="3130750" y="894660"/>
                  <a:pt x="3066288" y="861752"/>
                </a:cubicBezTo>
                <a:cubicBezTo>
                  <a:pt x="3036586" y="1090686"/>
                  <a:pt x="2725854" y="503124"/>
                  <a:pt x="2299716" y="861752"/>
                </a:cubicBezTo>
                <a:cubicBezTo>
                  <a:pt x="1874273" y="1060575"/>
                  <a:pt x="1922977" y="807618"/>
                  <a:pt x="1634602" y="861752"/>
                </a:cubicBezTo>
                <a:cubicBezTo>
                  <a:pt x="1537307" y="834455"/>
                  <a:pt x="1094345" y="769343"/>
                  <a:pt x="969487" y="861752"/>
                </a:cubicBezTo>
                <a:cubicBezTo>
                  <a:pt x="595959" y="981750"/>
                  <a:pt x="346159" y="952008"/>
                  <a:pt x="0" y="861752"/>
                </a:cubicBezTo>
                <a:cubicBezTo>
                  <a:pt x="59224" y="723189"/>
                  <a:pt x="-49651" y="574811"/>
                  <a:pt x="0" y="439492"/>
                </a:cubicBezTo>
                <a:cubicBezTo>
                  <a:pt x="-105997" y="371457"/>
                  <a:pt x="66979" y="109786"/>
                  <a:pt x="0" y="0"/>
                </a:cubicBezTo>
                <a:close/>
              </a:path>
              <a:path w="10145809" h="861752" fill="none" stroke="0" extrusionOk="0">
                <a:moveTo>
                  <a:pt x="0" y="0"/>
                </a:moveTo>
                <a:cubicBezTo>
                  <a:pt x="148916" y="-62937"/>
                  <a:pt x="580334" y="98553"/>
                  <a:pt x="766571" y="0"/>
                </a:cubicBezTo>
                <a:cubicBezTo>
                  <a:pt x="924415" y="-98827"/>
                  <a:pt x="1262098" y="-29812"/>
                  <a:pt x="1431685" y="0"/>
                </a:cubicBezTo>
                <a:cubicBezTo>
                  <a:pt x="1594219" y="-34983"/>
                  <a:pt x="1645091" y="4354"/>
                  <a:pt x="1690967" y="0"/>
                </a:cubicBezTo>
                <a:cubicBezTo>
                  <a:pt x="1788806" y="-65764"/>
                  <a:pt x="1879196" y="6903"/>
                  <a:pt x="1950248" y="0"/>
                </a:cubicBezTo>
                <a:cubicBezTo>
                  <a:pt x="2030675" y="-81449"/>
                  <a:pt x="2294774" y="23550"/>
                  <a:pt x="2412447" y="0"/>
                </a:cubicBezTo>
                <a:cubicBezTo>
                  <a:pt x="2478728" y="5917"/>
                  <a:pt x="2790276" y="27422"/>
                  <a:pt x="2976103" y="0"/>
                </a:cubicBezTo>
                <a:cubicBezTo>
                  <a:pt x="3414651" y="-105316"/>
                  <a:pt x="3489626" y="156468"/>
                  <a:pt x="3742675" y="0"/>
                </a:cubicBezTo>
                <a:cubicBezTo>
                  <a:pt x="3983515" y="-101263"/>
                  <a:pt x="3958341" y="20782"/>
                  <a:pt x="4103415" y="0"/>
                </a:cubicBezTo>
                <a:cubicBezTo>
                  <a:pt x="4304786" y="-58586"/>
                  <a:pt x="4547316" y="24957"/>
                  <a:pt x="4768529" y="0"/>
                </a:cubicBezTo>
                <a:cubicBezTo>
                  <a:pt x="5035982" y="-40101"/>
                  <a:pt x="4985214" y="-38355"/>
                  <a:pt x="5129269" y="0"/>
                </a:cubicBezTo>
                <a:cubicBezTo>
                  <a:pt x="5278362" y="-2765"/>
                  <a:pt x="5286336" y="9730"/>
                  <a:pt x="5388550" y="0"/>
                </a:cubicBezTo>
                <a:cubicBezTo>
                  <a:pt x="5408754" y="-14512"/>
                  <a:pt x="5878120" y="100805"/>
                  <a:pt x="6053665" y="0"/>
                </a:cubicBezTo>
                <a:cubicBezTo>
                  <a:pt x="6393303" y="-189805"/>
                  <a:pt x="6255940" y="67381"/>
                  <a:pt x="6820237" y="0"/>
                </a:cubicBezTo>
                <a:cubicBezTo>
                  <a:pt x="7115729" y="-107103"/>
                  <a:pt x="6872767" y="101420"/>
                  <a:pt x="7180977" y="0"/>
                </a:cubicBezTo>
                <a:cubicBezTo>
                  <a:pt x="7205556" y="-92370"/>
                  <a:pt x="7475781" y="-23102"/>
                  <a:pt x="7643175" y="0"/>
                </a:cubicBezTo>
                <a:cubicBezTo>
                  <a:pt x="7867404" y="29331"/>
                  <a:pt x="7806212" y="34448"/>
                  <a:pt x="7902457" y="0"/>
                </a:cubicBezTo>
                <a:cubicBezTo>
                  <a:pt x="7968817" y="-90908"/>
                  <a:pt x="8499476" y="75326"/>
                  <a:pt x="8669029" y="0"/>
                </a:cubicBezTo>
                <a:cubicBezTo>
                  <a:pt x="8808672" y="-112911"/>
                  <a:pt x="8920224" y="6193"/>
                  <a:pt x="9131227" y="0"/>
                </a:cubicBezTo>
                <a:cubicBezTo>
                  <a:pt x="9164595" y="-16526"/>
                  <a:pt x="9358882" y="58771"/>
                  <a:pt x="9491967" y="0"/>
                </a:cubicBezTo>
                <a:cubicBezTo>
                  <a:pt x="9580722" y="104885"/>
                  <a:pt x="9810991" y="177464"/>
                  <a:pt x="10145809" y="0"/>
                </a:cubicBezTo>
                <a:cubicBezTo>
                  <a:pt x="10184944" y="148352"/>
                  <a:pt x="10127035" y="340708"/>
                  <a:pt x="10145809" y="422257"/>
                </a:cubicBezTo>
                <a:cubicBezTo>
                  <a:pt x="10274795" y="554341"/>
                  <a:pt x="10114182" y="598567"/>
                  <a:pt x="10145809" y="861752"/>
                </a:cubicBezTo>
                <a:cubicBezTo>
                  <a:pt x="9785231" y="827974"/>
                  <a:pt x="9603322" y="795951"/>
                  <a:pt x="9379235" y="861752"/>
                </a:cubicBezTo>
                <a:cubicBezTo>
                  <a:pt x="9147419" y="895675"/>
                  <a:pt x="8887872" y="930672"/>
                  <a:pt x="8612662" y="861752"/>
                </a:cubicBezTo>
                <a:cubicBezTo>
                  <a:pt x="8347714" y="880486"/>
                  <a:pt x="8354661" y="793419"/>
                  <a:pt x="8251924" y="861752"/>
                </a:cubicBezTo>
                <a:cubicBezTo>
                  <a:pt x="7973488" y="853033"/>
                  <a:pt x="7941108" y="728609"/>
                  <a:pt x="7485352" y="861752"/>
                </a:cubicBezTo>
                <a:cubicBezTo>
                  <a:pt x="7106356" y="959434"/>
                  <a:pt x="7116004" y="913893"/>
                  <a:pt x="6820237" y="861752"/>
                </a:cubicBezTo>
                <a:cubicBezTo>
                  <a:pt x="6616885" y="949824"/>
                  <a:pt x="6310785" y="675635"/>
                  <a:pt x="6053665" y="861752"/>
                </a:cubicBezTo>
                <a:cubicBezTo>
                  <a:pt x="5717807" y="824856"/>
                  <a:pt x="5578515" y="701365"/>
                  <a:pt x="5287092" y="861752"/>
                </a:cubicBezTo>
                <a:cubicBezTo>
                  <a:pt x="4960805" y="1033362"/>
                  <a:pt x="4906745" y="879848"/>
                  <a:pt x="4723436" y="861752"/>
                </a:cubicBezTo>
                <a:cubicBezTo>
                  <a:pt x="4414614" y="874426"/>
                  <a:pt x="4497098" y="778546"/>
                  <a:pt x="4058322" y="861752"/>
                </a:cubicBezTo>
                <a:cubicBezTo>
                  <a:pt x="3866097" y="962043"/>
                  <a:pt x="3994305" y="737757"/>
                  <a:pt x="3697582" y="861752"/>
                </a:cubicBezTo>
                <a:cubicBezTo>
                  <a:pt x="3454755" y="890756"/>
                  <a:pt x="3364004" y="787727"/>
                  <a:pt x="3235386" y="861752"/>
                </a:cubicBezTo>
                <a:cubicBezTo>
                  <a:pt x="3115625" y="889481"/>
                  <a:pt x="2690843" y="796797"/>
                  <a:pt x="2570270" y="861752"/>
                </a:cubicBezTo>
                <a:cubicBezTo>
                  <a:pt x="2334815" y="907146"/>
                  <a:pt x="2268231" y="859379"/>
                  <a:pt x="2108072" y="861752"/>
                </a:cubicBezTo>
                <a:cubicBezTo>
                  <a:pt x="1835690" y="846824"/>
                  <a:pt x="1532042" y="776665"/>
                  <a:pt x="1442959" y="861752"/>
                </a:cubicBezTo>
                <a:cubicBezTo>
                  <a:pt x="1191206" y="950111"/>
                  <a:pt x="1127762" y="880168"/>
                  <a:pt x="879303" y="861752"/>
                </a:cubicBezTo>
                <a:cubicBezTo>
                  <a:pt x="634968" y="846081"/>
                  <a:pt x="700063" y="820911"/>
                  <a:pt x="620021" y="861752"/>
                </a:cubicBezTo>
                <a:cubicBezTo>
                  <a:pt x="540665" y="968055"/>
                  <a:pt x="126354" y="857921"/>
                  <a:pt x="0" y="861752"/>
                </a:cubicBezTo>
                <a:cubicBezTo>
                  <a:pt x="-75716" y="763576"/>
                  <a:pt x="64181" y="520224"/>
                  <a:pt x="0" y="430874"/>
                </a:cubicBezTo>
                <a:cubicBezTo>
                  <a:pt x="-44974" y="267536"/>
                  <a:pt x="20926" y="71389"/>
                  <a:pt x="0" y="0"/>
                </a:cubicBezTo>
                <a:close/>
              </a:path>
              <a:path w="10145809" h="861752" fill="none" stroke="0" extrusionOk="0">
                <a:moveTo>
                  <a:pt x="0" y="0"/>
                </a:moveTo>
                <a:cubicBezTo>
                  <a:pt x="247315" y="-75869"/>
                  <a:pt x="637513" y="-5787"/>
                  <a:pt x="766571" y="0"/>
                </a:cubicBezTo>
                <a:cubicBezTo>
                  <a:pt x="944970" y="-39995"/>
                  <a:pt x="1349488" y="3700"/>
                  <a:pt x="1431685" y="0"/>
                </a:cubicBezTo>
                <a:cubicBezTo>
                  <a:pt x="1549859" y="-52361"/>
                  <a:pt x="1629751" y="51564"/>
                  <a:pt x="1690967" y="0"/>
                </a:cubicBezTo>
                <a:cubicBezTo>
                  <a:pt x="1766926" y="-28367"/>
                  <a:pt x="1896397" y="40986"/>
                  <a:pt x="1950248" y="0"/>
                </a:cubicBezTo>
                <a:cubicBezTo>
                  <a:pt x="2120858" y="-83595"/>
                  <a:pt x="2195709" y="-26149"/>
                  <a:pt x="2412447" y="0"/>
                </a:cubicBezTo>
                <a:cubicBezTo>
                  <a:pt x="2558980" y="-20481"/>
                  <a:pt x="2707260" y="37994"/>
                  <a:pt x="2976103" y="0"/>
                </a:cubicBezTo>
                <a:cubicBezTo>
                  <a:pt x="3365366" y="-50121"/>
                  <a:pt x="3548470" y="148354"/>
                  <a:pt x="3742675" y="0"/>
                </a:cubicBezTo>
                <a:cubicBezTo>
                  <a:pt x="3956512" y="-88441"/>
                  <a:pt x="3937981" y="-17485"/>
                  <a:pt x="4103415" y="0"/>
                </a:cubicBezTo>
                <a:cubicBezTo>
                  <a:pt x="4203939" y="25555"/>
                  <a:pt x="4490228" y="-7698"/>
                  <a:pt x="4768529" y="0"/>
                </a:cubicBezTo>
                <a:cubicBezTo>
                  <a:pt x="5152034" y="-90064"/>
                  <a:pt x="4910865" y="41535"/>
                  <a:pt x="5129269" y="0"/>
                </a:cubicBezTo>
                <a:cubicBezTo>
                  <a:pt x="5311462" y="-24999"/>
                  <a:pt x="5286327" y="19675"/>
                  <a:pt x="5388550" y="0"/>
                </a:cubicBezTo>
                <a:cubicBezTo>
                  <a:pt x="5497393" y="-43089"/>
                  <a:pt x="5894403" y="155908"/>
                  <a:pt x="6053665" y="0"/>
                </a:cubicBezTo>
                <a:cubicBezTo>
                  <a:pt x="6158370" y="-231920"/>
                  <a:pt x="6503234" y="144732"/>
                  <a:pt x="6820237" y="0"/>
                </a:cubicBezTo>
                <a:cubicBezTo>
                  <a:pt x="7137471" y="-50053"/>
                  <a:pt x="7078884" y="7734"/>
                  <a:pt x="7180977" y="0"/>
                </a:cubicBezTo>
                <a:cubicBezTo>
                  <a:pt x="7239940" y="-20323"/>
                  <a:pt x="7468776" y="103624"/>
                  <a:pt x="7643175" y="0"/>
                </a:cubicBezTo>
                <a:cubicBezTo>
                  <a:pt x="7852224" y="15501"/>
                  <a:pt x="7755365" y="63218"/>
                  <a:pt x="7902457" y="0"/>
                </a:cubicBezTo>
                <a:cubicBezTo>
                  <a:pt x="8100988" y="-127892"/>
                  <a:pt x="8433560" y="89647"/>
                  <a:pt x="8669029" y="0"/>
                </a:cubicBezTo>
                <a:cubicBezTo>
                  <a:pt x="8862156" y="-83154"/>
                  <a:pt x="9037938" y="75147"/>
                  <a:pt x="9131227" y="0"/>
                </a:cubicBezTo>
                <a:cubicBezTo>
                  <a:pt x="9271856" y="-13325"/>
                  <a:pt x="9377273" y="-5004"/>
                  <a:pt x="9491967" y="0"/>
                </a:cubicBezTo>
                <a:cubicBezTo>
                  <a:pt x="9532037" y="30080"/>
                  <a:pt x="9780514" y="146606"/>
                  <a:pt x="10145809" y="0"/>
                </a:cubicBezTo>
                <a:cubicBezTo>
                  <a:pt x="10108453" y="121107"/>
                  <a:pt x="10083595" y="326230"/>
                  <a:pt x="10145809" y="422257"/>
                </a:cubicBezTo>
                <a:cubicBezTo>
                  <a:pt x="10168553" y="480338"/>
                  <a:pt x="10158435" y="640437"/>
                  <a:pt x="10145809" y="861752"/>
                </a:cubicBezTo>
                <a:cubicBezTo>
                  <a:pt x="9927951" y="901952"/>
                  <a:pt x="9679826" y="847976"/>
                  <a:pt x="9379235" y="861752"/>
                </a:cubicBezTo>
                <a:cubicBezTo>
                  <a:pt x="9017692" y="915817"/>
                  <a:pt x="8798560" y="810850"/>
                  <a:pt x="8612662" y="861752"/>
                </a:cubicBezTo>
                <a:cubicBezTo>
                  <a:pt x="8349232" y="867054"/>
                  <a:pt x="8377220" y="816300"/>
                  <a:pt x="8251924" y="861752"/>
                </a:cubicBezTo>
                <a:cubicBezTo>
                  <a:pt x="8022959" y="736961"/>
                  <a:pt x="7839271" y="913775"/>
                  <a:pt x="7485352" y="861752"/>
                </a:cubicBezTo>
                <a:cubicBezTo>
                  <a:pt x="7135169" y="924702"/>
                  <a:pt x="7108458" y="887488"/>
                  <a:pt x="6820237" y="861752"/>
                </a:cubicBezTo>
                <a:cubicBezTo>
                  <a:pt x="6547140" y="909019"/>
                  <a:pt x="6267139" y="837515"/>
                  <a:pt x="6053665" y="861752"/>
                </a:cubicBezTo>
                <a:cubicBezTo>
                  <a:pt x="5846215" y="826930"/>
                  <a:pt x="5518340" y="705094"/>
                  <a:pt x="5287092" y="861752"/>
                </a:cubicBezTo>
                <a:cubicBezTo>
                  <a:pt x="5009988" y="1035440"/>
                  <a:pt x="5058245" y="817686"/>
                  <a:pt x="4723436" y="861752"/>
                </a:cubicBezTo>
                <a:cubicBezTo>
                  <a:pt x="4445218" y="884663"/>
                  <a:pt x="4427173" y="782479"/>
                  <a:pt x="4058322" y="861752"/>
                </a:cubicBezTo>
                <a:cubicBezTo>
                  <a:pt x="3720787" y="940794"/>
                  <a:pt x="3867762" y="810761"/>
                  <a:pt x="3697582" y="861752"/>
                </a:cubicBezTo>
                <a:cubicBezTo>
                  <a:pt x="3557980" y="875611"/>
                  <a:pt x="3336160" y="842829"/>
                  <a:pt x="3235386" y="861752"/>
                </a:cubicBezTo>
                <a:cubicBezTo>
                  <a:pt x="3123046" y="1002800"/>
                  <a:pt x="2705066" y="794320"/>
                  <a:pt x="2570270" y="861752"/>
                </a:cubicBezTo>
                <a:cubicBezTo>
                  <a:pt x="2422295" y="838921"/>
                  <a:pt x="2338768" y="865857"/>
                  <a:pt x="2108072" y="861752"/>
                </a:cubicBezTo>
                <a:cubicBezTo>
                  <a:pt x="1870498" y="979941"/>
                  <a:pt x="1569243" y="728764"/>
                  <a:pt x="1442959" y="861752"/>
                </a:cubicBezTo>
                <a:cubicBezTo>
                  <a:pt x="1397892" y="982035"/>
                  <a:pt x="1101060" y="832306"/>
                  <a:pt x="879303" y="861752"/>
                </a:cubicBezTo>
                <a:cubicBezTo>
                  <a:pt x="633313" y="858210"/>
                  <a:pt x="652442" y="834030"/>
                  <a:pt x="620021" y="861752"/>
                </a:cubicBezTo>
                <a:cubicBezTo>
                  <a:pt x="558608" y="775376"/>
                  <a:pt x="290777" y="853379"/>
                  <a:pt x="0" y="861752"/>
                </a:cubicBezTo>
                <a:cubicBezTo>
                  <a:pt x="-3895" y="720858"/>
                  <a:pt x="-60702" y="639221"/>
                  <a:pt x="0" y="430874"/>
                </a:cubicBezTo>
                <a:cubicBezTo>
                  <a:pt x="-21064" y="185726"/>
                  <a:pt x="82991" y="105801"/>
                  <a:pt x="0" y="0"/>
                </a:cubicBezTo>
                <a:close/>
              </a:path>
              <a:path w="10145809" h="861752" fill="none" stroke="0" extrusionOk="0">
                <a:moveTo>
                  <a:pt x="0" y="0"/>
                </a:moveTo>
                <a:cubicBezTo>
                  <a:pt x="246179" y="-179351"/>
                  <a:pt x="511427" y="60586"/>
                  <a:pt x="766571" y="0"/>
                </a:cubicBezTo>
                <a:cubicBezTo>
                  <a:pt x="950076" y="-63717"/>
                  <a:pt x="1312072" y="3351"/>
                  <a:pt x="1431685" y="0"/>
                </a:cubicBezTo>
                <a:cubicBezTo>
                  <a:pt x="1581829" y="-54396"/>
                  <a:pt x="1656508" y="44329"/>
                  <a:pt x="1690967" y="0"/>
                </a:cubicBezTo>
                <a:cubicBezTo>
                  <a:pt x="1791251" y="-40914"/>
                  <a:pt x="1905285" y="9259"/>
                  <a:pt x="1950248" y="0"/>
                </a:cubicBezTo>
                <a:cubicBezTo>
                  <a:pt x="2063831" y="-88239"/>
                  <a:pt x="2205496" y="12431"/>
                  <a:pt x="2412447" y="0"/>
                </a:cubicBezTo>
                <a:cubicBezTo>
                  <a:pt x="2642799" y="-50779"/>
                  <a:pt x="2693766" y="18203"/>
                  <a:pt x="2976103" y="0"/>
                </a:cubicBezTo>
                <a:cubicBezTo>
                  <a:pt x="3275626" y="13137"/>
                  <a:pt x="3619091" y="61816"/>
                  <a:pt x="3742675" y="0"/>
                </a:cubicBezTo>
                <a:cubicBezTo>
                  <a:pt x="3970058" y="-65064"/>
                  <a:pt x="3956062" y="5772"/>
                  <a:pt x="4103415" y="0"/>
                </a:cubicBezTo>
                <a:cubicBezTo>
                  <a:pt x="4155724" y="50257"/>
                  <a:pt x="4507096" y="23050"/>
                  <a:pt x="4768529" y="0"/>
                </a:cubicBezTo>
                <a:cubicBezTo>
                  <a:pt x="5101428" y="-121894"/>
                  <a:pt x="4921906" y="53541"/>
                  <a:pt x="5129269" y="0"/>
                </a:cubicBezTo>
                <a:cubicBezTo>
                  <a:pt x="5300854" y="-25345"/>
                  <a:pt x="5270337" y="20252"/>
                  <a:pt x="5388550" y="0"/>
                </a:cubicBezTo>
                <a:cubicBezTo>
                  <a:pt x="5526429" y="-11895"/>
                  <a:pt x="5915016" y="147360"/>
                  <a:pt x="6053665" y="0"/>
                </a:cubicBezTo>
                <a:cubicBezTo>
                  <a:pt x="6296896" y="-200353"/>
                  <a:pt x="6585777" y="184463"/>
                  <a:pt x="6820237" y="0"/>
                </a:cubicBezTo>
                <a:cubicBezTo>
                  <a:pt x="7196413" y="-91820"/>
                  <a:pt x="7107351" y="21348"/>
                  <a:pt x="7180977" y="0"/>
                </a:cubicBezTo>
                <a:cubicBezTo>
                  <a:pt x="7261485" y="-60161"/>
                  <a:pt x="7446595" y="51930"/>
                  <a:pt x="7643175" y="0"/>
                </a:cubicBezTo>
                <a:cubicBezTo>
                  <a:pt x="7898060" y="-3549"/>
                  <a:pt x="7782142" y="63520"/>
                  <a:pt x="7902457" y="0"/>
                </a:cubicBezTo>
                <a:cubicBezTo>
                  <a:pt x="8062748" y="47731"/>
                  <a:pt x="8502586" y="158460"/>
                  <a:pt x="8669029" y="0"/>
                </a:cubicBezTo>
                <a:cubicBezTo>
                  <a:pt x="8811933" y="-82695"/>
                  <a:pt x="9040319" y="22088"/>
                  <a:pt x="9131227" y="0"/>
                </a:cubicBezTo>
                <a:cubicBezTo>
                  <a:pt x="9215844" y="9965"/>
                  <a:pt x="9339873" y="5446"/>
                  <a:pt x="9491967" y="0"/>
                </a:cubicBezTo>
                <a:cubicBezTo>
                  <a:pt x="9528120" y="-142329"/>
                  <a:pt x="9791079" y="62674"/>
                  <a:pt x="10145809" y="0"/>
                </a:cubicBezTo>
                <a:cubicBezTo>
                  <a:pt x="10095210" y="148847"/>
                  <a:pt x="10049864" y="300656"/>
                  <a:pt x="10145809" y="422257"/>
                </a:cubicBezTo>
                <a:cubicBezTo>
                  <a:pt x="10235794" y="556262"/>
                  <a:pt x="10155646" y="645078"/>
                  <a:pt x="10145809" y="861752"/>
                </a:cubicBezTo>
                <a:cubicBezTo>
                  <a:pt x="9862115" y="865779"/>
                  <a:pt x="9625636" y="842345"/>
                  <a:pt x="9379235" y="861752"/>
                </a:cubicBezTo>
                <a:cubicBezTo>
                  <a:pt x="9077938" y="823189"/>
                  <a:pt x="8940252" y="839104"/>
                  <a:pt x="8612662" y="861752"/>
                </a:cubicBezTo>
                <a:cubicBezTo>
                  <a:pt x="8354078" y="874392"/>
                  <a:pt x="8375265" y="821098"/>
                  <a:pt x="8251924" y="861752"/>
                </a:cubicBezTo>
                <a:cubicBezTo>
                  <a:pt x="8079530" y="909148"/>
                  <a:pt x="7773285" y="737351"/>
                  <a:pt x="7485352" y="861752"/>
                </a:cubicBezTo>
                <a:cubicBezTo>
                  <a:pt x="7173998" y="934029"/>
                  <a:pt x="7141122" y="828960"/>
                  <a:pt x="6820237" y="861752"/>
                </a:cubicBezTo>
                <a:cubicBezTo>
                  <a:pt x="6524121" y="811399"/>
                  <a:pt x="6293555" y="747564"/>
                  <a:pt x="6053665" y="861752"/>
                </a:cubicBezTo>
                <a:cubicBezTo>
                  <a:pt x="5802100" y="855311"/>
                  <a:pt x="5605062" y="853175"/>
                  <a:pt x="5287092" y="861752"/>
                </a:cubicBezTo>
                <a:cubicBezTo>
                  <a:pt x="5019154" y="1091096"/>
                  <a:pt x="4921672" y="835753"/>
                  <a:pt x="4723436" y="861752"/>
                </a:cubicBezTo>
                <a:cubicBezTo>
                  <a:pt x="4397613" y="906914"/>
                  <a:pt x="4468765" y="794907"/>
                  <a:pt x="4058322" y="861752"/>
                </a:cubicBezTo>
                <a:cubicBezTo>
                  <a:pt x="3741891" y="946198"/>
                  <a:pt x="3810439" y="781113"/>
                  <a:pt x="3697582" y="861752"/>
                </a:cubicBezTo>
                <a:cubicBezTo>
                  <a:pt x="3495335" y="881155"/>
                  <a:pt x="3300898" y="807761"/>
                  <a:pt x="3235386" y="861752"/>
                </a:cubicBezTo>
                <a:cubicBezTo>
                  <a:pt x="3198150" y="952256"/>
                  <a:pt x="2733846" y="867175"/>
                  <a:pt x="2570270" y="861752"/>
                </a:cubicBezTo>
                <a:cubicBezTo>
                  <a:pt x="2401952" y="889433"/>
                  <a:pt x="2315562" y="879970"/>
                  <a:pt x="2108072" y="861752"/>
                </a:cubicBezTo>
                <a:cubicBezTo>
                  <a:pt x="1870869" y="936613"/>
                  <a:pt x="1526535" y="783509"/>
                  <a:pt x="1442959" y="861752"/>
                </a:cubicBezTo>
                <a:cubicBezTo>
                  <a:pt x="1315346" y="942175"/>
                  <a:pt x="1081001" y="853830"/>
                  <a:pt x="879303" y="861752"/>
                </a:cubicBezTo>
                <a:cubicBezTo>
                  <a:pt x="646468" y="843060"/>
                  <a:pt x="660675" y="838019"/>
                  <a:pt x="620021" y="861752"/>
                </a:cubicBezTo>
                <a:cubicBezTo>
                  <a:pt x="525682" y="893875"/>
                  <a:pt x="224164" y="851283"/>
                  <a:pt x="0" y="861752"/>
                </a:cubicBezTo>
                <a:cubicBezTo>
                  <a:pt x="57185" y="700428"/>
                  <a:pt x="-25720" y="625409"/>
                  <a:pt x="0" y="430874"/>
                </a:cubicBezTo>
                <a:cubicBezTo>
                  <a:pt x="-4841" y="176372"/>
                  <a:pt x="30196" y="94822"/>
                  <a:pt x="0" y="0"/>
                </a:cubicBezTo>
                <a:close/>
              </a:path>
              <a:path w="10145809" h="861752" fill="none" stroke="0" extrusionOk="0">
                <a:moveTo>
                  <a:pt x="0" y="0"/>
                </a:moveTo>
                <a:cubicBezTo>
                  <a:pt x="264720" y="-170961"/>
                  <a:pt x="464588" y="-25135"/>
                  <a:pt x="766571" y="0"/>
                </a:cubicBezTo>
                <a:cubicBezTo>
                  <a:pt x="963032" y="-57178"/>
                  <a:pt x="1296195" y="-3175"/>
                  <a:pt x="1431685" y="0"/>
                </a:cubicBezTo>
                <a:cubicBezTo>
                  <a:pt x="1596960" y="-38841"/>
                  <a:pt x="1661244" y="66718"/>
                  <a:pt x="1690967" y="0"/>
                </a:cubicBezTo>
                <a:cubicBezTo>
                  <a:pt x="1811210" y="-45721"/>
                  <a:pt x="1906882" y="42035"/>
                  <a:pt x="1950248" y="0"/>
                </a:cubicBezTo>
                <a:cubicBezTo>
                  <a:pt x="2079917" y="-116345"/>
                  <a:pt x="2194795" y="-52652"/>
                  <a:pt x="2412447" y="0"/>
                </a:cubicBezTo>
                <a:cubicBezTo>
                  <a:pt x="2631759" y="-59158"/>
                  <a:pt x="2654548" y="-2527"/>
                  <a:pt x="2976103" y="0"/>
                </a:cubicBezTo>
                <a:cubicBezTo>
                  <a:pt x="3288473" y="24304"/>
                  <a:pt x="3658254" y="58565"/>
                  <a:pt x="3742675" y="0"/>
                </a:cubicBezTo>
                <a:cubicBezTo>
                  <a:pt x="3963742" y="-88401"/>
                  <a:pt x="3953310" y="1595"/>
                  <a:pt x="4103415" y="0"/>
                </a:cubicBezTo>
                <a:cubicBezTo>
                  <a:pt x="4078948" y="32489"/>
                  <a:pt x="4542418" y="32906"/>
                  <a:pt x="4768529" y="0"/>
                </a:cubicBezTo>
                <a:cubicBezTo>
                  <a:pt x="5121449" y="-70960"/>
                  <a:pt x="4903709" y="30904"/>
                  <a:pt x="5129269" y="0"/>
                </a:cubicBezTo>
                <a:cubicBezTo>
                  <a:pt x="5328313" y="-49586"/>
                  <a:pt x="5263537" y="-5282"/>
                  <a:pt x="5388550" y="0"/>
                </a:cubicBezTo>
                <a:cubicBezTo>
                  <a:pt x="5513615" y="26771"/>
                  <a:pt x="5869770" y="68427"/>
                  <a:pt x="6053665" y="0"/>
                </a:cubicBezTo>
                <a:cubicBezTo>
                  <a:pt x="6336682" y="-225956"/>
                  <a:pt x="6588293" y="172208"/>
                  <a:pt x="6820237" y="0"/>
                </a:cubicBezTo>
                <a:cubicBezTo>
                  <a:pt x="7179582" y="-76588"/>
                  <a:pt x="7100244" y="20051"/>
                  <a:pt x="7180977" y="0"/>
                </a:cubicBezTo>
                <a:cubicBezTo>
                  <a:pt x="7254773" y="-32270"/>
                  <a:pt x="7469599" y="45018"/>
                  <a:pt x="7643175" y="0"/>
                </a:cubicBezTo>
                <a:cubicBezTo>
                  <a:pt x="7887774" y="40147"/>
                  <a:pt x="7803408" y="64710"/>
                  <a:pt x="7902457" y="0"/>
                </a:cubicBezTo>
                <a:cubicBezTo>
                  <a:pt x="8064167" y="51724"/>
                  <a:pt x="8425723" y="300692"/>
                  <a:pt x="8669029" y="0"/>
                </a:cubicBezTo>
                <a:cubicBezTo>
                  <a:pt x="8795048" y="-104565"/>
                  <a:pt x="9017780" y="48860"/>
                  <a:pt x="9131227" y="0"/>
                </a:cubicBezTo>
                <a:cubicBezTo>
                  <a:pt x="9221500" y="16118"/>
                  <a:pt x="9310599" y="-711"/>
                  <a:pt x="9491967" y="0"/>
                </a:cubicBezTo>
                <a:cubicBezTo>
                  <a:pt x="9545241" y="-163462"/>
                  <a:pt x="9718198" y="80170"/>
                  <a:pt x="10145809" y="0"/>
                </a:cubicBezTo>
                <a:cubicBezTo>
                  <a:pt x="10088804" y="116798"/>
                  <a:pt x="10031759" y="320347"/>
                  <a:pt x="10145809" y="422257"/>
                </a:cubicBezTo>
                <a:cubicBezTo>
                  <a:pt x="10217034" y="501252"/>
                  <a:pt x="10169036" y="622713"/>
                  <a:pt x="10145809" y="861752"/>
                </a:cubicBezTo>
                <a:cubicBezTo>
                  <a:pt x="9790476" y="884476"/>
                  <a:pt x="9659421" y="917152"/>
                  <a:pt x="9379235" y="861752"/>
                </a:cubicBezTo>
                <a:cubicBezTo>
                  <a:pt x="9113045" y="822715"/>
                  <a:pt x="8961237" y="828518"/>
                  <a:pt x="8612662" y="861752"/>
                </a:cubicBezTo>
                <a:cubicBezTo>
                  <a:pt x="8330166" y="871866"/>
                  <a:pt x="8397152" y="829870"/>
                  <a:pt x="8251924" y="861752"/>
                </a:cubicBezTo>
                <a:cubicBezTo>
                  <a:pt x="8061479" y="901366"/>
                  <a:pt x="7779363" y="817736"/>
                  <a:pt x="7485352" y="861752"/>
                </a:cubicBezTo>
                <a:cubicBezTo>
                  <a:pt x="7124387" y="916041"/>
                  <a:pt x="7155636" y="800055"/>
                  <a:pt x="6820237" y="861752"/>
                </a:cubicBezTo>
                <a:cubicBezTo>
                  <a:pt x="6504715" y="816686"/>
                  <a:pt x="6306775" y="732777"/>
                  <a:pt x="6053665" y="861752"/>
                </a:cubicBezTo>
                <a:cubicBezTo>
                  <a:pt x="5859483" y="848412"/>
                  <a:pt x="5661801" y="786033"/>
                  <a:pt x="5287092" y="861752"/>
                </a:cubicBezTo>
                <a:cubicBezTo>
                  <a:pt x="5058487" y="1021334"/>
                  <a:pt x="4922346" y="811350"/>
                  <a:pt x="4723436" y="861752"/>
                </a:cubicBezTo>
                <a:cubicBezTo>
                  <a:pt x="4360476" y="864486"/>
                  <a:pt x="4520059" y="769036"/>
                  <a:pt x="4058322" y="861752"/>
                </a:cubicBezTo>
                <a:cubicBezTo>
                  <a:pt x="3703644" y="973993"/>
                  <a:pt x="3844741" y="751570"/>
                  <a:pt x="3697582" y="861752"/>
                </a:cubicBezTo>
                <a:cubicBezTo>
                  <a:pt x="3475398" y="867958"/>
                  <a:pt x="3264157" y="822988"/>
                  <a:pt x="3235386" y="861752"/>
                </a:cubicBezTo>
                <a:cubicBezTo>
                  <a:pt x="3203259" y="935411"/>
                  <a:pt x="2692996" y="870196"/>
                  <a:pt x="2570270" y="861752"/>
                </a:cubicBezTo>
                <a:cubicBezTo>
                  <a:pt x="2394185" y="851142"/>
                  <a:pt x="2322074" y="879216"/>
                  <a:pt x="2108072" y="861752"/>
                </a:cubicBezTo>
                <a:cubicBezTo>
                  <a:pt x="1835740" y="927260"/>
                  <a:pt x="1548091" y="763757"/>
                  <a:pt x="1442959" y="861752"/>
                </a:cubicBezTo>
                <a:cubicBezTo>
                  <a:pt x="1308219" y="1015023"/>
                  <a:pt x="1031863" y="876103"/>
                  <a:pt x="879303" y="861752"/>
                </a:cubicBezTo>
                <a:cubicBezTo>
                  <a:pt x="645361" y="843588"/>
                  <a:pt x="654417" y="837195"/>
                  <a:pt x="620021" y="861752"/>
                </a:cubicBezTo>
                <a:cubicBezTo>
                  <a:pt x="570900" y="864885"/>
                  <a:pt x="224270" y="864588"/>
                  <a:pt x="0" y="861752"/>
                </a:cubicBezTo>
                <a:cubicBezTo>
                  <a:pt x="66672" y="699241"/>
                  <a:pt x="-43123" y="600307"/>
                  <a:pt x="0" y="430874"/>
                </a:cubicBezTo>
                <a:cubicBezTo>
                  <a:pt x="-19081" y="169389"/>
                  <a:pt x="27380" y="82712"/>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360738 w 10145809"/>
                      <a:gd name="connsiteY1" fmla="*/ 0 h 861752"/>
                      <a:gd name="connsiteX2" fmla="*/ 721480 w 10145809"/>
                      <a:gd name="connsiteY2" fmla="*/ 0 h 861752"/>
                      <a:gd name="connsiteX3" fmla="*/ 980761 w 10145809"/>
                      <a:gd name="connsiteY3" fmla="*/ 0 h 861752"/>
                      <a:gd name="connsiteX4" fmla="*/ 1747332 w 10145809"/>
                      <a:gd name="connsiteY4" fmla="*/ 0 h 861752"/>
                      <a:gd name="connsiteX5" fmla="*/ 2006615 w 10145809"/>
                      <a:gd name="connsiteY5" fmla="*/ 0 h 861752"/>
                      <a:gd name="connsiteX6" fmla="*/ 2367355 w 10145809"/>
                      <a:gd name="connsiteY6" fmla="*/ 0 h 861752"/>
                      <a:gd name="connsiteX7" fmla="*/ 2829553 w 10145809"/>
                      <a:gd name="connsiteY7" fmla="*/ 0 h 861752"/>
                      <a:gd name="connsiteX8" fmla="*/ 3190293 w 10145809"/>
                      <a:gd name="connsiteY8" fmla="*/ 0 h 861752"/>
                      <a:gd name="connsiteX9" fmla="*/ 3956864 w 10145809"/>
                      <a:gd name="connsiteY9" fmla="*/ 0 h 861752"/>
                      <a:gd name="connsiteX10" fmla="*/ 4419062 w 10145809"/>
                      <a:gd name="connsiteY10" fmla="*/ 0 h 861752"/>
                      <a:gd name="connsiteX11" fmla="*/ 4881260 w 10145809"/>
                      <a:gd name="connsiteY11" fmla="*/ 0 h 861752"/>
                      <a:gd name="connsiteX12" fmla="*/ 5444916 w 10145809"/>
                      <a:gd name="connsiteY12" fmla="*/ 0 h 861752"/>
                      <a:gd name="connsiteX13" fmla="*/ 5805656 w 10145809"/>
                      <a:gd name="connsiteY13" fmla="*/ 0 h 861752"/>
                      <a:gd name="connsiteX14" fmla="*/ 6166395 w 10145809"/>
                      <a:gd name="connsiteY14" fmla="*/ 0 h 861752"/>
                      <a:gd name="connsiteX15" fmla="*/ 6527137 w 10145809"/>
                      <a:gd name="connsiteY15" fmla="*/ 0 h 861752"/>
                      <a:gd name="connsiteX16" fmla="*/ 7090793 w 10145809"/>
                      <a:gd name="connsiteY16" fmla="*/ 0 h 861752"/>
                      <a:gd name="connsiteX17" fmla="*/ 7654448 w 10145809"/>
                      <a:gd name="connsiteY17" fmla="*/ 0 h 861752"/>
                      <a:gd name="connsiteX18" fmla="*/ 8421020 w 10145809"/>
                      <a:gd name="connsiteY18" fmla="*/ 0 h 861752"/>
                      <a:gd name="connsiteX19" fmla="*/ 8781760 w 10145809"/>
                      <a:gd name="connsiteY19" fmla="*/ 0 h 861752"/>
                      <a:gd name="connsiteX20" fmla="*/ 9243958 w 10145809"/>
                      <a:gd name="connsiteY20" fmla="*/ 0 h 861752"/>
                      <a:gd name="connsiteX21" fmla="*/ 10145809 w 10145809"/>
                      <a:gd name="connsiteY21" fmla="*/ 0 h 861752"/>
                      <a:gd name="connsiteX22" fmla="*/ 10145809 w 10145809"/>
                      <a:gd name="connsiteY22" fmla="*/ 405022 h 861752"/>
                      <a:gd name="connsiteX23" fmla="*/ 10145809 w 10145809"/>
                      <a:gd name="connsiteY23" fmla="*/ 861752 h 861752"/>
                      <a:gd name="connsiteX24" fmla="*/ 9683609 w 10145809"/>
                      <a:gd name="connsiteY24" fmla="*/ 861752 h 861752"/>
                      <a:gd name="connsiteX25" fmla="*/ 9424327 w 10145809"/>
                      <a:gd name="connsiteY25" fmla="*/ 861752 h 861752"/>
                      <a:gd name="connsiteX26" fmla="*/ 8759213 w 10145809"/>
                      <a:gd name="connsiteY26" fmla="*/ 861752 h 861752"/>
                      <a:gd name="connsiteX27" fmla="*/ 8297016 w 10145809"/>
                      <a:gd name="connsiteY27" fmla="*/ 861752 h 861752"/>
                      <a:gd name="connsiteX28" fmla="*/ 7530445 w 10145809"/>
                      <a:gd name="connsiteY28" fmla="*/ 861752 h 861752"/>
                      <a:gd name="connsiteX29" fmla="*/ 6763872 w 10145809"/>
                      <a:gd name="connsiteY29" fmla="*/ 861752 h 861752"/>
                      <a:gd name="connsiteX30" fmla="*/ 6504590 w 10145809"/>
                      <a:gd name="connsiteY30" fmla="*/ 861752 h 861752"/>
                      <a:gd name="connsiteX31" fmla="*/ 6245307 w 10145809"/>
                      <a:gd name="connsiteY31" fmla="*/ 861752 h 861752"/>
                      <a:gd name="connsiteX32" fmla="*/ 5884569 w 10145809"/>
                      <a:gd name="connsiteY32" fmla="*/ 861752 h 861752"/>
                      <a:gd name="connsiteX33" fmla="*/ 5219453 w 10145809"/>
                      <a:gd name="connsiteY33" fmla="*/ 861752 h 861752"/>
                      <a:gd name="connsiteX34" fmla="*/ 4554340 w 10145809"/>
                      <a:gd name="connsiteY34" fmla="*/ 861752 h 861752"/>
                      <a:gd name="connsiteX35" fmla="*/ 3889226 w 10145809"/>
                      <a:gd name="connsiteY35" fmla="*/ 861752 h 861752"/>
                      <a:gd name="connsiteX36" fmla="*/ 3629944 w 10145809"/>
                      <a:gd name="connsiteY36" fmla="*/ 861752 h 861752"/>
                      <a:gd name="connsiteX37" fmla="*/ 3066288 w 10145809"/>
                      <a:gd name="connsiteY37" fmla="*/ 861752 h 861752"/>
                      <a:gd name="connsiteX38" fmla="*/ 2299716 w 10145809"/>
                      <a:gd name="connsiteY38" fmla="*/ 861752 h 861752"/>
                      <a:gd name="connsiteX39" fmla="*/ 1634602 w 10145809"/>
                      <a:gd name="connsiteY39" fmla="*/ 861752 h 861752"/>
                      <a:gd name="connsiteX40" fmla="*/ 969487 w 10145809"/>
                      <a:gd name="connsiteY40" fmla="*/ 861752 h 861752"/>
                      <a:gd name="connsiteX41" fmla="*/ 0 w 10145809"/>
                      <a:gd name="connsiteY41" fmla="*/ 861752 h 861752"/>
                      <a:gd name="connsiteX42" fmla="*/ 0 w 10145809"/>
                      <a:gd name="connsiteY42" fmla="*/ 439492 h 861752"/>
                      <a:gd name="connsiteX43" fmla="*/ 0 w 10145809"/>
                      <a:gd name="connsiteY43"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861752" fill="none" extrusionOk="0">
                        <a:moveTo>
                          <a:pt x="0" y="0"/>
                        </a:moveTo>
                        <a:cubicBezTo>
                          <a:pt x="265684" y="-161721"/>
                          <a:pt x="456511" y="-44795"/>
                          <a:pt x="766571" y="0"/>
                        </a:cubicBezTo>
                        <a:cubicBezTo>
                          <a:pt x="973159" y="-59414"/>
                          <a:pt x="1288759" y="11971"/>
                          <a:pt x="1431685" y="0"/>
                        </a:cubicBezTo>
                        <a:cubicBezTo>
                          <a:pt x="1580108" y="-21738"/>
                          <a:pt x="1641820" y="70159"/>
                          <a:pt x="1690967" y="0"/>
                        </a:cubicBezTo>
                        <a:cubicBezTo>
                          <a:pt x="1809021" y="-33276"/>
                          <a:pt x="1893162" y="53650"/>
                          <a:pt x="1950248" y="0"/>
                        </a:cubicBezTo>
                        <a:cubicBezTo>
                          <a:pt x="2041329" y="-130970"/>
                          <a:pt x="2241928" y="-32274"/>
                          <a:pt x="2412447" y="0"/>
                        </a:cubicBezTo>
                        <a:cubicBezTo>
                          <a:pt x="2649083" y="-61364"/>
                          <a:pt x="2653916" y="19307"/>
                          <a:pt x="2976103" y="0"/>
                        </a:cubicBezTo>
                        <a:cubicBezTo>
                          <a:pt x="3288253" y="43226"/>
                          <a:pt x="3662414" y="57635"/>
                          <a:pt x="3742675" y="0"/>
                        </a:cubicBezTo>
                        <a:cubicBezTo>
                          <a:pt x="3962551" y="-95013"/>
                          <a:pt x="3964992" y="-1713"/>
                          <a:pt x="4103415" y="0"/>
                        </a:cubicBezTo>
                        <a:cubicBezTo>
                          <a:pt x="4077240" y="-31987"/>
                          <a:pt x="4550785" y="40271"/>
                          <a:pt x="4768529" y="0"/>
                        </a:cubicBezTo>
                        <a:cubicBezTo>
                          <a:pt x="5121520" y="-58876"/>
                          <a:pt x="4888970" y="55749"/>
                          <a:pt x="5129269" y="0"/>
                        </a:cubicBezTo>
                        <a:cubicBezTo>
                          <a:pt x="5332143" y="-28813"/>
                          <a:pt x="5258801" y="7430"/>
                          <a:pt x="5388550" y="0"/>
                        </a:cubicBezTo>
                        <a:cubicBezTo>
                          <a:pt x="5517536" y="33649"/>
                          <a:pt x="5862849" y="60611"/>
                          <a:pt x="6053665" y="0"/>
                        </a:cubicBezTo>
                        <a:cubicBezTo>
                          <a:pt x="6306375" y="-198001"/>
                          <a:pt x="6573726" y="170037"/>
                          <a:pt x="6820237" y="0"/>
                        </a:cubicBezTo>
                        <a:cubicBezTo>
                          <a:pt x="7162290" y="-88950"/>
                          <a:pt x="7109850" y="17142"/>
                          <a:pt x="7180977" y="0"/>
                        </a:cubicBezTo>
                        <a:cubicBezTo>
                          <a:pt x="7268790" y="-19577"/>
                          <a:pt x="7431157" y="59959"/>
                          <a:pt x="7643175" y="0"/>
                        </a:cubicBezTo>
                        <a:cubicBezTo>
                          <a:pt x="7892078" y="8906"/>
                          <a:pt x="7796323" y="60215"/>
                          <a:pt x="7902457" y="0"/>
                        </a:cubicBezTo>
                        <a:cubicBezTo>
                          <a:pt x="8048046" y="63235"/>
                          <a:pt x="8465315" y="228463"/>
                          <a:pt x="8669029" y="0"/>
                        </a:cubicBezTo>
                        <a:cubicBezTo>
                          <a:pt x="8796421" y="-123179"/>
                          <a:pt x="9036821" y="47177"/>
                          <a:pt x="9131227" y="0"/>
                        </a:cubicBezTo>
                        <a:cubicBezTo>
                          <a:pt x="9240310" y="13511"/>
                          <a:pt x="9338192" y="2029"/>
                          <a:pt x="9491967" y="0"/>
                        </a:cubicBezTo>
                        <a:cubicBezTo>
                          <a:pt x="9575113" y="-118931"/>
                          <a:pt x="9743136" y="68413"/>
                          <a:pt x="10145809" y="0"/>
                        </a:cubicBezTo>
                        <a:cubicBezTo>
                          <a:pt x="10088609" y="105244"/>
                          <a:pt x="10065862" y="322429"/>
                          <a:pt x="10145809" y="422257"/>
                        </a:cubicBezTo>
                        <a:cubicBezTo>
                          <a:pt x="10204834" y="506002"/>
                          <a:pt x="10159554" y="609954"/>
                          <a:pt x="10145809" y="861752"/>
                        </a:cubicBezTo>
                        <a:cubicBezTo>
                          <a:pt x="9759523" y="890833"/>
                          <a:pt x="9637827" y="902093"/>
                          <a:pt x="9379235" y="861752"/>
                        </a:cubicBezTo>
                        <a:cubicBezTo>
                          <a:pt x="9127320" y="819769"/>
                          <a:pt x="8969011" y="835555"/>
                          <a:pt x="8612662" y="861752"/>
                        </a:cubicBezTo>
                        <a:cubicBezTo>
                          <a:pt x="8345768" y="870018"/>
                          <a:pt x="8387298" y="834647"/>
                          <a:pt x="8251924" y="861752"/>
                        </a:cubicBezTo>
                        <a:cubicBezTo>
                          <a:pt x="8071957" y="937740"/>
                          <a:pt x="7766162" y="831504"/>
                          <a:pt x="7485352" y="861752"/>
                        </a:cubicBezTo>
                        <a:cubicBezTo>
                          <a:pt x="7144779" y="906801"/>
                          <a:pt x="7159834" y="794404"/>
                          <a:pt x="6820237" y="861752"/>
                        </a:cubicBezTo>
                        <a:cubicBezTo>
                          <a:pt x="6492827" y="802921"/>
                          <a:pt x="6350517" y="732645"/>
                          <a:pt x="6053665" y="861752"/>
                        </a:cubicBezTo>
                        <a:cubicBezTo>
                          <a:pt x="5877586" y="861642"/>
                          <a:pt x="5662080" y="774430"/>
                          <a:pt x="5287092" y="861752"/>
                        </a:cubicBezTo>
                        <a:cubicBezTo>
                          <a:pt x="5055627" y="999993"/>
                          <a:pt x="4921082" y="780256"/>
                          <a:pt x="4723436" y="861752"/>
                        </a:cubicBezTo>
                        <a:cubicBezTo>
                          <a:pt x="4395632" y="910746"/>
                          <a:pt x="4496499" y="728983"/>
                          <a:pt x="4058322" y="861752"/>
                        </a:cubicBezTo>
                        <a:cubicBezTo>
                          <a:pt x="3690005" y="942018"/>
                          <a:pt x="3808235" y="760751"/>
                          <a:pt x="3697582" y="861752"/>
                        </a:cubicBezTo>
                        <a:cubicBezTo>
                          <a:pt x="3472345" y="883678"/>
                          <a:pt x="3267762" y="809638"/>
                          <a:pt x="3235386" y="861752"/>
                        </a:cubicBezTo>
                        <a:cubicBezTo>
                          <a:pt x="3168680" y="930914"/>
                          <a:pt x="2687746" y="860174"/>
                          <a:pt x="2570270" y="861752"/>
                        </a:cubicBezTo>
                        <a:cubicBezTo>
                          <a:pt x="2412667" y="843900"/>
                          <a:pt x="2323955" y="865019"/>
                          <a:pt x="2108072" y="861752"/>
                        </a:cubicBezTo>
                        <a:cubicBezTo>
                          <a:pt x="1820485" y="950644"/>
                          <a:pt x="1549815" y="794472"/>
                          <a:pt x="1442959" y="861752"/>
                        </a:cubicBezTo>
                        <a:cubicBezTo>
                          <a:pt x="1309062" y="1008977"/>
                          <a:pt x="1023826" y="875275"/>
                          <a:pt x="879303" y="861752"/>
                        </a:cubicBezTo>
                        <a:cubicBezTo>
                          <a:pt x="644721" y="846383"/>
                          <a:pt x="656462" y="839449"/>
                          <a:pt x="620021" y="861752"/>
                        </a:cubicBezTo>
                        <a:cubicBezTo>
                          <a:pt x="558978" y="816364"/>
                          <a:pt x="189896" y="843651"/>
                          <a:pt x="0" y="861752"/>
                        </a:cubicBezTo>
                        <a:cubicBezTo>
                          <a:pt x="45473" y="744992"/>
                          <a:pt x="-66972" y="615806"/>
                          <a:pt x="0" y="430874"/>
                        </a:cubicBezTo>
                        <a:cubicBezTo>
                          <a:pt x="-13645" y="178929"/>
                          <a:pt x="14654" y="79824"/>
                          <a:pt x="0" y="0"/>
                        </a:cubicBezTo>
                        <a:close/>
                      </a:path>
                      <a:path w="10145809" h="861752" stroke="0" extrusionOk="0">
                        <a:moveTo>
                          <a:pt x="0" y="0"/>
                        </a:moveTo>
                        <a:cubicBezTo>
                          <a:pt x="202050" y="-45945"/>
                          <a:pt x="255726" y="14070"/>
                          <a:pt x="360738" y="0"/>
                        </a:cubicBezTo>
                        <a:cubicBezTo>
                          <a:pt x="450770" y="-67407"/>
                          <a:pt x="655903" y="19997"/>
                          <a:pt x="721480" y="0"/>
                        </a:cubicBezTo>
                        <a:cubicBezTo>
                          <a:pt x="862257" y="-8226"/>
                          <a:pt x="896160" y="8127"/>
                          <a:pt x="980761" y="0"/>
                        </a:cubicBezTo>
                        <a:cubicBezTo>
                          <a:pt x="1260267" y="38028"/>
                          <a:pt x="1428174" y="170117"/>
                          <a:pt x="1747332" y="0"/>
                        </a:cubicBezTo>
                        <a:cubicBezTo>
                          <a:pt x="1997323" y="-38824"/>
                          <a:pt x="1951285" y="63547"/>
                          <a:pt x="2006615" y="0"/>
                        </a:cubicBezTo>
                        <a:cubicBezTo>
                          <a:pt x="2040686" y="-9417"/>
                          <a:pt x="2226937" y="7228"/>
                          <a:pt x="2367355" y="0"/>
                        </a:cubicBezTo>
                        <a:cubicBezTo>
                          <a:pt x="2583520" y="-20826"/>
                          <a:pt x="2606825" y="92453"/>
                          <a:pt x="2829553" y="0"/>
                        </a:cubicBezTo>
                        <a:cubicBezTo>
                          <a:pt x="3047401" y="-8347"/>
                          <a:pt x="3098043" y="-25379"/>
                          <a:pt x="3190293" y="0"/>
                        </a:cubicBezTo>
                        <a:cubicBezTo>
                          <a:pt x="3303726" y="-34601"/>
                          <a:pt x="3713794" y="-25071"/>
                          <a:pt x="3956864" y="0"/>
                        </a:cubicBezTo>
                        <a:cubicBezTo>
                          <a:pt x="4207651" y="-640"/>
                          <a:pt x="4134504" y="50241"/>
                          <a:pt x="4419062" y="0"/>
                        </a:cubicBezTo>
                        <a:cubicBezTo>
                          <a:pt x="4579303" y="-83642"/>
                          <a:pt x="4632753" y="35864"/>
                          <a:pt x="4881260" y="0"/>
                        </a:cubicBezTo>
                        <a:cubicBezTo>
                          <a:pt x="5119894" y="-11320"/>
                          <a:pt x="5197530" y="-7022"/>
                          <a:pt x="5444916" y="0"/>
                        </a:cubicBezTo>
                        <a:cubicBezTo>
                          <a:pt x="5626650" y="-31430"/>
                          <a:pt x="5738059" y="30102"/>
                          <a:pt x="5805656" y="0"/>
                        </a:cubicBezTo>
                        <a:cubicBezTo>
                          <a:pt x="5946938" y="-61190"/>
                          <a:pt x="6129586" y="69777"/>
                          <a:pt x="6166395" y="0"/>
                        </a:cubicBezTo>
                        <a:cubicBezTo>
                          <a:pt x="6187934" y="-31609"/>
                          <a:pt x="6377933" y="107349"/>
                          <a:pt x="6527137" y="0"/>
                        </a:cubicBezTo>
                        <a:cubicBezTo>
                          <a:pt x="6644660" y="-16420"/>
                          <a:pt x="7012951" y="20362"/>
                          <a:pt x="7090793" y="0"/>
                        </a:cubicBezTo>
                        <a:cubicBezTo>
                          <a:pt x="7288677" y="-83385"/>
                          <a:pt x="7435723" y="-18818"/>
                          <a:pt x="7654448" y="0"/>
                        </a:cubicBezTo>
                        <a:cubicBezTo>
                          <a:pt x="7673345" y="77607"/>
                          <a:pt x="8109741" y="198096"/>
                          <a:pt x="8421020" y="0"/>
                        </a:cubicBezTo>
                        <a:cubicBezTo>
                          <a:pt x="8838905" y="-73565"/>
                          <a:pt x="8723584" y="39318"/>
                          <a:pt x="8781760" y="0"/>
                        </a:cubicBezTo>
                        <a:cubicBezTo>
                          <a:pt x="8918037" y="-27363"/>
                          <a:pt x="9190977" y="16081"/>
                          <a:pt x="9243958" y="0"/>
                        </a:cubicBezTo>
                        <a:cubicBezTo>
                          <a:pt x="9208980" y="27089"/>
                          <a:pt x="9615856" y="-93410"/>
                          <a:pt x="10145809" y="0"/>
                        </a:cubicBezTo>
                        <a:cubicBezTo>
                          <a:pt x="10188247" y="90568"/>
                          <a:pt x="10123353" y="353376"/>
                          <a:pt x="10145809" y="405022"/>
                        </a:cubicBezTo>
                        <a:cubicBezTo>
                          <a:pt x="10115396" y="461607"/>
                          <a:pt x="10161042" y="766335"/>
                          <a:pt x="10145809" y="861752"/>
                        </a:cubicBezTo>
                        <a:cubicBezTo>
                          <a:pt x="9886255" y="939219"/>
                          <a:pt x="9809192" y="765320"/>
                          <a:pt x="9683609" y="861752"/>
                        </a:cubicBezTo>
                        <a:cubicBezTo>
                          <a:pt x="9529488" y="878863"/>
                          <a:pt x="9536013" y="860132"/>
                          <a:pt x="9424327" y="861752"/>
                        </a:cubicBezTo>
                        <a:cubicBezTo>
                          <a:pt x="9276496" y="877849"/>
                          <a:pt x="8878045" y="865470"/>
                          <a:pt x="8759213" y="861752"/>
                        </a:cubicBezTo>
                        <a:cubicBezTo>
                          <a:pt x="8668381" y="883890"/>
                          <a:pt x="8357264" y="836927"/>
                          <a:pt x="8297016" y="861752"/>
                        </a:cubicBezTo>
                        <a:cubicBezTo>
                          <a:pt x="8292361" y="932736"/>
                          <a:pt x="7788455" y="842828"/>
                          <a:pt x="7530445" y="861752"/>
                        </a:cubicBezTo>
                        <a:cubicBezTo>
                          <a:pt x="7321795" y="1073908"/>
                          <a:pt x="6938061" y="676877"/>
                          <a:pt x="6763872" y="861752"/>
                        </a:cubicBezTo>
                        <a:cubicBezTo>
                          <a:pt x="6577109" y="959171"/>
                          <a:pt x="6558192" y="854148"/>
                          <a:pt x="6504590" y="861752"/>
                        </a:cubicBezTo>
                        <a:cubicBezTo>
                          <a:pt x="6404871" y="894890"/>
                          <a:pt x="6326128" y="882786"/>
                          <a:pt x="6245307" y="861752"/>
                        </a:cubicBezTo>
                        <a:cubicBezTo>
                          <a:pt x="6216764" y="884211"/>
                          <a:pt x="5969301" y="872695"/>
                          <a:pt x="5884569" y="861752"/>
                        </a:cubicBezTo>
                        <a:cubicBezTo>
                          <a:pt x="5780397" y="934970"/>
                          <a:pt x="5399445" y="796680"/>
                          <a:pt x="5219453" y="861752"/>
                        </a:cubicBezTo>
                        <a:cubicBezTo>
                          <a:pt x="4864069" y="948005"/>
                          <a:pt x="4800751" y="766419"/>
                          <a:pt x="4554340" y="861752"/>
                        </a:cubicBezTo>
                        <a:cubicBezTo>
                          <a:pt x="4356882" y="806744"/>
                          <a:pt x="4088836" y="802180"/>
                          <a:pt x="3889226" y="861752"/>
                        </a:cubicBezTo>
                        <a:cubicBezTo>
                          <a:pt x="3783349" y="883333"/>
                          <a:pt x="3690454" y="853436"/>
                          <a:pt x="3629944" y="861752"/>
                        </a:cubicBezTo>
                        <a:cubicBezTo>
                          <a:pt x="3534351" y="936923"/>
                          <a:pt x="3132392" y="892956"/>
                          <a:pt x="3066288" y="861752"/>
                        </a:cubicBezTo>
                        <a:cubicBezTo>
                          <a:pt x="2993028" y="986878"/>
                          <a:pt x="2704196" y="612616"/>
                          <a:pt x="2299716" y="861752"/>
                        </a:cubicBezTo>
                        <a:cubicBezTo>
                          <a:pt x="1881330" y="1044250"/>
                          <a:pt x="1898710" y="796898"/>
                          <a:pt x="1634602" y="861752"/>
                        </a:cubicBezTo>
                        <a:cubicBezTo>
                          <a:pt x="1522953" y="865461"/>
                          <a:pt x="1138261" y="777777"/>
                          <a:pt x="969487" y="861752"/>
                        </a:cubicBezTo>
                        <a:cubicBezTo>
                          <a:pt x="603870" y="969491"/>
                          <a:pt x="331979" y="924771"/>
                          <a:pt x="0" y="861752"/>
                        </a:cubicBezTo>
                        <a:cubicBezTo>
                          <a:pt x="55855" y="720618"/>
                          <a:pt x="-34364" y="576430"/>
                          <a:pt x="0" y="439492"/>
                        </a:cubicBezTo>
                        <a:cubicBezTo>
                          <a:pt x="-88220" y="351193"/>
                          <a:pt x="51390" y="132816"/>
                          <a:pt x="0" y="0"/>
                        </a:cubicBezTo>
                        <a:close/>
                      </a:path>
                      <a:path w="10145809" h="861752" fill="none" stroke="0" extrusionOk="0">
                        <a:moveTo>
                          <a:pt x="0" y="0"/>
                        </a:moveTo>
                        <a:cubicBezTo>
                          <a:pt x="176984" y="-93408"/>
                          <a:pt x="577561" y="84687"/>
                          <a:pt x="766571" y="0"/>
                        </a:cubicBezTo>
                        <a:cubicBezTo>
                          <a:pt x="928604" y="-85104"/>
                          <a:pt x="1266373" y="-17140"/>
                          <a:pt x="1431685" y="0"/>
                        </a:cubicBezTo>
                        <a:cubicBezTo>
                          <a:pt x="1591867" y="-45251"/>
                          <a:pt x="1645018" y="18051"/>
                          <a:pt x="1690967" y="0"/>
                        </a:cubicBezTo>
                        <a:cubicBezTo>
                          <a:pt x="1781902" y="-59078"/>
                          <a:pt x="1884169" y="10886"/>
                          <a:pt x="1950248" y="0"/>
                        </a:cubicBezTo>
                        <a:cubicBezTo>
                          <a:pt x="2030529" y="-75486"/>
                          <a:pt x="2281808" y="24744"/>
                          <a:pt x="2412447" y="0"/>
                        </a:cubicBezTo>
                        <a:cubicBezTo>
                          <a:pt x="2524246" y="-12490"/>
                          <a:pt x="2779428" y="21547"/>
                          <a:pt x="2976103" y="0"/>
                        </a:cubicBezTo>
                        <a:cubicBezTo>
                          <a:pt x="3355383" y="-85875"/>
                          <a:pt x="3484827" y="114637"/>
                          <a:pt x="3742675" y="0"/>
                        </a:cubicBezTo>
                        <a:cubicBezTo>
                          <a:pt x="3979274" y="-85097"/>
                          <a:pt x="3967684" y="18873"/>
                          <a:pt x="4103415" y="0"/>
                        </a:cubicBezTo>
                        <a:cubicBezTo>
                          <a:pt x="4262847" y="-31960"/>
                          <a:pt x="4500263" y="50577"/>
                          <a:pt x="4768529" y="0"/>
                        </a:cubicBezTo>
                        <a:cubicBezTo>
                          <a:pt x="5036832" y="-58897"/>
                          <a:pt x="4980247" y="-26166"/>
                          <a:pt x="5129269" y="0"/>
                        </a:cubicBezTo>
                        <a:cubicBezTo>
                          <a:pt x="5281867" y="-5932"/>
                          <a:pt x="5285184" y="12431"/>
                          <a:pt x="5388550" y="0"/>
                        </a:cubicBezTo>
                        <a:cubicBezTo>
                          <a:pt x="5418862" y="-19194"/>
                          <a:pt x="5893817" y="107621"/>
                          <a:pt x="6053665" y="0"/>
                        </a:cubicBezTo>
                        <a:cubicBezTo>
                          <a:pt x="6340256" y="-167667"/>
                          <a:pt x="6324678" y="65893"/>
                          <a:pt x="6820237" y="0"/>
                        </a:cubicBezTo>
                        <a:cubicBezTo>
                          <a:pt x="7147147" y="-87780"/>
                          <a:pt x="6938360" y="73494"/>
                          <a:pt x="7180977" y="0"/>
                        </a:cubicBezTo>
                        <a:cubicBezTo>
                          <a:pt x="7235264" y="-74288"/>
                          <a:pt x="7473600" y="-19355"/>
                          <a:pt x="7643175" y="0"/>
                        </a:cubicBezTo>
                        <a:cubicBezTo>
                          <a:pt x="7867443" y="23275"/>
                          <a:pt x="7800878" y="33884"/>
                          <a:pt x="7902457" y="0"/>
                        </a:cubicBezTo>
                        <a:cubicBezTo>
                          <a:pt x="7973323" y="-88533"/>
                          <a:pt x="8490643" y="120729"/>
                          <a:pt x="8669029" y="0"/>
                        </a:cubicBezTo>
                        <a:cubicBezTo>
                          <a:pt x="8815213" y="-105247"/>
                          <a:pt x="8953974" y="4057"/>
                          <a:pt x="9131227" y="0"/>
                        </a:cubicBezTo>
                        <a:cubicBezTo>
                          <a:pt x="9180420" y="-10721"/>
                          <a:pt x="9361199" y="40968"/>
                          <a:pt x="9491967" y="0"/>
                        </a:cubicBezTo>
                        <a:cubicBezTo>
                          <a:pt x="9580276" y="33063"/>
                          <a:pt x="9822499" y="153427"/>
                          <a:pt x="10145809" y="0"/>
                        </a:cubicBezTo>
                        <a:cubicBezTo>
                          <a:pt x="10182683" y="152241"/>
                          <a:pt x="10116801" y="327959"/>
                          <a:pt x="10145809" y="422257"/>
                        </a:cubicBezTo>
                        <a:cubicBezTo>
                          <a:pt x="10262393" y="551713"/>
                          <a:pt x="10114473" y="614438"/>
                          <a:pt x="10145809" y="861752"/>
                        </a:cubicBezTo>
                        <a:cubicBezTo>
                          <a:pt x="9821554" y="863752"/>
                          <a:pt x="9627338" y="813339"/>
                          <a:pt x="9379235" y="861752"/>
                        </a:cubicBezTo>
                        <a:cubicBezTo>
                          <a:pt x="9092922" y="900752"/>
                          <a:pt x="8874712" y="905873"/>
                          <a:pt x="8612662" y="861752"/>
                        </a:cubicBezTo>
                        <a:cubicBezTo>
                          <a:pt x="8349958" y="879278"/>
                          <a:pt x="8361492" y="811776"/>
                          <a:pt x="8251924" y="861752"/>
                        </a:cubicBezTo>
                        <a:cubicBezTo>
                          <a:pt x="7997168" y="852317"/>
                          <a:pt x="7914803" y="725888"/>
                          <a:pt x="7485352" y="861752"/>
                        </a:cubicBezTo>
                        <a:cubicBezTo>
                          <a:pt x="7121849" y="963570"/>
                          <a:pt x="7104783" y="898387"/>
                          <a:pt x="6820237" y="861752"/>
                        </a:cubicBezTo>
                        <a:cubicBezTo>
                          <a:pt x="6563140" y="899714"/>
                          <a:pt x="6313482" y="744309"/>
                          <a:pt x="6053665" y="861752"/>
                        </a:cubicBezTo>
                        <a:cubicBezTo>
                          <a:pt x="5712599" y="843661"/>
                          <a:pt x="5569298" y="727835"/>
                          <a:pt x="5287092" y="861752"/>
                        </a:cubicBezTo>
                        <a:cubicBezTo>
                          <a:pt x="4973691" y="1018452"/>
                          <a:pt x="4931246" y="863568"/>
                          <a:pt x="4723436" y="861752"/>
                        </a:cubicBezTo>
                        <a:cubicBezTo>
                          <a:pt x="4421387" y="878320"/>
                          <a:pt x="4472680" y="784964"/>
                          <a:pt x="4058322" y="861752"/>
                        </a:cubicBezTo>
                        <a:cubicBezTo>
                          <a:pt x="3824712" y="972901"/>
                          <a:pt x="3947007" y="777235"/>
                          <a:pt x="3697582" y="861752"/>
                        </a:cubicBezTo>
                        <a:cubicBezTo>
                          <a:pt x="3486941" y="894818"/>
                          <a:pt x="3358217" y="796712"/>
                          <a:pt x="3235386" y="861752"/>
                        </a:cubicBezTo>
                        <a:cubicBezTo>
                          <a:pt x="3117458" y="895209"/>
                          <a:pt x="2697610" y="805266"/>
                          <a:pt x="2570270" y="861752"/>
                        </a:cubicBezTo>
                        <a:cubicBezTo>
                          <a:pt x="2359751" y="903014"/>
                          <a:pt x="2289037" y="852625"/>
                          <a:pt x="2108072" y="861752"/>
                        </a:cubicBezTo>
                        <a:cubicBezTo>
                          <a:pt x="1855331" y="863721"/>
                          <a:pt x="1541006" y="776980"/>
                          <a:pt x="1442959" y="861752"/>
                        </a:cubicBezTo>
                        <a:cubicBezTo>
                          <a:pt x="1202033" y="950259"/>
                          <a:pt x="1135090" y="876588"/>
                          <a:pt x="879303" y="861752"/>
                        </a:cubicBezTo>
                        <a:cubicBezTo>
                          <a:pt x="636541" y="847408"/>
                          <a:pt x="697045" y="822138"/>
                          <a:pt x="620021" y="861752"/>
                        </a:cubicBezTo>
                        <a:cubicBezTo>
                          <a:pt x="546025" y="949249"/>
                          <a:pt x="136587" y="840604"/>
                          <a:pt x="0" y="861752"/>
                        </a:cubicBezTo>
                        <a:cubicBezTo>
                          <a:pt x="-58447" y="754425"/>
                          <a:pt x="56428" y="542993"/>
                          <a:pt x="0" y="430874"/>
                        </a:cubicBezTo>
                        <a:cubicBezTo>
                          <a:pt x="-38667" y="260279"/>
                          <a:pt x="26217" y="88170"/>
                          <a:pt x="0" y="0"/>
                        </a:cubicBezTo>
                        <a:close/>
                      </a:path>
                      <a:path w="10145809" h="861752" fill="none" stroke="0" extrusionOk="0">
                        <a:moveTo>
                          <a:pt x="0" y="0"/>
                        </a:moveTo>
                        <a:cubicBezTo>
                          <a:pt x="231114" y="-117227"/>
                          <a:pt x="598339" y="18248"/>
                          <a:pt x="766571" y="0"/>
                        </a:cubicBezTo>
                        <a:cubicBezTo>
                          <a:pt x="950575" y="-40059"/>
                          <a:pt x="1332137" y="9128"/>
                          <a:pt x="1431685" y="0"/>
                        </a:cubicBezTo>
                        <a:cubicBezTo>
                          <a:pt x="1569009" y="-51014"/>
                          <a:pt x="1644753" y="47256"/>
                          <a:pt x="1690967" y="0"/>
                        </a:cubicBezTo>
                        <a:cubicBezTo>
                          <a:pt x="1772637" y="-37546"/>
                          <a:pt x="1897433" y="29705"/>
                          <a:pt x="1950248" y="0"/>
                        </a:cubicBezTo>
                        <a:cubicBezTo>
                          <a:pt x="2094386" y="-68398"/>
                          <a:pt x="2197810" y="-11408"/>
                          <a:pt x="2412447" y="0"/>
                        </a:cubicBezTo>
                        <a:cubicBezTo>
                          <a:pt x="2568200" y="-26398"/>
                          <a:pt x="2706997" y="24735"/>
                          <a:pt x="2976103" y="0"/>
                        </a:cubicBezTo>
                        <a:cubicBezTo>
                          <a:pt x="3314190" y="-33053"/>
                          <a:pt x="3551916" y="125181"/>
                          <a:pt x="3742675" y="0"/>
                        </a:cubicBezTo>
                        <a:cubicBezTo>
                          <a:pt x="3965740" y="-74038"/>
                          <a:pt x="3944947" y="5949"/>
                          <a:pt x="4103415" y="0"/>
                        </a:cubicBezTo>
                        <a:cubicBezTo>
                          <a:pt x="4183996" y="26616"/>
                          <a:pt x="4486063" y="497"/>
                          <a:pt x="4768529" y="0"/>
                        </a:cubicBezTo>
                        <a:cubicBezTo>
                          <a:pt x="5117019" y="-85364"/>
                          <a:pt x="4940399" y="20857"/>
                          <a:pt x="5129269" y="0"/>
                        </a:cubicBezTo>
                        <a:cubicBezTo>
                          <a:pt x="5308164" y="-22966"/>
                          <a:pt x="5278312" y="24030"/>
                          <a:pt x="5388550" y="0"/>
                        </a:cubicBezTo>
                        <a:cubicBezTo>
                          <a:pt x="5488340" y="-50856"/>
                          <a:pt x="5913747" y="126128"/>
                          <a:pt x="6053665" y="0"/>
                        </a:cubicBezTo>
                        <a:cubicBezTo>
                          <a:pt x="6231791" y="-196412"/>
                          <a:pt x="6516674" y="139539"/>
                          <a:pt x="6820237" y="0"/>
                        </a:cubicBezTo>
                        <a:cubicBezTo>
                          <a:pt x="7156682" y="-58947"/>
                          <a:pt x="7076306" y="13128"/>
                          <a:pt x="7180977" y="0"/>
                        </a:cubicBezTo>
                        <a:cubicBezTo>
                          <a:pt x="7242911" y="-23365"/>
                          <a:pt x="7463074" y="49518"/>
                          <a:pt x="7643175" y="0"/>
                        </a:cubicBezTo>
                        <a:cubicBezTo>
                          <a:pt x="7855861" y="14873"/>
                          <a:pt x="7761345" y="57784"/>
                          <a:pt x="7902457" y="0"/>
                        </a:cubicBezTo>
                        <a:cubicBezTo>
                          <a:pt x="8082200" y="-66513"/>
                          <a:pt x="8452574" y="111020"/>
                          <a:pt x="8669029" y="0"/>
                        </a:cubicBezTo>
                        <a:cubicBezTo>
                          <a:pt x="8848057" y="-89223"/>
                          <a:pt x="9025612" y="43609"/>
                          <a:pt x="9131227" y="0"/>
                        </a:cubicBezTo>
                        <a:cubicBezTo>
                          <a:pt x="9255759" y="-6539"/>
                          <a:pt x="9375654" y="-1752"/>
                          <a:pt x="9491967" y="0"/>
                        </a:cubicBezTo>
                        <a:cubicBezTo>
                          <a:pt x="9554321" y="-35193"/>
                          <a:pt x="9809236" y="115869"/>
                          <a:pt x="10145809" y="0"/>
                        </a:cubicBezTo>
                        <a:cubicBezTo>
                          <a:pt x="10113526" y="126988"/>
                          <a:pt x="10092785" y="317748"/>
                          <a:pt x="10145809" y="422257"/>
                        </a:cubicBezTo>
                        <a:cubicBezTo>
                          <a:pt x="10181988" y="509616"/>
                          <a:pt x="10155833" y="657176"/>
                          <a:pt x="10145809" y="861752"/>
                        </a:cubicBezTo>
                        <a:cubicBezTo>
                          <a:pt x="9920674" y="905117"/>
                          <a:pt x="9681452" y="866636"/>
                          <a:pt x="9379235" y="861752"/>
                        </a:cubicBezTo>
                        <a:cubicBezTo>
                          <a:pt x="9059601" y="881573"/>
                          <a:pt x="8837204" y="826567"/>
                          <a:pt x="8612662" y="861752"/>
                        </a:cubicBezTo>
                        <a:cubicBezTo>
                          <a:pt x="8350462" y="868315"/>
                          <a:pt x="8378144" y="821618"/>
                          <a:pt x="8251924" y="861752"/>
                        </a:cubicBezTo>
                        <a:cubicBezTo>
                          <a:pt x="8061626" y="784947"/>
                          <a:pt x="7814286" y="842411"/>
                          <a:pt x="7485352" y="861752"/>
                        </a:cubicBezTo>
                        <a:cubicBezTo>
                          <a:pt x="7152199" y="940084"/>
                          <a:pt x="7099726" y="874475"/>
                          <a:pt x="6820237" y="861752"/>
                        </a:cubicBezTo>
                        <a:cubicBezTo>
                          <a:pt x="6532247" y="878850"/>
                          <a:pt x="6276318" y="826137"/>
                          <a:pt x="6053665" y="861752"/>
                        </a:cubicBezTo>
                        <a:cubicBezTo>
                          <a:pt x="5799152" y="846713"/>
                          <a:pt x="5544888" y="738118"/>
                          <a:pt x="5287092" y="861752"/>
                        </a:cubicBezTo>
                        <a:cubicBezTo>
                          <a:pt x="5033799" y="1014148"/>
                          <a:pt x="5017617" y="836201"/>
                          <a:pt x="4723436" y="861752"/>
                        </a:cubicBezTo>
                        <a:cubicBezTo>
                          <a:pt x="4429296" y="884878"/>
                          <a:pt x="4429269" y="775929"/>
                          <a:pt x="4058322" y="861752"/>
                        </a:cubicBezTo>
                        <a:cubicBezTo>
                          <a:pt x="3722661" y="943914"/>
                          <a:pt x="3852813" y="797659"/>
                          <a:pt x="3697582" y="861752"/>
                        </a:cubicBezTo>
                        <a:cubicBezTo>
                          <a:pt x="3546410" y="880090"/>
                          <a:pt x="3329993" y="825013"/>
                          <a:pt x="3235386" y="861752"/>
                        </a:cubicBezTo>
                        <a:cubicBezTo>
                          <a:pt x="3137122" y="965265"/>
                          <a:pt x="2719715" y="829545"/>
                          <a:pt x="2570270" y="861752"/>
                        </a:cubicBezTo>
                        <a:cubicBezTo>
                          <a:pt x="2414941" y="859576"/>
                          <a:pt x="2335777" y="863270"/>
                          <a:pt x="2108072" y="861752"/>
                        </a:cubicBezTo>
                        <a:cubicBezTo>
                          <a:pt x="1871038" y="933905"/>
                          <a:pt x="1576221" y="767144"/>
                          <a:pt x="1442959" y="861752"/>
                        </a:cubicBezTo>
                        <a:cubicBezTo>
                          <a:pt x="1332571" y="977858"/>
                          <a:pt x="1114893" y="846644"/>
                          <a:pt x="879303" y="861752"/>
                        </a:cubicBezTo>
                        <a:cubicBezTo>
                          <a:pt x="639241" y="854450"/>
                          <a:pt x="660254" y="832596"/>
                          <a:pt x="620021" y="861752"/>
                        </a:cubicBezTo>
                        <a:cubicBezTo>
                          <a:pt x="560043" y="834047"/>
                          <a:pt x="232389" y="832515"/>
                          <a:pt x="0" y="861752"/>
                        </a:cubicBezTo>
                        <a:cubicBezTo>
                          <a:pt x="-129" y="723862"/>
                          <a:pt x="-44253" y="628170"/>
                          <a:pt x="0" y="430874"/>
                        </a:cubicBezTo>
                        <a:cubicBezTo>
                          <a:pt x="-23401" y="198990"/>
                          <a:pt x="58054" y="100841"/>
                          <a:pt x="0" y="0"/>
                        </a:cubicBezTo>
                        <a:close/>
                      </a:path>
                      <a:path w="10145809" h="861752" fill="none" stroke="0" extrusionOk="0">
                        <a:moveTo>
                          <a:pt x="0" y="0"/>
                        </a:moveTo>
                        <a:cubicBezTo>
                          <a:pt x="241548" y="-170801"/>
                          <a:pt x="535580" y="62103"/>
                          <a:pt x="766571" y="0"/>
                        </a:cubicBezTo>
                        <a:cubicBezTo>
                          <a:pt x="956850" y="-42893"/>
                          <a:pt x="1303948" y="-1340"/>
                          <a:pt x="1431685" y="0"/>
                        </a:cubicBezTo>
                        <a:cubicBezTo>
                          <a:pt x="1595724" y="-47725"/>
                          <a:pt x="1654365" y="45621"/>
                          <a:pt x="1690967" y="0"/>
                        </a:cubicBezTo>
                        <a:cubicBezTo>
                          <a:pt x="1795799" y="-37296"/>
                          <a:pt x="1899418" y="25020"/>
                          <a:pt x="1950248" y="0"/>
                        </a:cubicBezTo>
                        <a:cubicBezTo>
                          <a:pt x="2045524" y="-84236"/>
                          <a:pt x="2212272" y="3107"/>
                          <a:pt x="2412447" y="0"/>
                        </a:cubicBezTo>
                        <a:cubicBezTo>
                          <a:pt x="2630222" y="-56542"/>
                          <a:pt x="2673125" y="10029"/>
                          <a:pt x="2976103" y="0"/>
                        </a:cubicBezTo>
                        <a:cubicBezTo>
                          <a:pt x="3283482" y="7879"/>
                          <a:pt x="3602175" y="70119"/>
                          <a:pt x="3742675" y="0"/>
                        </a:cubicBezTo>
                        <a:cubicBezTo>
                          <a:pt x="3967881" y="-79162"/>
                          <a:pt x="3946847" y="7242"/>
                          <a:pt x="4103415" y="0"/>
                        </a:cubicBezTo>
                        <a:cubicBezTo>
                          <a:pt x="4095467" y="-445"/>
                          <a:pt x="4499516" y="29655"/>
                          <a:pt x="4768529" y="0"/>
                        </a:cubicBezTo>
                        <a:cubicBezTo>
                          <a:pt x="5106646" y="-86743"/>
                          <a:pt x="4916064" y="22540"/>
                          <a:pt x="5129269" y="0"/>
                        </a:cubicBezTo>
                        <a:cubicBezTo>
                          <a:pt x="5319218" y="-37028"/>
                          <a:pt x="5266762" y="21896"/>
                          <a:pt x="5388550" y="0"/>
                        </a:cubicBezTo>
                        <a:cubicBezTo>
                          <a:pt x="5495833" y="-43667"/>
                          <a:pt x="5906406" y="106096"/>
                          <a:pt x="6053665" y="0"/>
                        </a:cubicBezTo>
                        <a:cubicBezTo>
                          <a:pt x="6336295" y="-222950"/>
                          <a:pt x="6571513" y="146196"/>
                          <a:pt x="6820237" y="0"/>
                        </a:cubicBezTo>
                        <a:cubicBezTo>
                          <a:pt x="7187078" y="-69474"/>
                          <a:pt x="7093078" y="24064"/>
                          <a:pt x="7180977" y="0"/>
                        </a:cubicBezTo>
                        <a:cubicBezTo>
                          <a:pt x="7274292" y="-54706"/>
                          <a:pt x="7446041" y="36396"/>
                          <a:pt x="7643175" y="0"/>
                        </a:cubicBezTo>
                        <a:cubicBezTo>
                          <a:pt x="7888129" y="15386"/>
                          <a:pt x="7802264" y="58460"/>
                          <a:pt x="7902457" y="0"/>
                        </a:cubicBezTo>
                        <a:cubicBezTo>
                          <a:pt x="8054130" y="29568"/>
                          <a:pt x="8473702" y="186684"/>
                          <a:pt x="8669029" y="0"/>
                        </a:cubicBezTo>
                        <a:cubicBezTo>
                          <a:pt x="8812941" y="-93576"/>
                          <a:pt x="9015992" y="24754"/>
                          <a:pt x="9131227" y="0"/>
                        </a:cubicBezTo>
                        <a:cubicBezTo>
                          <a:pt x="9213216" y="12274"/>
                          <a:pt x="9330752" y="10284"/>
                          <a:pt x="9491967" y="0"/>
                        </a:cubicBezTo>
                        <a:cubicBezTo>
                          <a:pt x="9551954" y="-123717"/>
                          <a:pt x="9789148" y="73063"/>
                          <a:pt x="10145809" y="0"/>
                        </a:cubicBezTo>
                        <a:cubicBezTo>
                          <a:pt x="10102241" y="145696"/>
                          <a:pt x="10060531" y="312620"/>
                          <a:pt x="10145809" y="422257"/>
                        </a:cubicBezTo>
                        <a:cubicBezTo>
                          <a:pt x="10222847" y="506686"/>
                          <a:pt x="10154098" y="664602"/>
                          <a:pt x="10145809" y="861752"/>
                        </a:cubicBezTo>
                        <a:cubicBezTo>
                          <a:pt x="9839417" y="904041"/>
                          <a:pt x="9645524" y="894800"/>
                          <a:pt x="9379235" y="861752"/>
                        </a:cubicBezTo>
                        <a:cubicBezTo>
                          <a:pt x="9105357" y="830262"/>
                          <a:pt x="8915162" y="833457"/>
                          <a:pt x="8612662" y="861752"/>
                        </a:cubicBezTo>
                        <a:cubicBezTo>
                          <a:pt x="8354700" y="872077"/>
                          <a:pt x="8379873" y="832992"/>
                          <a:pt x="8251924" y="861752"/>
                        </a:cubicBezTo>
                        <a:cubicBezTo>
                          <a:pt x="8116750" y="868050"/>
                          <a:pt x="7789419" y="775023"/>
                          <a:pt x="7485352" y="861752"/>
                        </a:cubicBezTo>
                        <a:cubicBezTo>
                          <a:pt x="7143488" y="942840"/>
                          <a:pt x="7145341" y="821721"/>
                          <a:pt x="6820237" y="861752"/>
                        </a:cubicBezTo>
                        <a:cubicBezTo>
                          <a:pt x="6504339" y="826220"/>
                          <a:pt x="6304368" y="768956"/>
                          <a:pt x="6053665" y="861752"/>
                        </a:cubicBezTo>
                        <a:cubicBezTo>
                          <a:pt x="5791204" y="843089"/>
                          <a:pt x="5615782" y="814176"/>
                          <a:pt x="5287092" y="861752"/>
                        </a:cubicBezTo>
                        <a:cubicBezTo>
                          <a:pt x="5059678" y="1052443"/>
                          <a:pt x="4932740" y="822635"/>
                          <a:pt x="4723436" y="861752"/>
                        </a:cubicBezTo>
                        <a:cubicBezTo>
                          <a:pt x="4418381" y="892131"/>
                          <a:pt x="4498145" y="768423"/>
                          <a:pt x="4058322" y="861752"/>
                        </a:cubicBezTo>
                        <a:cubicBezTo>
                          <a:pt x="3729610" y="967102"/>
                          <a:pt x="3830365" y="770437"/>
                          <a:pt x="3697582" y="861752"/>
                        </a:cubicBezTo>
                        <a:cubicBezTo>
                          <a:pt x="3493182" y="881625"/>
                          <a:pt x="3285715" y="812349"/>
                          <a:pt x="3235386" y="861752"/>
                        </a:cubicBezTo>
                        <a:cubicBezTo>
                          <a:pt x="3187593" y="933744"/>
                          <a:pt x="2704279" y="862743"/>
                          <a:pt x="2570270" y="861752"/>
                        </a:cubicBezTo>
                        <a:cubicBezTo>
                          <a:pt x="2410710" y="870260"/>
                          <a:pt x="2319275" y="864214"/>
                          <a:pt x="2108072" y="861752"/>
                        </a:cubicBezTo>
                        <a:cubicBezTo>
                          <a:pt x="1852487" y="908757"/>
                          <a:pt x="1559136" y="761205"/>
                          <a:pt x="1442959" y="861752"/>
                        </a:cubicBezTo>
                        <a:cubicBezTo>
                          <a:pt x="1288617" y="987437"/>
                          <a:pt x="1073022" y="871691"/>
                          <a:pt x="879303" y="861752"/>
                        </a:cubicBezTo>
                        <a:cubicBezTo>
                          <a:pt x="645314" y="844228"/>
                          <a:pt x="658259" y="837044"/>
                          <a:pt x="620021" y="861752"/>
                        </a:cubicBezTo>
                        <a:cubicBezTo>
                          <a:pt x="562535" y="870914"/>
                          <a:pt x="219736" y="853173"/>
                          <a:pt x="0" y="861752"/>
                        </a:cubicBezTo>
                        <a:cubicBezTo>
                          <a:pt x="39526" y="713401"/>
                          <a:pt x="-19534" y="591593"/>
                          <a:pt x="0" y="430874"/>
                        </a:cubicBezTo>
                        <a:cubicBezTo>
                          <a:pt x="-16836" y="194225"/>
                          <a:pt x="23820" y="88096"/>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2: Chuyện về địa </a:t>
            </a:r>
            <a:r>
              <a:rPr lang="en-US" sz="4800" b="1" kern="0" dirty="0" err="1">
                <a:solidFill>
                  <a:srgbClr val="C00000"/>
                </a:solidFill>
                <a:latin typeface="Calibri" panose="020F0502020204030204" pitchFamily="34" charset="0"/>
                <a:cs typeface="Calibri" panose="020F0502020204030204" pitchFamily="34" charset="0"/>
                <a:sym typeface="Arial"/>
              </a:rPr>
              <a:t>đạo</a:t>
            </a:r>
            <a:r>
              <a:rPr lang="vi-VN" sz="4800" b="1" kern="0" dirty="0">
                <a:solidFill>
                  <a:srgbClr val="C00000"/>
                </a:solidFill>
                <a:latin typeface="Calibri" panose="020F0502020204030204" pitchFamily="34" charset="0"/>
                <a:cs typeface="Calibri" panose="020F0502020204030204" pitchFamily="34" charset="0"/>
                <a:sym typeface="Arial"/>
              </a:rPr>
              <a:t> Củ Chi</a:t>
            </a:r>
            <a:endParaRPr kumimoji="0" lang="en-US" sz="48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914650" y="2481261"/>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31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12371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các câu chuyện dưới đây, em hãy kể lại một câu chuyện về Địa đạo Củ Chi. Nêu cảm nghĩ của em về câu chuyện đó.</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F941EC63-6E60-080B-7CFF-7D1A733E6F30}"/>
              </a:ext>
            </a:extLst>
          </p:cNvPr>
          <p:cNvPicPr>
            <a:picLocks noChangeAspect="1"/>
          </p:cNvPicPr>
          <p:nvPr/>
        </p:nvPicPr>
        <p:blipFill>
          <a:blip r:embed="rId2"/>
          <a:stretch>
            <a:fillRect/>
          </a:stretch>
        </p:blipFill>
        <p:spPr>
          <a:xfrm>
            <a:off x="428625" y="1685925"/>
            <a:ext cx="5614197" cy="2790825"/>
          </a:xfrm>
          <a:prstGeom prst="rect">
            <a:avLst/>
          </a:prstGeom>
        </p:spPr>
      </p:pic>
      <p:pic>
        <p:nvPicPr>
          <p:cNvPr id="10" name="Picture 9">
            <a:extLst>
              <a:ext uri="{FF2B5EF4-FFF2-40B4-BE49-F238E27FC236}">
                <a16:creationId xmlns:a16="http://schemas.microsoft.com/office/drawing/2014/main" id="{CBA5F9CF-C699-53D9-5969-B92995AD213C}"/>
              </a:ext>
            </a:extLst>
          </p:cNvPr>
          <p:cNvPicPr>
            <a:picLocks noChangeAspect="1"/>
          </p:cNvPicPr>
          <p:nvPr/>
        </p:nvPicPr>
        <p:blipFill>
          <a:blip r:embed="rId3"/>
          <a:stretch>
            <a:fillRect/>
          </a:stretch>
        </p:blipFill>
        <p:spPr>
          <a:xfrm>
            <a:off x="5934075" y="3235061"/>
            <a:ext cx="5657850" cy="3080013"/>
          </a:xfrm>
          <a:prstGeom prst="rect">
            <a:avLst/>
          </a:prstGeom>
        </p:spPr>
      </p:pic>
    </p:spTree>
    <p:extLst>
      <p:ext uri="{BB962C8B-B14F-4D97-AF65-F5344CB8AC3E}">
        <p14:creationId xmlns:p14="http://schemas.microsoft.com/office/powerpoint/2010/main" val="336559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6600" b="1" dirty="0" err="1">
                <a:ln>
                  <a:solidFill>
                    <a:srgbClr val="FFFF99"/>
                  </a:solidFill>
                </a:ln>
                <a:solidFill>
                  <a:prstClr val="white"/>
                </a:solidFill>
                <a:ea typeface="LNTH-LuoLuoNotangYuanTi 1" pitchFamily="2" charset="-128"/>
                <a:cs typeface="LNTH-LuoLuoNotangYuanTi 1" pitchFamily="2" charset="-128"/>
              </a:rPr>
              <a:t>Kể</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chuyện</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nhóm</a:t>
            </a:r>
            <a:r>
              <a:rPr lang="en-US" sz="6600" b="1" dirty="0">
                <a:ln>
                  <a:solidFill>
                    <a:srgbClr val="FFFF99"/>
                  </a:solidFill>
                </a:ln>
                <a:solidFill>
                  <a:prstClr val="white"/>
                </a:solidFill>
                <a:ea typeface="LNTH-LuoLuoNotangYuanTi 1" pitchFamily="2" charset="-128"/>
                <a:cs typeface="LNTH-LuoLuoNotangYuanTi 1" pitchFamily="2" charset="-128"/>
              </a:rPr>
              <a:t> 4</a:t>
            </a:r>
          </a:p>
        </p:txBody>
      </p:sp>
      <p:sp>
        <p:nvSpPr>
          <p:cNvPr id="6" name="TextBox 5"/>
          <p:cNvSpPr txBox="1"/>
          <p:nvPr/>
        </p:nvSpPr>
        <p:spPr>
          <a:xfrm rot="20768966">
            <a:off x="377164" y="1542902"/>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nhóm</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4</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1EC6F6D6-94BB-3025-EA11-730D7F2045F7}"/>
              </a:ext>
            </a:extLst>
          </p:cNvPr>
          <p:cNvPicPr>
            <a:picLocks noChangeAspect="1"/>
          </p:cNvPicPr>
          <p:nvPr/>
        </p:nvPicPr>
        <p:blipFill>
          <a:blip r:embed="rId6"/>
          <a:stretch>
            <a:fillRect/>
          </a:stretch>
        </p:blipFill>
        <p:spPr>
          <a:xfrm>
            <a:off x="3122428" y="1017102"/>
            <a:ext cx="5718544" cy="3871296"/>
          </a:xfrm>
          <a:prstGeom prst="rect">
            <a:avLst/>
          </a:prstGeom>
        </p:spPr>
      </p:pic>
    </p:spTree>
    <p:extLst>
      <p:ext uri="{BB962C8B-B14F-4D97-AF65-F5344CB8AC3E}">
        <p14:creationId xmlns:p14="http://schemas.microsoft.com/office/powerpoint/2010/main" val="3142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1466850" y="161925"/>
            <a:ext cx="8858250"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377">
              <a:defRPr/>
            </a:pPr>
            <a:r>
              <a:rPr 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L</a:t>
            </a:r>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ập và hoàn thiện bảng về một số công trình tiêu biểu trong Địa đạo Củ Chi (theo gợi ý dưới đây)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2119376049"/>
              </p:ext>
            </p:extLst>
          </p:nvPr>
        </p:nvGraphicFramePr>
        <p:xfrm>
          <a:off x="1517650" y="2024590"/>
          <a:ext cx="9264650" cy="3178882"/>
        </p:xfrm>
        <a:graphic>
          <a:graphicData uri="http://schemas.openxmlformats.org/drawingml/2006/table">
            <a:tbl>
              <a:tblPr firstRow="1" bandRow="1">
                <a:tableStyleId>{F5AB1C69-6EDB-4FF4-983F-18BD219EF322}</a:tableStyleId>
              </a:tblPr>
              <a:tblGrid>
                <a:gridCol w="4632325">
                  <a:extLst>
                    <a:ext uri="{9D8B030D-6E8A-4147-A177-3AD203B41FA5}">
                      <a16:colId xmlns:a16="http://schemas.microsoft.com/office/drawing/2014/main" val="4136373592"/>
                    </a:ext>
                  </a:extLst>
                </a:gridCol>
                <a:gridCol w="4632325">
                  <a:extLst>
                    <a:ext uri="{9D8B030D-6E8A-4147-A177-3AD203B41FA5}">
                      <a16:colId xmlns:a16="http://schemas.microsoft.com/office/drawing/2014/main" val="1354637167"/>
                    </a:ext>
                  </a:extLst>
                </a:gridCol>
              </a:tblGrid>
              <a:tr h="871010">
                <a:tc>
                  <a:txBody>
                    <a:bodyPr/>
                    <a:lstStyle/>
                    <a:p>
                      <a:pPr algn="ctr"/>
                      <a:r>
                        <a:rPr lang="en-US" sz="4000" dirty="0" err="1">
                          <a:solidFill>
                            <a:srgbClr val="002060"/>
                          </a:solidFill>
                        </a:rPr>
                        <a:t>Tên</a:t>
                      </a:r>
                      <a:r>
                        <a:rPr lang="en-US" sz="4000" dirty="0">
                          <a:solidFill>
                            <a:srgbClr val="002060"/>
                          </a:solidFill>
                        </a:rPr>
                        <a:t> </a:t>
                      </a:r>
                      <a:r>
                        <a:rPr lang="en-US" sz="4000" dirty="0" err="1">
                          <a:solidFill>
                            <a:srgbClr val="002060"/>
                          </a:solidFill>
                        </a:rPr>
                        <a:t>công</a:t>
                      </a:r>
                      <a:r>
                        <a:rPr lang="en-US" sz="4000" dirty="0">
                          <a:solidFill>
                            <a:srgbClr val="002060"/>
                          </a:solidFill>
                        </a:rPr>
                        <a:t> </a:t>
                      </a:r>
                      <a:r>
                        <a:rPr lang="en-US" sz="4000" dirty="0" err="1">
                          <a:solidFill>
                            <a:srgbClr val="002060"/>
                          </a:solidFill>
                        </a:rPr>
                        <a:t>trình</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solidFill>
                            <a:srgbClr val="002060"/>
                          </a:solidFill>
                        </a:rPr>
                        <a:t>Chức</a:t>
                      </a:r>
                      <a:r>
                        <a:rPr lang="en-US" sz="4000" dirty="0">
                          <a:solidFill>
                            <a:srgbClr val="002060"/>
                          </a:solidFill>
                        </a:rPr>
                        <a:t> </a:t>
                      </a:r>
                      <a:r>
                        <a:rPr lang="en-US" sz="4000" dirty="0" err="1">
                          <a:solidFill>
                            <a:srgbClr val="002060"/>
                          </a:solidFill>
                        </a:rPr>
                        <a:t>năng</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Tree>
    <p:extLst>
      <p:ext uri="{BB962C8B-B14F-4D97-AF65-F5344CB8AC3E}">
        <p14:creationId xmlns:p14="http://schemas.microsoft.com/office/powerpoint/2010/main" val="4625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6512088"/>
              </p:ext>
            </p:extLst>
          </p:nvPr>
        </p:nvGraphicFramePr>
        <p:xfrm>
          <a:off x="1028700" y="685800"/>
          <a:ext cx="10048876" cy="5181601"/>
        </p:xfrm>
        <a:graphic>
          <a:graphicData uri="http://schemas.openxmlformats.org/drawingml/2006/table">
            <a:tbl>
              <a:tblPr firstRow="1" bandRow="1">
                <a:tableStyleId>{F5AB1C69-6EDB-4FF4-983F-18BD219EF322}</a:tableStyleId>
              </a:tblPr>
              <a:tblGrid>
                <a:gridCol w="3171825">
                  <a:extLst>
                    <a:ext uri="{9D8B030D-6E8A-4147-A177-3AD203B41FA5}">
                      <a16:colId xmlns:a16="http://schemas.microsoft.com/office/drawing/2014/main" val="4136373592"/>
                    </a:ext>
                  </a:extLst>
                </a:gridCol>
                <a:gridCol w="6877051">
                  <a:extLst>
                    <a:ext uri="{9D8B030D-6E8A-4147-A177-3AD203B41FA5}">
                      <a16:colId xmlns:a16="http://schemas.microsoft.com/office/drawing/2014/main" val="1354637167"/>
                    </a:ext>
                  </a:extLst>
                </a:gridCol>
              </a:tblGrid>
              <a:tr h="773197">
                <a:tc>
                  <a:txBody>
                    <a:bodyP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Chức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
        <p:nvSpPr>
          <p:cNvPr id="5" name="TextBox 4">
            <a:extLst>
              <a:ext uri="{FF2B5EF4-FFF2-40B4-BE49-F238E27FC236}">
                <a16:creationId xmlns:a16="http://schemas.microsoft.com/office/drawing/2014/main" id="{9937452F-F1B5-9920-CFB7-FB2CA1EF1472}"/>
              </a:ext>
            </a:extLst>
          </p:cNvPr>
          <p:cNvSpPr txBox="1"/>
          <p:nvPr/>
        </p:nvSpPr>
        <p:spPr>
          <a:xfrm>
            <a:off x="1181100" y="1733550"/>
            <a:ext cx="2876550" cy="1323439"/>
          </a:xfrm>
          <a:prstGeom prst="rect">
            <a:avLst/>
          </a:prstGeom>
          <a:noFill/>
        </p:spPr>
        <p:txBody>
          <a:bodyPr wrap="square" rtlCol="0">
            <a:spAutoFit/>
          </a:bodyPr>
          <a:lstStyle/>
          <a:p>
            <a:pPr algn="ctr"/>
            <a:r>
              <a:rPr lang="en-US" sz="4000" b="1" i="0" dirty="0" err="1">
                <a:solidFill>
                  <a:srgbClr val="002060"/>
                </a:solidFill>
                <a:effectLst/>
                <a:latin typeface="Calibri" panose="020F0502020204030204" pitchFamily="34" charset="0"/>
                <a:cs typeface="Calibri" panose="020F0502020204030204" pitchFamily="34" charset="0"/>
              </a:rPr>
              <a:t>Hệ</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thống</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hầm</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ngầm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494DEFC-8889-1D1A-4DB3-B18C9156E796}"/>
              </a:ext>
            </a:extLst>
          </p:cNvPr>
          <p:cNvSpPr txBox="1"/>
          <p:nvPr/>
        </p:nvSpPr>
        <p:spPr>
          <a:xfrm>
            <a:off x="4324350" y="1638300"/>
            <a:ext cx="6705600" cy="1569660"/>
          </a:xfrm>
          <a:prstGeom prst="rect">
            <a:avLst/>
          </a:prstGeom>
          <a:noFill/>
        </p:spPr>
        <p:txBody>
          <a:bodyPr wrap="square" rtlCol="0">
            <a:spAutoFit/>
          </a:bodyPr>
          <a:lstStyle/>
          <a:p>
            <a:pPr algn="just"/>
            <a:r>
              <a:rPr lang="vi-VN" sz="3200" b="0" i="0" dirty="0">
                <a:solidFill>
                  <a:srgbClr val="002060"/>
                </a:solidFill>
                <a:effectLst/>
                <a:latin typeface="Calibri" panose="020F0502020204030204" pitchFamily="34" charset="0"/>
                <a:cs typeface="Calibri" panose="020F0502020204030204" pitchFamily="34" charset="0"/>
              </a:rPr>
              <a:t>- Các hầm ngầm được dùng để: nghỉ ngơi; cứu thương; dự trữ vũ khí, lương thực; nơi họp bàn của bộ chỉ huy,…</a:t>
            </a:r>
            <a:endParaRPr lang="en-US" sz="3200"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7659D35-9D5C-A896-B464-B8C06657B94B}"/>
              </a:ext>
            </a:extLst>
          </p:cNvPr>
          <p:cNvSpPr txBox="1"/>
          <p:nvPr/>
        </p:nvSpPr>
        <p:spPr>
          <a:xfrm>
            <a:off x="1152525" y="3943350"/>
            <a:ext cx="2876550" cy="1323439"/>
          </a:xfrm>
          <a:prstGeom prst="rect">
            <a:avLst/>
          </a:prstGeom>
          <a:noFill/>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Bếp Hoàng Cầm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23BAADA-FF1B-41E8-22D2-C7888BF2ED30}"/>
              </a:ext>
            </a:extLst>
          </p:cNvPr>
          <p:cNvSpPr txBox="1"/>
          <p:nvPr/>
        </p:nvSpPr>
        <p:spPr>
          <a:xfrm>
            <a:off x="4314825" y="4076700"/>
            <a:ext cx="67056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 Làm tan hoặc loãng khói bếp khi nấu ăn nhằm tránh bị kẻ địch phát hiện.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24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011E1813-56BD-FCA9-C42E-D6B426CBDA3D}"/>
              </a:ext>
            </a:extLst>
          </p:cNvPr>
          <p:cNvPicPr>
            <a:picLocks noChangeAspect="1"/>
          </p:cNvPicPr>
          <p:nvPr/>
        </p:nvPicPr>
        <p:blipFill>
          <a:blip r:embed="rId6"/>
          <a:stretch>
            <a:fillRect/>
          </a:stretch>
        </p:blipFill>
        <p:spPr>
          <a:xfrm>
            <a:off x="3103378" y="959952"/>
            <a:ext cx="5718544" cy="3871296"/>
          </a:xfrm>
          <a:prstGeom prst="rect">
            <a:avLst/>
          </a:prstGeom>
        </p:spPr>
      </p:pic>
    </p:spTree>
    <p:extLst>
      <p:ext uri="{BB962C8B-B14F-4D97-AF65-F5344CB8AC3E}">
        <p14:creationId xmlns:p14="http://schemas.microsoft.com/office/powerpoint/2010/main" val="3489950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4" name="Picture 3">
            <a:extLst>
              <a:ext uri="{FF2B5EF4-FFF2-40B4-BE49-F238E27FC236}">
                <a16:creationId xmlns:a16="http://schemas.microsoft.com/office/drawing/2014/main" id="{335999A8-993A-BD59-214E-C8D595FCCB27}"/>
              </a:ext>
            </a:extLst>
          </p:cNvPr>
          <p:cNvPicPr>
            <a:picLocks noChangeAspect="1"/>
          </p:cNvPicPr>
          <p:nvPr/>
        </p:nvPicPr>
        <p:blipFill>
          <a:blip r:embed="rId6"/>
          <a:stretch>
            <a:fillRect/>
          </a:stretch>
        </p:blipFill>
        <p:spPr>
          <a:xfrm>
            <a:off x="3704273" y="781652"/>
            <a:ext cx="4383404" cy="3694496"/>
          </a:xfrm>
          <a:prstGeom prst="rect">
            <a:avLst/>
          </a:prstGeom>
        </p:spPr>
      </p:pic>
    </p:spTree>
    <p:extLst>
      <p:ext uri="{BB962C8B-B14F-4D97-AF65-F5344CB8AC3E}">
        <p14:creationId xmlns:p14="http://schemas.microsoft.com/office/powerpoint/2010/main" val="140380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814591" y="1357529"/>
            <a:ext cx="8305800" cy="2585323"/>
          </a:xfrm>
          <a:prstGeom prst="rect">
            <a:avLst/>
          </a:prstGeom>
          <a:solidFill>
            <a:schemeClr val="bg1"/>
          </a:solidFill>
          <a:ln>
            <a:solidFill>
              <a:schemeClr val="accent1"/>
            </a:solidFill>
          </a:ln>
        </p:spPr>
        <p:txBody>
          <a:bodyPr wrap="square">
            <a:spAutoFit/>
          </a:bodyPr>
          <a:lstStyle/>
          <a:p>
            <a:pPr lvl="0" algn="ctr" defTabSz="457200"/>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viết</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một</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đoạn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văn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ngắn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nêu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nhận</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Địa</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đạo</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Chi.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FB24C2FE-6747-1187-D03A-1979F6BF89A0}"/>
              </a:ext>
            </a:extLst>
          </p:cNvPr>
          <p:cNvSpPr txBox="1"/>
          <p:nvPr/>
        </p:nvSpPr>
        <p:spPr>
          <a:xfrm>
            <a:off x="695325" y="771346"/>
            <a:ext cx="1055370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Địa đạo Củ Chi là một kỳ quan về nghệ thuật quân sự độc đáo của Việt Nam, thể hiện ý chí kiên cường, bất khuất của con người vùng “đất thép,” một trong những biểu tượng của chủ nghĩa anh hùng cách mạng.</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Kiến trúc địa đạo mang tính kế thừa và có giá trị về nhiều mặt, đặc biệt là về mặt nghệ thuật quân sự, chiến tranh nhân dân, với những sáng tạo kiệt xuất, đã phát triển đến đỉnh cao trong giai đoạn kháng chiến chống Mỹ, mà cả thế giới phải ghi nhận.</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Hiện nay, tại Khu di tích lịch sử Địa đạo Củ Chi là nơi giáo dục truyền thống cách mạng, chủ nghĩa yêu nước, thể hiện đạo lý uống nước nhớ nguồn, tri ân công ơn to lớn của các anh hùng, liệt sỹ, đã chiến đấu, hy sinh trên vùng đất Sài Gòn-Chợ Lớn-Gia Định trong hai cuộc chiến tranh giải phóng dân tộc.</a:t>
            </a:r>
          </a:p>
          <a:p>
            <a:pPr algn="just"/>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865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
            <a:extLst>
              <a:ext uri="{FF2B5EF4-FFF2-40B4-BE49-F238E27FC236}">
                <a16:creationId xmlns:a16="http://schemas.microsoft.com/office/drawing/2014/main" id="{72A15696-24EB-ED6E-151B-69AF4B9CF662}"/>
              </a:ext>
            </a:extLst>
          </p:cNvPr>
          <p:cNvGrpSpPr/>
          <p:nvPr/>
        </p:nvGrpSpPr>
        <p:grpSpPr>
          <a:xfrm>
            <a:off x="367695" y="180976"/>
            <a:ext cx="11557605" cy="6534150"/>
            <a:chOff x="676404" y="1039661"/>
            <a:chExt cx="7766137" cy="3244240"/>
          </a:xfrm>
          <a:solidFill>
            <a:schemeClr val="bg1"/>
          </a:solidFill>
        </p:grpSpPr>
        <p:sp>
          <p:nvSpPr>
            <p:cNvPr id="11" name="矩形: 圆角 7">
              <a:extLst>
                <a:ext uri="{FF2B5EF4-FFF2-40B4-BE49-F238E27FC236}">
                  <a16:creationId xmlns:a16="http://schemas.microsoft.com/office/drawing/2014/main" id="{6FD4766A-ED30-487A-0510-D7E37A59E379}"/>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sp>
          <p:nvSpPr>
            <p:cNvPr id="13" name="矩形: 圆角 8">
              <a:extLst>
                <a:ext uri="{FF2B5EF4-FFF2-40B4-BE49-F238E27FC236}">
                  <a16:creationId xmlns:a16="http://schemas.microsoft.com/office/drawing/2014/main" id="{965E121C-FF13-552C-C403-24DA5EA30038}"/>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grpSp>
      <p:pic>
        <p:nvPicPr>
          <p:cNvPr id="2" name="Picture 1">
            <a:extLst>
              <a:ext uri="{FF2B5EF4-FFF2-40B4-BE49-F238E27FC236}">
                <a16:creationId xmlns:a16="http://schemas.microsoft.com/office/drawing/2014/main" id="{6C77747B-3424-39BD-DBC0-7DB6C5609BC6}"/>
              </a:ext>
            </a:extLst>
          </p:cNvPr>
          <p:cNvPicPr>
            <a:picLocks noChangeAspect="1"/>
          </p:cNvPicPr>
          <p:nvPr/>
        </p:nvPicPr>
        <p:blipFill>
          <a:blip r:embed="rId2"/>
          <a:stretch>
            <a:fillRect/>
          </a:stretch>
        </p:blipFill>
        <p:spPr>
          <a:xfrm>
            <a:off x="762000" y="1790700"/>
            <a:ext cx="5243513" cy="3495675"/>
          </a:xfrm>
          <a:prstGeom prst="rect">
            <a:avLst/>
          </a:prstGeom>
        </p:spPr>
      </p:pic>
      <p:sp>
        <p:nvSpPr>
          <p:cNvPr id="3" name="Rounded Rectangle 2">
            <a:extLst>
              <a:ext uri="{FF2B5EF4-FFF2-40B4-BE49-F238E27FC236}">
                <a16:creationId xmlns:a16="http://schemas.microsoft.com/office/drawing/2014/main" id="{44BB197C-553B-10E5-A159-8B2CA44ACFDB}"/>
              </a:ext>
            </a:extLst>
          </p:cNvPr>
          <p:cNvSpPr/>
          <p:nvPr/>
        </p:nvSpPr>
        <p:spPr>
          <a:xfrm>
            <a:off x="6296024" y="1343025"/>
            <a:ext cx="5362576" cy="41719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vi-VN"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Trong cuộc kháng chiến chống Mỹ, cứu nước, quân và dân Củ Chi đã đào hệ thống đường hầm ngầm trong lòng đất. Theo em, hệ thống đường hầm ngầm tronng Địa đạo Củ Chi được đào để làm gì? Công trình này gắn liền với những câu chuyện lịch sử nào?</a:t>
            </a:r>
            <a:endParaRPr lang="en-US"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0197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grpSp>
        <p:nvGrpSpPr>
          <p:cNvPr id="3" name="组合 6">
            <a:extLst>
              <a:ext uri="{FF2B5EF4-FFF2-40B4-BE49-F238E27FC236}">
                <a16:creationId xmlns:a16="http://schemas.microsoft.com/office/drawing/2014/main" id="{734DA20A-3CCB-399C-82A9-9F4EC34EDD34}"/>
              </a:ext>
            </a:extLst>
          </p:cNvPr>
          <p:cNvGrpSpPr/>
          <p:nvPr/>
        </p:nvGrpSpPr>
        <p:grpSpPr>
          <a:xfrm>
            <a:off x="367695" y="483810"/>
            <a:ext cx="11263087" cy="5999239"/>
            <a:chOff x="676404" y="1039661"/>
            <a:chExt cx="7766137" cy="3244240"/>
          </a:xfrm>
          <a:solidFill>
            <a:schemeClr val="bg1"/>
          </a:solidFill>
        </p:grpSpPr>
        <p:sp>
          <p:nvSpPr>
            <p:cNvPr id="4" name="矩形: 圆角 7">
              <a:extLst>
                <a:ext uri="{FF2B5EF4-FFF2-40B4-BE49-F238E27FC236}">
                  <a16:creationId xmlns:a16="http://schemas.microsoft.com/office/drawing/2014/main" id="{F1744E70-04D8-1200-CCC0-591C055B5867}"/>
                </a:ext>
              </a:extLst>
            </p:cNvPr>
            <p:cNvSpPr/>
            <p:nvPr userDrawn="1"/>
          </p:nvSpPr>
          <p:spPr>
            <a:xfrm>
              <a:off x="676404" y="1039661"/>
              <a:ext cx="7766137" cy="3244240"/>
            </a:xfrm>
            <a:prstGeom prst="roundRect">
              <a:avLst/>
            </a:prstGeom>
            <a:solidFill>
              <a:schemeClr val="bg1"/>
            </a:solid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5" name="矩形: 圆角 8">
              <a:extLst>
                <a:ext uri="{FF2B5EF4-FFF2-40B4-BE49-F238E27FC236}">
                  <a16:creationId xmlns:a16="http://schemas.microsoft.com/office/drawing/2014/main" id="{D665D01F-A65B-DD27-AFA0-E8AB6DFF19D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grpSp>
      <p:pic>
        <p:nvPicPr>
          <p:cNvPr id="9" name="Picture 8">
            <a:extLst>
              <a:ext uri="{FF2B5EF4-FFF2-40B4-BE49-F238E27FC236}">
                <a16:creationId xmlns:a16="http://schemas.microsoft.com/office/drawing/2014/main" id="{BCBD7F26-2F3A-82F4-C423-52F224B455B6}"/>
              </a:ext>
            </a:extLst>
          </p:cNvPr>
          <p:cNvPicPr>
            <a:picLocks noChangeAspect="1"/>
          </p:cNvPicPr>
          <p:nvPr/>
        </p:nvPicPr>
        <p:blipFill>
          <a:blip r:embed="rId2"/>
          <a:stretch>
            <a:fillRect/>
          </a:stretch>
        </p:blipFill>
        <p:spPr>
          <a:xfrm rot="332355">
            <a:off x="876300" y="647701"/>
            <a:ext cx="4074368"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9638438-9D77-C7E6-CBD2-940DA3791FD8}"/>
              </a:ext>
            </a:extLst>
          </p:cNvPr>
          <p:cNvPicPr>
            <a:picLocks noChangeAspect="1"/>
          </p:cNvPicPr>
          <p:nvPr/>
        </p:nvPicPr>
        <p:blipFill>
          <a:blip r:embed="rId3"/>
          <a:stretch>
            <a:fillRect/>
          </a:stretch>
        </p:blipFill>
        <p:spPr>
          <a:xfrm rot="21166426">
            <a:off x="1167797" y="3540718"/>
            <a:ext cx="4157379" cy="2340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2">
            <a:extLst>
              <a:ext uri="{FF2B5EF4-FFF2-40B4-BE49-F238E27FC236}">
                <a16:creationId xmlns:a16="http://schemas.microsoft.com/office/drawing/2014/main" id="{F4732882-2504-FB50-E322-EAE0F67921F7}"/>
              </a:ext>
            </a:extLst>
          </p:cNvPr>
          <p:cNvSpPr/>
          <p:nvPr/>
        </p:nvSpPr>
        <p:spPr>
          <a:xfrm>
            <a:off x="5400676" y="1295400"/>
            <a:ext cx="6096000" cy="417195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Mục đích đào hệ thống hầm ngầm trong Địa đạo Củ Chi:</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Trong thời kì kháng chiến chống Pháp, hệ thống hầm ngầm này được sử dụng với mục đích để trú ẩn, cất giấu tài liệu, vũ khí.</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Đến kháng chiến chống Mĩ, địa đạo Củ Chi được sử dụng với mục đích làm công sự, để tấn công hoặc chống lại các trận càn quét của địch.</a:t>
            </a:r>
            <a:endPar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kháng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chiến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chống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thực</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Pháp</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012762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6D5EA226-663A-CD5E-88F8-1144F2772B8C}"/>
              </a:ext>
            </a:extLst>
          </p:cNvPr>
          <p:cNvPicPr>
            <a:picLocks noChangeAspect="1"/>
          </p:cNvPicPr>
          <p:nvPr/>
        </p:nvPicPr>
        <p:blipFill>
          <a:blip r:embed="rId6"/>
          <a:stretch>
            <a:fillRect/>
          </a:stretch>
        </p:blipFill>
        <p:spPr>
          <a:xfrm>
            <a:off x="3046228" y="1087205"/>
            <a:ext cx="5718544" cy="3883489"/>
          </a:xfrm>
          <a:prstGeom prst="rect">
            <a:avLst/>
          </a:prstGeom>
        </p:spPr>
      </p:pic>
    </p:spTree>
    <p:extLst>
      <p:ext uri="{BB962C8B-B14F-4D97-AF65-F5344CB8AC3E}">
        <p14:creationId xmlns:p14="http://schemas.microsoft.com/office/powerpoint/2010/main" val="12157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600416"/>
          </a:xfrm>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300382" y="-324707"/>
                  <a:pt x="450980" y="-46811"/>
                  <a:pt x="766571" y="0"/>
                </a:cubicBezTo>
                <a:cubicBezTo>
                  <a:pt x="970948" y="-139278"/>
                  <a:pt x="1291299" y="-9108"/>
                  <a:pt x="1431685" y="0"/>
                </a:cubicBezTo>
                <a:cubicBezTo>
                  <a:pt x="1583108" y="-2584"/>
                  <a:pt x="1654942" y="138974"/>
                  <a:pt x="1690967" y="0"/>
                </a:cubicBezTo>
                <a:cubicBezTo>
                  <a:pt x="1836282" y="-60590"/>
                  <a:pt x="1897001" y="100094"/>
                  <a:pt x="1950248" y="0"/>
                </a:cubicBezTo>
                <a:cubicBezTo>
                  <a:pt x="2044599" y="-223079"/>
                  <a:pt x="2247791" y="-39538"/>
                  <a:pt x="2412447" y="0"/>
                </a:cubicBezTo>
                <a:cubicBezTo>
                  <a:pt x="2679014" y="-142926"/>
                  <a:pt x="2628252" y="34696"/>
                  <a:pt x="2976103" y="0"/>
                </a:cubicBezTo>
                <a:cubicBezTo>
                  <a:pt x="3299072" y="89683"/>
                  <a:pt x="3657889" y="113629"/>
                  <a:pt x="3742675" y="0"/>
                </a:cubicBezTo>
                <a:cubicBezTo>
                  <a:pt x="3954735" y="-186401"/>
                  <a:pt x="3930186" y="-20283"/>
                  <a:pt x="4103415" y="0"/>
                </a:cubicBezTo>
                <a:cubicBezTo>
                  <a:pt x="4012161" y="-70309"/>
                  <a:pt x="4584941" y="49797"/>
                  <a:pt x="4768529" y="0"/>
                </a:cubicBezTo>
                <a:cubicBezTo>
                  <a:pt x="5233142" y="-54291"/>
                  <a:pt x="4808522" y="163016"/>
                  <a:pt x="5129269" y="0"/>
                </a:cubicBezTo>
                <a:cubicBezTo>
                  <a:pt x="5361439" y="-68377"/>
                  <a:pt x="5252486" y="12708"/>
                  <a:pt x="5388550" y="0"/>
                </a:cubicBezTo>
                <a:cubicBezTo>
                  <a:pt x="5526934" y="71960"/>
                  <a:pt x="5786005" y="55843"/>
                  <a:pt x="6053665" y="0"/>
                </a:cubicBezTo>
                <a:cubicBezTo>
                  <a:pt x="6311082" y="-365011"/>
                  <a:pt x="6643399" y="370507"/>
                  <a:pt x="6820237" y="0"/>
                </a:cubicBezTo>
                <a:cubicBezTo>
                  <a:pt x="7151735" y="-169480"/>
                  <a:pt x="7123847" y="28361"/>
                  <a:pt x="7180977" y="0"/>
                </a:cubicBezTo>
                <a:cubicBezTo>
                  <a:pt x="7202801" y="-15789"/>
                  <a:pt x="7438064" y="125046"/>
                  <a:pt x="7643175" y="0"/>
                </a:cubicBezTo>
                <a:cubicBezTo>
                  <a:pt x="7916662" y="53075"/>
                  <a:pt x="7804088" y="120007"/>
                  <a:pt x="7902457" y="0"/>
                </a:cubicBezTo>
                <a:cubicBezTo>
                  <a:pt x="8051325" y="118493"/>
                  <a:pt x="8474896" y="337582"/>
                  <a:pt x="8669029" y="0"/>
                </a:cubicBezTo>
                <a:cubicBezTo>
                  <a:pt x="8758526" y="-235209"/>
                  <a:pt x="9033008" y="60726"/>
                  <a:pt x="9131227" y="0"/>
                </a:cubicBezTo>
                <a:cubicBezTo>
                  <a:pt x="9238728" y="22193"/>
                  <a:pt x="9346987" y="17952"/>
                  <a:pt x="9491967" y="0"/>
                </a:cubicBezTo>
                <a:cubicBezTo>
                  <a:pt x="9563476" y="-249767"/>
                  <a:pt x="9716176" y="123262"/>
                  <a:pt x="10145809" y="0"/>
                </a:cubicBezTo>
                <a:cubicBezTo>
                  <a:pt x="10058550" y="177857"/>
                  <a:pt x="10004662" y="618571"/>
                  <a:pt x="10145809" y="784202"/>
                </a:cubicBezTo>
                <a:cubicBezTo>
                  <a:pt x="10253313" y="886353"/>
                  <a:pt x="10180930" y="1127488"/>
                  <a:pt x="10145809" y="1600416"/>
                </a:cubicBezTo>
                <a:cubicBezTo>
                  <a:pt x="9756869" y="1671140"/>
                  <a:pt x="9634709" y="1687848"/>
                  <a:pt x="9379235" y="1600416"/>
                </a:cubicBezTo>
                <a:cubicBezTo>
                  <a:pt x="9128780" y="1520050"/>
                  <a:pt x="8977456" y="1556594"/>
                  <a:pt x="8612662" y="1600416"/>
                </a:cubicBezTo>
                <a:cubicBezTo>
                  <a:pt x="8331845" y="1615098"/>
                  <a:pt x="8396326" y="1550165"/>
                  <a:pt x="8251924" y="1600416"/>
                </a:cubicBezTo>
                <a:cubicBezTo>
                  <a:pt x="8034616" y="1735250"/>
                  <a:pt x="7774556" y="1568253"/>
                  <a:pt x="7485352" y="1600416"/>
                </a:cubicBezTo>
                <a:cubicBezTo>
                  <a:pt x="7113840" y="1672495"/>
                  <a:pt x="7176068" y="1464383"/>
                  <a:pt x="6820237" y="1600416"/>
                </a:cubicBezTo>
                <a:cubicBezTo>
                  <a:pt x="6475137" y="1455743"/>
                  <a:pt x="6353106" y="1368202"/>
                  <a:pt x="6053665" y="1600416"/>
                </a:cubicBezTo>
                <a:cubicBezTo>
                  <a:pt x="5889869" y="1610006"/>
                  <a:pt x="5724296" y="1442547"/>
                  <a:pt x="5287092" y="1600416"/>
                </a:cubicBezTo>
                <a:cubicBezTo>
                  <a:pt x="5081110" y="1893168"/>
                  <a:pt x="4873805" y="1412877"/>
                  <a:pt x="4723436" y="1600416"/>
                </a:cubicBezTo>
                <a:cubicBezTo>
                  <a:pt x="4323265" y="1695057"/>
                  <a:pt x="4525417" y="1347460"/>
                  <a:pt x="4058322" y="1600416"/>
                </a:cubicBezTo>
                <a:cubicBezTo>
                  <a:pt x="3672730" y="1753601"/>
                  <a:pt x="3777468" y="1379508"/>
                  <a:pt x="3697582" y="1600416"/>
                </a:cubicBezTo>
                <a:cubicBezTo>
                  <a:pt x="3456507" y="1641209"/>
                  <a:pt x="3250200" y="1503754"/>
                  <a:pt x="3235386" y="1600416"/>
                </a:cubicBezTo>
                <a:cubicBezTo>
                  <a:pt x="3193336" y="1730029"/>
                  <a:pt x="2688104" y="1588303"/>
                  <a:pt x="2570270" y="1600416"/>
                </a:cubicBezTo>
                <a:cubicBezTo>
                  <a:pt x="2412634" y="1587940"/>
                  <a:pt x="2325050" y="1599756"/>
                  <a:pt x="2108072" y="1600416"/>
                </a:cubicBezTo>
                <a:cubicBezTo>
                  <a:pt x="1806678" y="1769454"/>
                  <a:pt x="1491675" y="1473986"/>
                  <a:pt x="1442959" y="1600416"/>
                </a:cubicBezTo>
                <a:cubicBezTo>
                  <a:pt x="1310859" y="1839361"/>
                  <a:pt x="1025021" y="1620022"/>
                  <a:pt x="879303" y="1600416"/>
                </a:cubicBezTo>
                <a:cubicBezTo>
                  <a:pt x="645475" y="1568115"/>
                  <a:pt x="650676" y="1561122"/>
                  <a:pt x="620021" y="1600416"/>
                </a:cubicBezTo>
                <a:cubicBezTo>
                  <a:pt x="559069" y="1566949"/>
                  <a:pt x="215329" y="1594446"/>
                  <a:pt x="0" y="1600416"/>
                </a:cubicBezTo>
                <a:cubicBezTo>
                  <a:pt x="131380" y="1372520"/>
                  <a:pt x="-214054" y="1163156"/>
                  <a:pt x="0" y="800205"/>
                </a:cubicBezTo>
                <a:cubicBezTo>
                  <a:pt x="-17642" y="313031"/>
                  <a:pt x="5941" y="94685"/>
                  <a:pt x="0" y="0"/>
                </a:cubicBezTo>
                <a:close/>
              </a:path>
              <a:path w="10145809" h="1600416" stroke="0" extrusionOk="0">
                <a:moveTo>
                  <a:pt x="0" y="0"/>
                </a:moveTo>
                <a:cubicBezTo>
                  <a:pt x="206547" y="-86632"/>
                  <a:pt x="249831" y="31850"/>
                  <a:pt x="360738" y="0"/>
                </a:cubicBezTo>
                <a:cubicBezTo>
                  <a:pt x="449827" y="-113054"/>
                  <a:pt x="642586" y="35412"/>
                  <a:pt x="721480" y="0"/>
                </a:cubicBezTo>
                <a:cubicBezTo>
                  <a:pt x="852934" y="348"/>
                  <a:pt x="906403" y="10245"/>
                  <a:pt x="980761" y="0"/>
                </a:cubicBezTo>
                <a:cubicBezTo>
                  <a:pt x="1318452" y="67207"/>
                  <a:pt x="1402204" y="329490"/>
                  <a:pt x="1747332" y="0"/>
                </a:cubicBezTo>
                <a:cubicBezTo>
                  <a:pt x="1988040" y="-61371"/>
                  <a:pt x="1953880" y="154710"/>
                  <a:pt x="2006615" y="0"/>
                </a:cubicBezTo>
                <a:cubicBezTo>
                  <a:pt x="2013984" y="24012"/>
                  <a:pt x="2217541" y="12606"/>
                  <a:pt x="2367355" y="0"/>
                </a:cubicBezTo>
                <a:cubicBezTo>
                  <a:pt x="2638855" y="-36068"/>
                  <a:pt x="2604811" y="167224"/>
                  <a:pt x="2829553" y="0"/>
                </a:cubicBezTo>
                <a:cubicBezTo>
                  <a:pt x="3048824" y="1725"/>
                  <a:pt x="3097084" y="-66657"/>
                  <a:pt x="3190293" y="0"/>
                </a:cubicBezTo>
                <a:cubicBezTo>
                  <a:pt x="3333914" y="-104143"/>
                  <a:pt x="3676276" y="-78626"/>
                  <a:pt x="3956864" y="0"/>
                </a:cubicBezTo>
                <a:cubicBezTo>
                  <a:pt x="4220552" y="-574"/>
                  <a:pt x="4122914" y="93308"/>
                  <a:pt x="4419062" y="0"/>
                </a:cubicBezTo>
                <a:cubicBezTo>
                  <a:pt x="4531915" y="-201728"/>
                  <a:pt x="4621110" y="67297"/>
                  <a:pt x="4881260" y="0"/>
                </a:cubicBezTo>
                <a:cubicBezTo>
                  <a:pt x="5124351" y="-38553"/>
                  <a:pt x="5181883" y="-11514"/>
                  <a:pt x="5444916" y="0"/>
                </a:cubicBezTo>
                <a:cubicBezTo>
                  <a:pt x="5639258" y="-56440"/>
                  <a:pt x="5747479" y="55399"/>
                  <a:pt x="5805656" y="0"/>
                </a:cubicBezTo>
                <a:cubicBezTo>
                  <a:pt x="5953742" y="-126338"/>
                  <a:pt x="6130044" y="123572"/>
                  <a:pt x="6166395" y="0"/>
                </a:cubicBezTo>
                <a:cubicBezTo>
                  <a:pt x="6171036" y="-57444"/>
                  <a:pt x="6360354" y="235004"/>
                  <a:pt x="6527137" y="0"/>
                </a:cubicBezTo>
                <a:cubicBezTo>
                  <a:pt x="6644179" y="-43198"/>
                  <a:pt x="7020860" y="41079"/>
                  <a:pt x="7090793" y="0"/>
                </a:cubicBezTo>
                <a:cubicBezTo>
                  <a:pt x="7329190" y="-154481"/>
                  <a:pt x="7422431" y="-28103"/>
                  <a:pt x="7654448" y="0"/>
                </a:cubicBezTo>
                <a:cubicBezTo>
                  <a:pt x="7707510" y="76085"/>
                  <a:pt x="8124163" y="319450"/>
                  <a:pt x="8421020" y="0"/>
                </a:cubicBezTo>
                <a:cubicBezTo>
                  <a:pt x="8856468" y="-136982"/>
                  <a:pt x="8759392" y="85097"/>
                  <a:pt x="8781760" y="0"/>
                </a:cubicBezTo>
                <a:cubicBezTo>
                  <a:pt x="8941425" y="-67179"/>
                  <a:pt x="9201330" y="30883"/>
                  <a:pt x="9243958" y="0"/>
                </a:cubicBezTo>
                <a:cubicBezTo>
                  <a:pt x="9046031" y="121129"/>
                  <a:pt x="9526111" y="-200327"/>
                  <a:pt x="10145809" y="0"/>
                </a:cubicBezTo>
                <a:cubicBezTo>
                  <a:pt x="10219173" y="136422"/>
                  <a:pt x="10116751" y="659540"/>
                  <a:pt x="10145809" y="752193"/>
                </a:cubicBezTo>
                <a:cubicBezTo>
                  <a:pt x="10075446" y="807672"/>
                  <a:pt x="10170150" y="1480299"/>
                  <a:pt x="10145809" y="1600416"/>
                </a:cubicBezTo>
                <a:cubicBezTo>
                  <a:pt x="9821710" y="1767654"/>
                  <a:pt x="9806355" y="1398849"/>
                  <a:pt x="9683609" y="1600416"/>
                </a:cubicBezTo>
                <a:cubicBezTo>
                  <a:pt x="9525638" y="1634332"/>
                  <a:pt x="9538286" y="1602046"/>
                  <a:pt x="9424327" y="1600416"/>
                </a:cubicBezTo>
                <a:cubicBezTo>
                  <a:pt x="9253292" y="1616197"/>
                  <a:pt x="8863954" y="1616607"/>
                  <a:pt x="8759213" y="1600416"/>
                </a:cubicBezTo>
                <a:cubicBezTo>
                  <a:pt x="8680748" y="1640889"/>
                  <a:pt x="8348774" y="1555594"/>
                  <a:pt x="8297016" y="1600416"/>
                </a:cubicBezTo>
                <a:cubicBezTo>
                  <a:pt x="8275142" y="1719083"/>
                  <a:pt x="7793644" y="1585147"/>
                  <a:pt x="7530445" y="1600416"/>
                </a:cubicBezTo>
                <a:cubicBezTo>
                  <a:pt x="7316316" y="1926445"/>
                  <a:pt x="6921342" y="1241307"/>
                  <a:pt x="6763872" y="1600416"/>
                </a:cubicBezTo>
                <a:cubicBezTo>
                  <a:pt x="6574737" y="1765327"/>
                  <a:pt x="6550609" y="1586164"/>
                  <a:pt x="6504590" y="1600416"/>
                </a:cubicBezTo>
                <a:cubicBezTo>
                  <a:pt x="6406048" y="1664895"/>
                  <a:pt x="6326289" y="1628253"/>
                  <a:pt x="6245307" y="1600416"/>
                </a:cubicBezTo>
                <a:cubicBezTo>
                  <a:pt x="6220425" y="1640508"/>
                  <a:pt x="5960525" y="1611517"/>
                  <a:pt x="5884569" y="1600416"/>
                </a:cubicBezTo>
                <a:cubicBezTo>
                  <a:pt x="5804699" y="1758481"/>
                  <a:pt x="5385464" y="1467232"/>
                  <a:pt x="5219453" y="1600416"/>
                </a:cubicBezTo>
                <a:cubicBezTo>
                  <a:pt x="4855724" y="1766715"/>
                  <a:pt x="4808693" y="1387623"/>
                  <a:pt x="4554340" y="1600416"/>
                </a:cubicBezTo>
                <a:cubicBezTo>
                  <a:pt x="4350627" y="1556990"/>
                  <a:pt x="4087867" y="1515622"/>
                  <a:pt x="3889226" y="1600416"/>
                </a:cubicBezTo>
                <a:cubicBezTo>
                  <a:pt x="3801203" y="1640635"/>
                  <a:pt x="3681555" y="1583191"/>
                  <a:pt x="3629944" y="1600416"/>
                </a:cubicBezTo>
                <a:cubicBezTo>
                  <a:pt x="3532166" y="1732313"/>
                  <a:pt x="3127082" y="1648603"/>
                  <a:pt x="3066288" y="1600416"/>
                </a:cubicBezTo>
                <a:cubicBezTo>
                  <a:pt x="2993226" y="1758619"/>
                  <a:pt x="2707737" y="1190878"/>
                  <a:pt x="2299716" y="1600416"/>
                </a:cubicBezTo>
                <a:cubicBezTo>
                  <a:pt x="1872509" y="1938407"/>
                  <a:pt x="1937789" y="1491363"/>
                  <a:pt x="1634602" y="1600416"/>
                </a:cubicBezTo>
                <a:cubicBezTo>
                  <a:pt x="1542115" y="1582844"/>
                  <a:pt x="1071520" y="1442240"/>
                  <a:pt x="969487" y="1600416"/>
                </a:cubicBezTo>
                <a:cubicBezTo>
                  <a:pt x="570739" y="1843367"/>
                  <a:pt x="362974" y="1760109"/>
                  <a:pt x="0" y="1600416"/>
                </a:cubicBezTo>
                <a:cubicBezTo>
                  <a:pt x="137747" y="1397740"/>
                  <a:pt x="-162038" y="1058054"/>
                  <a:pt x="0" y="816210"/>
                </a:cubicBezTo>
                <a:cubicBezTo>
                  <a:pt x="-133023" y="689654"/>
                  <a:pt x="87071" y="199162"/>
                  <a:pt x="0" y="0"/>
                </a:cubicBezTo>
                <a:close/>
              </a:path>
              <a:path w="10145809" h="1600416" fill="none" stroke="0" extrusionOk="0">
                <a:moveTo>
                  <a:pt x="0" y="0"/>
                </a:moveTo>
                <a:cubicBezTo>
                  <a:pt x="147564" y="-161999"/>
                  <a:pt x="587430" y="182381"/>
                  <a:pt x="766571" y="0"/>
                </a:cubicBezTo>
                <a:cubicBezTo>
                  <a:pt x="931886" y="-110246"/>
                  <a:pt x="1260366" y="-18026"/>
                  <a:pt x="1431685" y="0"/>
                </a:cubicBezTo>
                <a:cubicBezTo>
                  <a:pt x="1595232" y="-79681"/>
                  <a:pt x="1645102" y="27953"/>
                  <a:pt x="1690967" y="0"/>
                </a:cubicBezTo>
                <a:cubicBezTo>
                  <a:pt x="1798699" y="-120103"/>
                  <a:pt x="1876420" y="16081"/>
                  <a:pt x="1950248" y="0"/>
                </a:cubicBezTo>
                <a:cubicBezTo>
                  <a:pt x="2032078" y="-177093"/>
                  <a:pt x="2278470" y="50665"/>
                  <a:pt x="2412447" y="0"/>
                </a:cubicBezTo>
                <a:cubicBezTo>
                  <a:pt x="2512142" y="-34140"/>
                  <a:pt x="2835852" y="67277"/>
                  <a:pt x="2976103" y="0"/>
                </a:cubicBezTo>
                <a:cubicBezTo>
                  <a:pt x="3417052" y="-162949"/>
                  <a:pt x="3500169" y="333841"/>
                  <a:pt x="3742675" y="0"/>
                </a:cubicBezTo>
                <a:cubicBezTo>
                  <a:pt x="3992504" y="-197528"/>
                  <a:pt x="3941957" y="36749"/>
                  <a:pt x="4103415" y="0"/>
                </a:cubicBezTo>
                <a:cubicBezTo>
                  <a:pt x="4245254" y="-30021"/>
                  <a:pt x="4529283" y="86858"/>
                  <a:pt x="4768529" y="0"/>
                </a:cubicBezTo>
                <a:cubicBezTo>
                  <a:pt x="5034911" y="-92113"/>
                  <a:pt x="4989378" y="-53363"/>
                  <a:pt x="5129269" y="0"/>
                </a:cubicBezTo>
                <a:cubicBezTo>
                  <a:pt x="5272983" y="-7028"/>
                  <a:pt x="5286988" y="24222"/>
                  <a:pt x="5388550" y="0"/>
                </a:cubicBezTo>
                <a:cubicBezTo>
                  <a:pt x="5344566" y="-15200"/>
                  <a:pt x="5771701" y="154481"/>
                  <a:pt x="6053665" y="0"/>
                </a:cubicBezTo>
                <a:cubicBezTo>
                  <a:pt x="6429675" y="-336620"/>
                  <a:pt x="6227496" y="123350"/>
                  <a:pt x="6820237" y="0"/>
                </a:cubicBezTo>
                <a:cubicBezTo>
                  <a:pt x="7133158" y="-154042"/>
                  <a:pt x="6953002" y="112819"/>
                  <a:pt x="7180977" y="0"/>
                </a:cubicBezTo>
                <a:cubicBezTo>
                  <a:pt x="7222952" y="-124785"/>
                  <a:pt x="7503892" y="-83012"/>
                  <a:pt x="7643175" y="0"/>
                </a:cubicBezTo>
                <a:cubicBezTo>
                  <a:pt x="7867420" y="31060"/>
                  <a:pt x="7823027" y="64328"/>
                  <a:pt x="7902457" y="0"/>
                </a:cubicBezTo>
                <a:cubicBezTo>
                  <a:pt x="7917412" y="-173657"/>
                  <a:pt x="8508088" y="139491"/>
                  <a:pt x="8669029" y="0"/>
                </a:cubicBezTo>
                <a:cubicBezTo>
                  <a:pt x="8773070" y="-242076"/>
                  <a:pt x="8937512" y="7920"/>
                  <a:pt x="9131227" y="0"/>
                </a:cubicBezTo>
                <a:cubicBezTo>
                  <a:pt x="9168576" y="-20512"/>
                  <a:pt x="9358116" y="86696"/>
                  <a:pt x="9491967" y="0"/>
                </a:cubicBezTo>
                <a:cubicBezTo>
                  <a:pt x="9580972" y="151817"/>
                  <a:pt x="9835900" y="202029"/>
                  <a:pt x="10145809" y="0"/>
                </a:cubicBezTo>
                <a:cubicBezTo>
                  <a:pt x="10208504" y="241983"/>
                  <a:pt x="10124923" y="606455"/>
                  <a:pt x="10145809" y="784202"/>
                </a:cubicBezTo>
                <a:cubicBezTo>
                  <a:pt x="10265863" y="1017987"/>
                  <a:pt x="10114640" y="1172101"/>
                  <a:pt x="10145809" y="1600416"/>
                </a:cubicBezTo>
                <a:cubicBezTo>
                  <a:pt x="9813953" y="1633283"/>
                  <a:pt x="9578190" y="1485635"/>
                  <a:pt x="9379235" y="1600416"/>
                </a:cubicBezTo>
                <a:cubicBezTo>
                  <a:pt x="9152476" y="1670902"/>
                  <a:pt x="8877785" y="1650472"/>
                  <a:pt x="8612662" y="1600416"/>
                </a:cubicBezTo>
                <a:cubicBezTo>
                  <a:pt x="8318591" y="1646188"/>
                  <a:pt x="8355341" y="1501313"/>
                  <a:pt x="8251924" y="1600416"/>
                </a:cubicBezTo>
                <a:cubicBezTo>
                  <a:pt x="7938933" y="1583170"/>
                  <a:pt x="8004141" y="1354321"/>
                  <a:pt x="7485352" y="1600416"/>
                </a:cubicBezTo>
                <a:cubicBezTo>
                  <a:pt x="7129323" y="1797317"/>
                  <a:pt x="7130335" y="1699382"/>
                  <a:pt x="6820237" y="1600416"/>
                </a:cubicBezTo>
                <a:cubicBezTo>
                  <a:pt x="6571094" y="1658424"/>
                  <a:pt x="6311328" y="1374284"/>
                  <a:pt x="6053665" y="1600416"/>
                </a:cubicBezTo>
                <a:cubicBezTo>
                  <a:pt x="5745608" y="1462210"/>
                  <a:pt x="5611764" y="1236007"/>
                  <a:pt x="5287092" y="1600416"/>
                </a:cubicBezTo>
                <a:cubicBezTo>
                  <a:pt x="4974088" y="1871799"/>
                  <a:pt x="4901259" y="1608128"/>
                  <a:pt x="4723436" y="1600416"/>
                </a:cubicBezTo>
                <a:cubicBezTo>
                  <a:pt x="4400893" y="1627301"/>
                  <a:pt x="4522229" y="1449683"/>
                  <a:pt x="4058322" y="1600416"/>
                </a:cubicBezTo>
                <a:cubicBezTo>
                  <a:pt x="3907335" y="1792511"/>
                  <a:pt x="3968776" y="1450799"/>
                  <a:pt x="3697582" y="1600416"/>
                </a:cubicBezTo>
                <a:cubicBezTo>
                  <a:pt x="3446134" y="1659836"/>
                  <a:pt x="3368674" y="1469778"/>
                  <a:pt x="3235386" y="1600416"/>
                </a:cubicBezTo>
                <a:cubicBezTo>
                  <a:pt x="3115419" y="1675705"/>
                  <a:pt x="2696080" y="1522342"/>
                  <a:pt x="2570270" y="1600416"/>
                </a:cubicBezTo>
                <a:cubicBezTo>
                  <a:pt x="2336611" y="1680296"/>
                  <a:pt x="2255252" y="1588367"/>
                  <a:pt x="2108072" y="1600416"/>
                </a:cubicBezTo>
                <a:cubicBezTo>
                  <a:pt x="1818596" y="1586088"/>
                  <a:pt x="1519106" y="1443521"/>
                  <a:pt x="1442959" y="1600416"/>
                </a:cubicBezTo>
                <a:cubicBezTo>
                  <a:pt x="1154215" y="1764296"/>
                  <a:pt x="1120023" y="1626143"/>
                  <a:pt x="879303" y="1600416"/>
                </a:cubicBezTo>
                <a:cubicBezTo>
                  <a:pt x="627277" y="1569425"/>
                  <a:pt x="702041" y="1528833"/>
                  <a:pt x="620021" y="1600416"/>
                </a:cubicBezTo>
                <a:cubicBezTo>
                  <a:pt x="537896" y="1772793"/>
                  <a:pt x="126150" y="1550738"/>
                  <a:pt x="0" y="1600416"/>
                </a:cubicBezTo>
                <a:cubicBezTo>
                  <a:pt x="-98649" y="1419630"/>
                  <a:pt x="83772" y="950025"/>
                  <a:pt x="0" y="800205"/>
                </a:cubicBezTo>
                <a:cubicBezTo>
                  <a:pt x="-57432" y="491575"/>
                  <a:pt x="16745" y="148408"/>
                  <a:pt x="0" y="0"/>
                </a:cubicBezTo>
                <a:close/>
              </a:path>
              <a:path w="10145809" h="1600416" fill="none" stroke="0" extrusionOk="0">
                <a:moveTo>
                  <a:pt x="0" y="0"/>
                </a:moveTo>
                <a:cubicBezTo>
                  <a:pt x="246910" y="-196978"/>
                  <a:pt x="629517" y="33615"/>
                  <a:pt x="766571" y="0"/>
                </a:cubicBezTo>
                <a:cubicBezTo>
                  <a:pt x="936177" y="-74388"/>
                  <a:pt x="1365097" y="15146"/>
                  <a:pt x="1431685" y="0"/>
                </a:cubicBezTo>
                <a:cubicBezTo>
                  <a:pt x="1551420" y="-94835"/>
                  <a:pt x="1614826" y="95673"/>
                  <a:pt x="1690967" y="0"/>
                </a:cubicBezTo>
                <a:cubicBezTo>
                  <a:pt x="1762127" y="-55195"/>
                  <a:pt x="1895565" y="70858"/>
                  <a:pt x="1950248" y="0"/>
                </a:cubicBezTo>
                <a:cubicBezTo>
                  <a:pt x="2128201" y="-137728"/>
                  <a:pt x="2198274" y="6104"/>
                  <a:pt x="2412447" y="0"/>
                </a:cubicBezTo>
                <a:cubicBezTo>
                  <a:pt x="2526673" y="-35895"/>
                  <a:pt x="2708740" y="131231"/>
                  <a:pt x="2976103" y="0"/>
                </a:cubicBezTo>
                <a:cubicBezTo>
                  <a:pt x="3338019" y="-54463"/>
                  <a:pt x="3544049" y="240322"/>
                  <a:pt x="3742675" y="0"/>
                </a:cubicBezTo>
                <a:cubicBezTo>
                  <a:pt x="3961238" y="-133281"/>
                  <a:pt x="3936123" y="-15726"/>
                  <a:pt x="4103415" y="0"/>
                </a:cubicBezTo>
                <a:cubicBezTo>
                  <a:pt x="4310580" y="43191"/>
                  <a:pt x="4507713" y="-6727"/>
                  <a:pt x="4768529" y="0"/>
                </a:cubicBezTo>
                <a:cubicBezTo>
                  <a:pt x="5098347" y="-151422"/>
                  <a:pt x="4901502" y="59703"/>
                  <a:pt x="5129269" y="0"/>
                </a:cubicBezTo>
                <a:cubicBezTo>
                  <a:pt x="5324844" y="-50327"/>
                  <a:pt x="5304100" y="34497"/>
                  <a:pt x="5388550" y="0"/>
                </a:cubicBezTo>
                <a:cubicBezTo>
                  <a:pt x="5530592" y="-67845"/>
                  <a:pt x="5882949" y="264398"/>
                  <a:pt x="6053665" y="0"/>
                </a:cubicBezTo>
                <a:cubicBezTo>
                  <a:pt x="6227088" y="-344253"/>
                  <a:pt x="6421766" y="275100"/>
                  <a:pt x="6820237" y="0"/>
                </a:cubicBezTo>
                <a:cubicBezTo>
                  <a:pt x="7160857" y="-123576"/>
                  <a:pt x="7086504" y="18853"/>
                  <a:pt x="7180977" y="0"/>
                </a:cubicBezTo>
                <a:cubicBezTo>
                  <a:pt x="7259970" y="-84625"/>
                  <a:pt x="7462738" y="55616"/>
                  <a:pt x="7643175" y="0"/>
                </a:cubicBezTo>
                <a:cubicBezTo>
                  <a:pt x="7852248" y="24675"/>
                  <a:pt x="7756459" y="95087"/>
                  <a:pt x="7902457" y="0"/>
                </a:cubicBezTo>
                <a:cubicBezTo>
                  <a:pt x="8102672" y="-137385"/>
                  <a:pt x="8398134" y="181241"/>
                  <a:pt x="8669029" y="0"/>
                </a:cubicBezTo>
                <a:cubicBezTo>
                  <a:pt x="8847452" y="-175312"/>
                  <a:pt x="9025026" y="56855"/>
                  <a:pt x="9131227" y="0"/>
                </a:cubicBezTo>
                <a:cubicBezTo>
                  <a:pt x="9278970" y="-11923"/>
                  <a:pt x="9381995" y="-288"/>
                  <a:pt x="9491967" y="0"/>
                </a:cubicBezTo>
                <a:cubicBezTo>
                  <a:pt x="9512932" y="33999"/>
                  <a:pt x="9804346" y="172041"/>
                  <a:pt x="10145809" y="0"/>
                </a:cubicBezTo>
                <a:cubicBezTo>
                  <a:pt x="10053583" y="189045"/>
                  <a:pt x="10091978" y="581330"/>
                  <a:pt x="10145809" y="784202"/>
                </a:cubicBezTo>
                <a:cubicBezTo>
                  <a:pt x="10125732" y="838328"/>
                  <a:pt x="10168020" y="1176248"/>
                  <a:pt x="10145809" y="1600416"/>
                </a:cubicBezTo>
                <a:cubicBezTo>
                  <a:pt x="9960575" y="1678644"/>
                  <a:pt x="9678131" y="1579191"/>
                  <a:pt x="9379235" y="1600416"/>
                </a:cubicBezTo>
                <a:cubicBezTo>
                  <a:pt x="9004002" y="1673521"/>
                  <a:pt x="8758101" y="1515741"/>
                  <a:pt x="8612662" y="1600416"/>
                </a:cubicBezTo>
                <a:cubicBezTo>
                  <a:pt x="8323807" y="1589846"/>
                  <a:pt x="8373521" y="1506592"/>
                  <a:pt x="8251924" y="1600416"/>
                </a:cubicBezTo>
                <a:cubicBezTo>
                  <a:pt x="8047702" y="1494001"/>
                  <a:pt x="7796042" y="1439388"/>
                  <a:pt x="7485352" y="1600416"/>
                </a:cubicBezTo>
                <a:cubicBezTo>
                  <a:pt x="7119807" y="1728757"/>
                  <a:pt x="7110030" y="1633904"/>
                  <a:pt x="6820237" y="1600416"/>
                </a:cubicBezTo>
                <a:cubicBezTo>
                  <a:pt x="6527288" y="1582058"/>
                  <a:pt x="6257407" y="1531990"/>
                  <a:pt x="6053665" y="1600416"/>
                </a:cubicBezTo>
                <a:cubicBezTo>
                  <a:pt x="5838705" y="1572008"/>
                  <a:pt x="5515957" y="1372346"/>
                  <a:pt x="5287092" y="1600416"/>
                </a:cubicBezTo>
                <a:cubicBezTo>
                  <a:pt x="4948221" y="1955416"/>
                  <a:pt x="5085306" y="1537321"/>
                  <a:pt x="4723436" y="1600416"/>
                </a:cubicBezTo>
                <a:cubicBezTo>
                  <a:pt x="4519766" y="1642315"/>
                  <a:pt x="4412545" y="1474035"/>
                  <a:pt x="4058322" y="1600416"/>
                </a:cubicBezTo>
                <a:cubicBezTo>
                  <a:pt x="3695848" y="1725224"/>
                  <a:pt x="3906072" y="1522797"/>
                  <a:pt x="3697582" y="1600416"/>
                </a:cubicBezTo>
                <a:cubicBezTo>
                  <a:pt x="3548246" y="1639994"/>
                  <a:pt x="3339742" y="1545635"/>
                  <a:pt x="3235386" y="1600416"/>
                </a:cubicBezTo>
                <a:cubicBezTo>
                  <a:pt x="3130755" y="1778864"/>
                  <a:pt x="2708123" y="1537561"/>
                  <a:pt x="2570270" y="1600416"/>
                </a:cubicBezTo>
                <a:cubicBezTo>
                  <a:pt x="2417653" y="1605324"/>
                  <a:pt x="2340776" y="1593623"/>
                  <a:pt x="2108072" y="1600416"/>
                </a:cubicBezTo>
                <a:cubicBezTo>
                  <a:pt x="1870050" y="1803638"/>
                  <a:pt x="1569381" y="1395218"/>
                  <a:pt x="1442959" y="1600416"/>
                </a:cubicBezTo>
                <a:cubicBezTo>
                  <a:pt x="1391429" y="1817194"/>
                  <a:pt x="1055964" y="1529595"/>
                  <a:pt x="879303" y="1600416"/>
                </a:cubicBezTo>
                <a:cubicBezTo>
                  <a:pt x="631786" y="1589035"/>
                  <a:pt x="658294" y="1546105"/>
                  <a:pt x="620021" y="1600416"/>
                </a:cubicBezTo>
                <a:cubicBezTo>
                  <a:pt x="558980" y="1547216"/>
                  <a:pt x="236796" y="1534515"/>
                  <a:pt x="0" y="1600416"/>
                </a:cubicBezTo>
                <a:cubicBezTo>
                  <a:pt x="-74167" y="1292657"/>
                  <a:pt x="-52742" y="1156152"/>
                  <a:pt x="0" y="800205"/>
                </a:cubicBezTo>
                <a:cubicBezTo>
                  <a:pt x="-18739" y="347700"/>
                  <a:pt x="166023" y="208184"/>
                  <a:pt x="0" y="0"/>
                </a:cubicBezTo>
                <a:close/>
              </a:path>
              <a:path w="10145809" h="1600416" fill="none" stroke="0" extrusionOk="0">
                <a:moveTo>
                  <a:pt x="0" y="0"/>
                </a:moveTo>
                <a:cubicBezTo>
                  <a:pt x="262380" y="-326999"/>
                  <a:pt x="531199" y="69826"/>
                  <a:pt x="766571" y="0"/>
                </a:cubicBezTo>
                <a:cubicBezTo>
                  <a:pt x="965405" y="-91358"/>
                  <a:pt x="1320797" y="31030"/>
                  <a:pt x="1431685" y="0"/>
                </a:cubicBezTo>
                <a:cubicBezTo>
                  <a:pt x="1573047" y="-64449"/>
                  <a:pt x="1666489" y="81735"/>
                  <a:pt x="1690967" y="0"/>
                </a:cubicBezTo>
                <a:cubicBezTo>
                  <a:pt x="1790515" y="-79941"/>
                  <a:pt x="1908207" y="34718"/>
                  <a:pt x="1950248" y="0"/>
                </a:cubicBezTo>
                <a:cubicBezTo>
                  <a:pt x="2091180" y="-174996"/>
                  <a:pt x="2153445" y="36104"/>
                  <a:pt x="2412447" y="0"/>
                </a:cubicBezTo>
                <a:cubicBezTo>
                  <a:pt x="2646182" y="-98155"/>
                  <a:pt x="2704075" y="25563"/>
                  <a:pt x="2976103" y="0"/>
                </a:cubicBezTo>
                <a:cubicBezTo>
                  <a:pt x="3243855" y="75802"/>
                  <a:pt x="3635464" y="108138"/>
                  <a:pt x="3742675" y="0"/>
                </a:cubicBezTo>
                <a:cubicBezTo>
                  <a:pt x="3975126" y="-104710"/>
                  <a:pt x="3966623" y="5432"/>
                  <a:pt x="4103415" y="0"/>
                </a:cubicBezTo>
                <a:cubicBezTo>
                  <a:pt x="4108902" y="31612"/>
                  <a:pt x="4543896" y="9455"/>
                  <a:pt x="4768529" y="0"/>
                </a:cubicBezTo>
                <a:cubicBezTo>
                  <a:pt x="5101432" y="-196763"/>
                  <a:pt x="4944761" y="47415"/>
                  <a:pt x="5129269" y="0"/>
                </a:cubicBezTo>
                <a:cubicBezTo>
                  <a:pt x="5310694" y="-38104"/>
                  <a:pt x="5273375" y="36933"/>
                  <a:pt x="5388550" y="0"/>
                </a:cubicBezTo>
                <a:cubicBezTo>
                  <a:pt x="5527359" y="-40551"/>
                  <a:pt x="5931445" y="235106"/>
                  <a:pt x="6053665" y="0"/>
                </a:cubicBezTo>
                <a:cubicBezTo>
                  <a:pt x="6308939" y="-371161"/>
                  <a:pt x="6582210" y="277391"/>
                  <a:pt x="6820237" y="0"/>
                </a:cubicBezTo>
                <a:cubicBezTo>
                  <a:pt x="7196850" y="-160959"/>
                  <a:pt x="7091641" y="44153"/>
                  <a:pt x="7180977" y="0"/>
                </a:cubicBezTo>
                <a:cubicBezTo>
                  <a:pt x="7263178" y="-89650"/>
                  <a:pt x="7440802" y="86984"/>
                  <a:pt x="7643175" y="0"/>
                </a:cubicBezTo>
                <a:cubicBezTo>
                  <a:pt x="7889109" y="33118"/>
                  <a:pt x="7782601" y="104927"/>
                  <a:pt x="7902457" y="0"/>
                </a:cubicBezTo>
                <a:cubicBezTo>
                  <a:pt x="8117668" y="66568"/>
                  <a:pt x="8510785" y="303247"/>
                  <a:pt x="8669029" y="0"/>
                </a:cubicBezTo>
                <a:cubicBezTo>
                  <a:pt x="8810910" y="-172152"/>
                  <a:pt x="9007751" y="45829"/>
                  <a:pt x="9131227" y="0"/>
                </a:cubicBezTo>
                <a:cubicBezTo>
                  <a:pt x="9248008" y="8132"/>
                  <a:pt x="9363562" y="12530"/>
                  <a:pt x="9491967" y="0"/>
                </a:cubicBezTo>
                <a:cubicBezTo>
                  <a:pt x="9523503" y="-196412"/>
                  <a:pt x="9806041" y="61443"/>
                  <a:pt x="10145809" y="0"/>
                </a:cubicBezTo>
                <a:cubicBezTo>
                  <a:pt x="10079483" y="238987"/>
                  <a:pt x="10076120" y="579546"/>
                  <a:pt x="10145809" y="784202"/>
                </a:cubicBezTo>
                <a:cubicBezTo>
                  <a:pt x="10223028" y="984517"/>
                  <a:pt x="10181440" y="1210423"/>
                  <a:pt x="10145809" y="1600416"/>
                </a:cubicBezTo>
                <a:cubicBezTo>
                  <a:pt x="9848500" y="1664899"/>
                  <a:pt x="9671246" y="1672572"/>
                  <a:pt x="9379235" y="1600416"/>
                </a:cubicBezTo>
                <a:cubicBezTo>
                  <a:pt x="9088976" y="1534618"/>
                  <a:pt x="8958201" y="1568383"/>
                  <a:pt x="8612662" y="1600416"/>
                </a:cubicBezTo>
                <a:cubicBezTo>
                  <a:pt x="8351146" y="1624326"/>
                  <a:pt x="8377087" y="1533130"/>
                  <a:pt x="8251924" y="1600416"/>
                </a:cubicBezTo>
                <a:cubicBezTo>
                  <a:pt x="8082438" y="1629186"/>
                  <a:pt x="7760398" y="1409061"/>
                  <a:pt x="7485352" y="1600416"/>
                </a:cubicBezTo>
                <a:cubicBezTo>
                  <a:pt x="7165868" y="1734426"/>
                  <a:pt x="7116880" y="1562787"/>
                  <a:pt x="6820237" y="1600416"/>
                </a:cubicBezTo>
                <a:cubicBezTo>
                  <a:pt x="6547340" y="1502953"/>
                  <a:pt x="6309912" y="1399736"/>
                  <a:pt x="6053665" y="1600416"/>
                </a:cubicBezTo>
                <a:cubicBezTo>
                  <a:pt x="5844713" y="1649864"/>
                  <a:pt x="5605149" y="1537630"/>
                  <a:pt x="5287092" y="1600416"/>
                </a:cubicBezTo>
                <a:cubicBezTo>
                  <a:pt x="5010070" y="1922948"/>
                  <a:pt x="4920931" y="1519531"/>
                  <a:pt x="4723436" y="1600416"/>
                </a:cubicBezTo>
                <a:cubicBezTo>
                  <a:pt x="4327870" y="1653366"/>
                  <a:pt x="4482835" y="1435036"/>
                  <a:pt x="4058322" y="1600416"/>
                </a:cubicBezTo>
                <a:cubicBezTo>
                  <a:pt x="3779498" y="1770324"/>
                  <a:pt x="3821109" y="1441625"/>
                  <a:pt x="3697582" y="1600416"/>
                </a:cubicBezTo>
                <a:cubicBezTo>
                  <a:pt x="3500982" y="1639205"/>
                  <a:pt x="3302401" y="1517791"/>
                  <a:pt x="3235386" y="1600416"/>
                </a:cubicBezTo>
                <a:cubicBezTo>
                  <a:pt x="3176851" y="1755690"/>
                  <a:pt x="2740614" y="1599194"/>
                  <a:pt x="2570270" y="1600416"/>
                </a:cubicBezTo>
                <a:cubicBezTo>
                  <a:pt x="2404814" y="1621706"/>
                  <a:pt x="2316922" y="1593312"/>
                  <a:pt x="2108072" y="1600416"/>
                </a:cubicBezTo>
                <a:cubicBezTo>
                  <a:pt x="1863661" y="1736611"/>
                  <a:pt x="1524608" y="1472741"/>
                  <a:pt x="1442959" y="1600416"/>
                </a:cubicBezTo>
                <a:cubicBezTo>
                  <a:pt x="1304726" y="1792511"/>
                  <a:pt x="1081452" y="1601202"/>
                  <a:pt x="879303" y="1600416"/>
                </a:cubicBezTo>
                <a:cubicBezTo>
                  <a:pt x="649116" y="1564928"/>
                  <a:pt x="659375" y="1555810"/>
                  <a:pt x="620021" y="1600416"/>
                </a:cubicBezTo>
                <a:cubicBezTo>
                  <a:pt x="536088" y="1656455"/>
                  <a:pt x="256984" y="1531325"/>
                  <a:pt x="0" y="1600416"/>
                </a:cubicBezTo>
                <a:cubicBezTo>
                  <a:pt x="71607" y="1328691"/>
                  <a:pt x="-40080" y="1171360"/>
                  <a:pt x="0" y="800205"/>
                </a:cubicBezTo>
                <a:cubicBezTo>
                  <a:pt x="-7857" y="355416"/>
                  <a:pt x="65829" y="190626"/>
                  <a:pt x="0" y="0"/>
                </a:cubicBezTo>
                <a:close/>
              </a:path>
              <a:path w="10145809" h="1600416" fill="none" stroke="0" extrusionOk="0">
                <a:moveTo>
                  <a:pt x="0" y="0"/>
                </a:moveTo>
                <a:cubicBezTo>
                  <a:pt x="280156" y="-331090"/>
                  <a:pt x="499236" y="29934"/>
                  <a:pt x="766571" y="0"/>
                </a:cubicBezTo>
                <a:cubicBezTo>
                  <a:pt x="931743" y="-91024"/>
                  <a:pt x="1306270" y="-16518"/>
                  <a:pt x="1431685" y="0"/>
                </a:cubicBezTo>
                <a:cubicBezTo>
                  <a:pt x="1604490" y="-60139"/>
                  <a:pt x="1647449" y="111839"/>
                  <a:pt x="1690967" y="0"/>
                </a:cubicBezTo>
                <a:cubicBezTo>
                  <a:pt x="1817681" y="-67304"/>
                  <a:pt x="1900771" y="78503"/>
                  <a:pt x="1950248" y="0"/>
                </a:cubicBezTo>
                <a:cubicBezTo>
                  <a:pt x="2048775" y="-206109"/>
                  <a:pt x="2192571" y="-37115"/>
                  <a:pt x="2412447" y="0"/>
                </a:cubicBezTo>
                <a:cubicBezTo>
                  <a:pt x="2625454" y="-132961"/>
                  <a:pt x="2640576" y="-15277"/>
                  <a:pt x="2976103" y="0"/>
                </a:cubicBezTo>
                <a:cubicBezTo>
                  <a:pt x="3296251" y="69588"/>
                  <a:pt x="3626260" y="120506"/>
                  <a:pt x="3742675" y="0"/>
                </a:cubicBezTo>
                <a:cubicBezTo>
                  <a:pt x="3961100" y="-166541"/>
                  <a:pt x="3911563" y="-10615"/>
                  <a:pt x="4103415" y="0"/>
                </a:cubicBezTo>
                <a:cubicBezTo>
                  <a:pt x="4055019" y="923"/>
                  <a:pt x="4501074" y="75148"/>
                  <a:pt x="4768529" y="0"/>
                </a:cubicBezTo>
                <a:cubicBezTo>
                  <a:pt x="5166958" y="-141586"/>
                  <a:pt x="4897910" y="56108"/>
                  <a:pt x="5129269" y="0"/>
                </a:cubicBezTo>
                <a:cubicBezTo>
                  <a:pt x="5340262" y="-63168"/>
                  <a:pt x="5269657" y="-373"/>
                  <a:pt x="5388550" y="0"/>
                </a:cubicBezTo>
                <a:cubicBezTo>
                  <a:pt x="5499706" y="-23271"/>
                  <a:pt x="5846747" y="112579"/>
                  <a:pt x="6053665" y="0"/>
                </a:cubicBezTo>
                <a:cubicBezTo>
                  <a:pt x="6310987" y="-362872"/>
                  <a:pt x="6663809" y="304766"/>
                  <a:pt x="6820237" y="0"/>
                </a:cubicBezTo>
                <a:cubicBezTo>
                  <a:pt x="7158791" y="-163010"/>
                  <a:pt x="7101459" y="36455"/>
                  <a:pt x="7180977" y="0"/>
                </a:cubicBezTo>
                <a:cubicBezTo>
                  <a:pt x="7242369" y="-52110"/>
                  <a:pt x="7475802" y="82127"/>
                  <a:pt x="7643175" y="0"/>
                </a:cubicBezTo>
                <a:cubicBezTo>
                  <a:pt x="7906897" y="45923"/>
                  <a:pt x="7827671" y="127354"/>
                  <a:pt x="7902457" y="0"/>
                </a:cubicBezTo>
                <a:cubicBezTo>
                  <a:pt x="8108205" y="56467"/>
                  <a:pt x="8467391" y="344727"/>
                  <a:pt x="8669029" y="0"/>
                </a:cubicBezTo>
                <a:cubicBezTo>
                  <a:pt x="8784237" y="-211823"/>
                  <a:pt x="9023037" y="49773"/>
                  <a:pt x="9131227" y="0"/>
                </a:cubicBezTo>
                <a:cubicBezTo>
                  <a:pt x="9237921" y="19855"/>
                  <a:pt x="9339461" y="19030"/>
                  <a:pt x="9491967" y="0"/>
                </a:cubicBezTo>
                <a:cubicBezTo>
                  <a:pt x="9561543" y="-226015"/>
                  <a:pt x="9729242" y="142133"/>
                  <a:pt x="10145809" y="0"/>
                </a:cubicBezTo>
                <a:cubicBezTo>
                  <a:pt x="10091620" y="217096"/>
                  <a:pt x="9970891" y="602356"/>
                  <a:pt x="10145809" y="784202"/>
                </a:cubicBezTo>
                <a:cubicBezTo>
                  <a:pt x="10267596" y="895379"/>
                  <a:pt x="10206335" y="1181225"/>
                  <a:pt x="10145809" y="1600416"/>
                </a:cubicBezTo>
                <a:cubicBezTo>
                  <a:pt x="9820292" y="1677995"/>
                  <a:pt x="9644549" y="1673624"/>
                  <a:pt x="9379235" y="1600416"/>
                </a:cubicBezTo>
                <a:cubicBezTo>
                  <a:pt x="9081427" y="1536345"/>
                  <a:pt x="8932416" y="1537808"/>
                  <a:pt x="8612662" y="1600416"/>
                </a:cubicBezTo>
                <a:cubicBezTo>
                  <a:pt x="8345763" y="1618920"/>
                  <a:pt x="8404760" y="1539717"/>
                  <a:pt x="8251924" y="1600416"/>
                </a:cubicBezTo>
                <a:cubicBezTo>
                  <a:pt x="8089331" y="1684879"/>
                  <a:pt x="7807248" y="1493076"/>
                  <a:pt x="7485352" y="1600416"/>
                </a:cubicBezTo>
                <a:cubicBezTo>
                  <a:pt x="7129966" y="1721907"/>
                  <a:pt x="7156415" y="1499724"/>
                  <a:pt x="6820237" y="1600416"/>
                </a:cubicBezTo>
                <a:cubicBezTo>
                  <a:pt x="6506450" y="1524029"/>
                  <a:pt x="6336919" y="1379177"/>
                  <a:pt x="6053665" y="1600416"/>
                </a:cubicBezTo>
                <a:cubicBezTo>
                  <a:pt x="5806102" y="1596612"/>
                  <a:pt x="5698170" y="1478325"/>
                  <a:pt x="5287092" y="1600416"/>
                </a:cubicBezTo>
                <a:cubicBezTo>
                  <a:pt x="5073406" y="1911898"/>
                  <a:pt x="4897567" y="1462212"/>
                  <a:pt x="4723436" y="1600416"/>
                </a:cubicBezTo>
                <a:cubicBezTo>
                  <a:pt x="4405143" y="1664378"/>
                  <a:pt x="4514712" y="1374175"/>
                  <a:pt x="4058322" y="1600416"/>
                </a:cubicBezTo>
                <a:cubicBezTo>
                  <a:pt x="3737824" y="1813491"/>
                  <a:pt x="3844501" y="1375700"/>
                  <a:pt x="3697582" y="1600416"/>
                </a:cubicBezTo>
                <a:cubicBezTo>
                  <a:pt x="3483620" y="1638958"/>
                  <a:pt x="3255162" y="1508167"/>
                  <a:pt x="3235386" y="1600416"/>
                </a:cubicBezTo>
                <a:cubicBezTo>
                  <a:pt x="3201622" y="1731420"/>
                  <a:pt x="2695753" y="1592786"/>
                  <a:pt x="2570270" y="1600416"/>
                </a:cubicBezTo>
                <a:cubicBezTo>
                  <a:pt x="2406059" y="1614815"/>
                  <a:pt x="2323046" y="1598176"/>
                  <a:pt x="2108072" y="1600416"/>
                </a:cubicBezTo>
                <a:cubicBezTo>
                  <a:pt x="1821776" y="1753757"/>
                  <a:pt x="1524350" y="1445779"/>
                  <a:pt x="1442959" y="1600416"/>
                </a:cubicBezTo>
                <a:cubicBezTo>
                  <a:pt x="1301817" y="1862521"/>
                  <a:pt x="1051468" y="1620544"/>
                  <a:pt x="879303" y="1600416"/>
                </a:cubicBezTo>
                <a:cubicBezTo>
                  <a:pt x="645545" y="1569410"/>
                  <a:pt x="651942" y="1556748"/>
                  <a:pt x="620021" y="1600416"/>
                </a:cubicBezTo>
                <a:cubicBezTo>
                  <a:pt x="571491" y="1633159"/>
                  <a:pt x="236712" y="1599130"/>
                  <a:pt x="0" y="1600416"/>
                </a:cubicBezTo>
                <a:cubicBezTo>
                  <a:pt x="115632" y="1343495"/>
                  <a:pt x="-114578" y="1145274"/>
                  <a:pt x="0" y="800205"/>
                </a:cubicBezTo>
                <a:cubicBezTo>
                  <a:pt x="-24760" y="326407"/>
                  <a:pt x="39920" y="119708"/>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283319" y="-300758"/>
                          <a:pt x="477109" y="-23924"/>
                          <a:pt x="766571" y="0"/>
                        </a:cubicBezTo>
                        <a:cubicBezTo>
                          <a:pt x="973117" y="-100161"/>
                          <a:pt x="1289938" y="16746"/>
                          <a:pt x="1431685" y="0"/>
                        </a:cubicBezTo>
                        <a:cubicBezTo>
                          <a:pt x="1580912" y="-36210"/>
                          <a:pt x="1641872" y="112827"/>
                          <a:pt x="1690967" y="0"/>
                        </a:cubicBezTo>
                        <a:cubicBezTo>
                          <a:pt x="1816768" y="-62113"/>
                          <a:pt x="1893562" y="84606"/>
                          <a:pt x="1950248" y="0"/>
                        </a:cubicBezTo>
                        <a:cubicBezTo>
                          <a:pt x="2041631" y="-208816"/>
                          <a:pt x="2238955" y="-17061"/>
                          <a:pt x="2412447" y="0"/>
                        </a:cubicBezTo>
                        <a:cubicBezTo>
                          <a:pt x="2675594" y="-139347"/>
                          <a:pt x="2639092" y="36022"/>
                          <a:pt x="2976103" y="0"/>
                        </a:cubicBezTo>
                        <a:cubicBezTo>
                          <a:pt x="3296068" y="85302"/>
                          <a:pt x="3651199" y="114933"/>
                          <a:pt x="3742675" y="0"/>
                        </a:cubicBezTo>
                        <a:cubicBezTo>
                          <a:pt x="3960201" y="-171530"/>
                          <a:pt x="3935438" y="-17376"/>
                          <a:pt x="4103415" y="0"/>
                        </a:cubicBezTo>
                        <a:cubicBezTo>
                          <a:pt x="4053369" y="-61338"/>
                          <a:pt x="4538119" y="107760"/>
                          <a:pt x="4768529" y="0"/>
                        </a:cubicBezTo>
                        <a:cubicBezTo>
                          <a:pt x="5167255" y="-90939"/>
                          <a:pt x="4863316" y="114425"/>
                          <a:pt x="5129269" y="0"/>
                        </a:cubicBezTo>
                        <a:cubicBezTo>
                          <a:pt x="5341894" y="-54314"/>
                          <a:pt x="5258810" y="28739"/>
                          <a:pt x="5388550" y="0"/>
                        </a:cubicBezTo>
                        <a:cubicBezTo>
                          <a:pt x="5515882" y="5103"/>
                          <a:pt x="5838402" y="103155"/>
                          <a:pt x="6053665" y="0"/>
                        </a:cubicBezTo>
                        <a:cubicBezTo>
                          <a:pt x="6304872" y="-357231"/>
                          <a:pt x="6572494" y="291159"/>
                          <a:pt x="6820237" y="0"/>
                        </a:cubicBezTo>
                        <a:cubicBezTo>
                          <a:pt x="7157520" y="-163918"/>
                          <a:pt x="7117767" y="31517"/>
                          <a:pt x="7180977" y="0"/>
                        </a:cubicBezTo>
                        <a:cubicBezTo>
                          <a:pt x="7254278" y="-41326"/>
                          <a:pt x="7431616" y="99300"/>
                          <a:pt x="7643175" y="0"/>
                        </a:cubicBezTo>
                        <a:cubicBezTo>
                          <a:pt x="7907881" y="38781"/>
                          <a:pt x="7798323" y="108734"/>
                          <a:pt x="7902457" y="0"/>
                        </a:cubicBezTo>
                        <a:cubicBezTo>
                          <a:pt x="8048655" y="98989"/>
                          <a:pt x="8480476" y="320856"/>
                          <a:pt x="8669029" y="0"/>
                        </a:cubicBezTo>
                        <a:cubicBezTo>
                          <a:pt x="8785387" y="-227410"/>
                          <a:pt x="9026893" y="49432"/>
                          <a:pt x="9131227" y="0"/>
                        </a:cubicBezTo>
                        <a:cubicBezTo>
                          <a:pt x="9240994" y="19429"/>
                          <a:pt x="9351149" y="20191"/>
                          <a:pt x="9491967" y="0"/>
                        </a:cubicBezTo>
                        <a:cubicBezTo>
                          <a:pt x="9570136" y="-213205"/>
                          <a:pt x="9785028" y="115833"/>
                          <a:pt x="10145809" y="0"/>
                        </a:cubicBezTo>
                        <a:cubicBezTo>
                          <a:pt x="10091478" y="208710"/>
                          <a:pt x="10032929" y="606144"/>
                          <a:pt x="10145809" y="784202"/>
                        </a:cubicBezTo>
                        <a:cubicBezTo>
                          <a:pt x="10237216" y="907208"/>
                          <a:pt x="10174285" y="1138099"/>
                          <a:pt x="10145809" y="1600416"/>
                        </a:cubicBezTo>
                        <a:cubicBezTo>
                          <a:pt x="9784808" y="1685282"/>
                          <a:pt x="9637384" y="1668627"/>
                          <a:pt x="9379235" y="1600416"/>
                        </a:cubicBezTo>
                        <a:cubicBezTo>
                          <a:pt x="9127495" y="1526838"/>
                          <a:pt x="8956964" y="1560030"/>
                          <a:pt x="8612662" y="1600416"/>
                        </a:cubicBezTo>
                        <a:cubicBezTo>
                          <a:pt x="8351657" y="1618222"/>
                          <a:pt x="8385085" y="1549255"/>
                          <a:pt x="8251924" y="1600416"/>
                        </a:cubicBezTo>
                        <a:cubicBezTo>
                          <a:pt x="8091523" y="1692488"/>
                          <a:pt x="7768407" y="1533587"/>
                          <a:pt x="7485352" y="1600416"/>
                        </a:cubicBezTo>
                        <a:cubicBezTo>
                          <a:pt x="7151246" y="1712264"/>
                          <a:pt x="7161889" y="1492355"/>
                          <a:pt x="6820237" y="1600416"/>
                        </a:cubicBezTo>
                        <a:cubicBezTo>
                          <a:pt x="6494392" y="1510066"/>
                          <a:pt x="6351900" y="1379132"/>
                          <a:pt x="6053665" y="1600416"/>
                        </a:cubicBezTo>
                        <a:cubicBezTo>
                          <a:pt x="5853451" y="1631216"/>
                          <a:pt x="5699140" y="1437945"/>
                          <a:pt x="5287092" y="1600416"/>
                        </a:cubicBezTo>
                        <a:cubicBezTo>
                          <a:pt x="5068062" y="1872021"/>
                          <a:pt x="4896427" y="1434184"/>
                          <a:pt x="4723436" y="1600416"/>
                        </a:cubicBezTo>
                        <a:cubicBezTo>
                          <a:pt x="4422038" y="1686609"/>
                          <a:pt x="4504495" y="1356806"/>
                          <a:pt x="4058322" y="1600416"/>
                        </a:cubicBezTo>
                        <a:cubicBezTo>
                          <a:pt x="3719177" y="1769774"/>
                          <a:pt x="3785159" y="1390624"/>
                          <a:pt x="3697582" y="1600416"/>
                        </a:cubicBezTo>
                        <a:cubicBezTo>
                          <a:pt x="3480842" y="1653260"/>
                          <a:pt x="3256730" y="1502361"/>
                          <a:pt x="3235386" y="1600416"/>
                        </a:cubicBezTo>
                        <a:cubicBezTo>
                          <a:pt x="3179775" y="1728579"/>
                          <a:pt x="2691526" y="1584717"/>
                          <a:pt x="2570270" y="1600416"/>
                        </a:cubicBezTo>
                        <a:cubicBezTo>
                          <a:pt x="2413485" y="1611905"/>
                          <a:pt x="2324093" y="1590272"/>
                          <a:pt x="2108072" y="1600416"/>
                        </a:cubicBezTo>
                        <a:cubicBezTo>
                          <a:pt x="1817906" y="1759689"/>
                          <a:pt x="1525992" y="1475033"/>
                          <a:pt x="1442959" y="1600416"/>
                        </a:cubicBezTo>
                        <a:cubicBezTo>
                          <a:pt x="1306630" y="1827987"/>
                          <a:pt x="1031363" y="1618473"/>
                          <a:pt x="879303" y="1600416"/>
                        </a:cubicBezTo>
                        <a:cubicBezTo>
                          <a:pt x="644723" y="1572996"/>
                          <a:pt x="654075" y="1559099"/>
                          <a:pt x="620021" y="1600416"/>
                        </a:cubicBezTo>
                        <a:cubicBezTo>
                          <a:pt x="559161" y="1582978"/>
                          <a:pt x="206600" y="1580789"/>
                          <a:pt x="0" y="1600416"/>
                        </a:cubicBezTo>
                        <a:cubicBezTo>
                          <a:pt x="99759" y="1377753"/>
                          <a:pt x="-121697" y="1149901"/>
                          <a:pt x="0" y="800205"/>
                        </a:cubicBezTo>
                        <a:cubicBezTo>
                          <a:pt x="-14590" y="344255"/>
                          <a:pt x="8584" y="112597"/>
                          <a:pt x="0" y="0"/>
                        </a:cubicBezTo>
                        <a:close/>
                      </a:path>
                      <a:path w="10145809" h="1600416" stroke="0" extrusionOk="0">
                        <a:moveTo>
                          <a:pt x="0" y="0"/>
                        </a:moveTo>
                        <a:cubicBezTo>
                          <a:pt x="202673" y="-82250"/>
                          <a:pt x="263498" y="45056"/>
                          <a:pt x="360738" y="0"/>
                        </a:cubicBezTo>
                        <a:cubicBezTo>
                          <a:pt x="448046" y="-108531"/>
                          <a:pt x="640152" y="35287"/>
                          <a:pt x="721480" y="0"/>
                        </a:cubicBezTo>
                        <a:cubicBezTo>
                          <a:pt x="858886" y="-13176"/>
                          <a:pt x="901695" y="12672"/>
                          <a:pt x="980761" y="0"/>
                        </a:cubicBezTo>
                        <a:cubicBezTo>
                          <a:pt x="1259839" y="46584"/>
                          <a:pt x="1424278" y="272611"/>
                          <a:pt x="1747332" y="0"/>
                        </a:cubicBezTo>
                        <a:cubicBezTo>
                          <a:pt x="1997164" y="-79430"/>
                          <a:pt x="1952840" y="138629"/>
                          <a:pt x="2006615" y="0"/>
                        </a:cubicBezTo>
                        <a:cubicBezTo>
                          <a:pt x="2034811" y="-10666"/>
                          <a:pt x="2231257" y="23396"/>
                          <a:pt x="2367355" y="0"/>
                        </a:cubicBezTo>
                        <a:cubicBezTo>
                          <a:pt x="2581927" y="-40758"/>
                          <a:pt x="2605430" y="160945"/>
                          <a:pt x="2829553" y="0"/>
                        </a:cubicBezTo>
                        <a:cubicBezTo>
                          <a:pt x="3047894" y="-10890"/>
                          <a:pt x="3097801" y="-48656"/>
                          <a:pt x="3190293" y="0"/>
                        </a:cubicBezTo>
                        <a:cubicBezTo>
                          <a:pt x="3308247" y="-57398"/>
                          <a:pt x="3682900" y="-71348"/>
                          <a:pt x="3956864" y="0"/>
                        </a:cubicBezTo>
                        <a:cubicBezTo>
                          <a:pt x="4205314" y="-8417"/>
                          <a:pt x="4131730" y="93282"/>
                          <a:pt x="4419062" y="0"/>
                        </a:cubicBezTo>
                        <a:cubicBezTo>
                          <a:pt x="4562423" y="-169570"/>
                          <a:pt x="4641012" y="80558"/>
                          <a:pt x="4881260" y="0"/>
                        </a:cubicBezTo>
                        <a:cubicBezTo>
                          <a:pt x="5115171" y="-50534"/>
                          <a:pt x="5189886" y="-4365"/>
                          <a:pt x="5444916" y="0"/>
                        </a:cubicBezTo>
                        <a:cubicBezTo>
                          <a:pt x="5624713" y="-71389"/>
                          <a:pt x="5734292" y="54227"/>
                          <a:pt x="5805656" y="0"/>
                        </a:cubicBezTo>
                        <a:cubicBezTo>
                          <a:pt x="5951156" y="-116163"/>
                          <a:pt x="6121925" y="118678"/>
                          <a:pt x="6166395" y="0"/>
                        </a:cubicBezTo>
                        <a:cubicBezTo>
                          <a:pt x="6186257" y="-61281"/>
                          <a:pt x="6372598" y="193565"/>
                          <a:pt x="6527137" y="0"/>
                        </a:cubicBezTo>
                        <a:cubicBezTo>
                          <a:pt x="6646317" y="-52606"/>
                          <a:pt x="7006016" y="67399"/>
                          <a:pt x="7090793" y="0"/>
                        </a:cubicBezTo>
                        <a:cubicBezTo>
                          <a:pt x="7276870" y="-148844"/>
                          <a:pt x="7428881" y="-24955"/>
                          <a:pt x="7654448" y="0"/>
                        </a:cubicBezTo>
                        <a:cubicBezTo>
                          <a:pt x="7718876" y="67004"/>
                          <a:pt x="8088475" y="246161"/>
                          <a:pt x="8421020" y="0"/>
                        </a:cubicBezTo>
                        <a:cubicBezTo>
                          <a:pt x="8840892" y="-136609"/>
                          <a:pt x="8736183" y="75542"/>
                          <a:pt x="8781760" y="0"/>
                        </a:cubicBezTo>
                        <a:cubicBezTo>
                          <a:pt x="8925623" y="-54960"/>
                          <a:pt x="9184917" y="33112"/>
                          <a:pt x="9243958" y="0"/>
                        </a:cubicBezTo>
                        <a:cubicBezTo>
                          <a:pt x="9139236" y="72949"/>
                          <a:pt x="9635386" y="-95087"/>
                          <a:pt x="10145809" y="0"/>
                        </a:cubicBezTo>
                        <a:cubicBezTo>
                          <a:pt x="10207341" y="149375"/>
                          <a:pt x="10127428" y="631632"/>
                          <a:pt x="10145809" y="752193"/>
                        </a:cubicBezTo>
                        <a:cubicBezTo>
                          <a:pt x="10091813" y="832671"/>
                          <a:pt x="10164832" y="1441248"/>
                          <a:pt x="10145809" y="1600416"/>
                        </a:cubicBezTo>
                        <a:cubicBezTo>
                          <a:pt x="9852955" y="1753190"/>
                          <a:pt x="9809198" y="1439316"/>
                          <a:pt x="9683609" y="1600416"/>
                        </a:cubicBezTo>
                        <a:cubicBezTo>
                          <a:pt x="9528426" y="1636462"/>
                          <a:pt x="9535814" y="1589051"/>
                          <a:pt x="9424327" y="1600416"/>
                        </a:cubicBezTo>
                        <a:cubicBezTo>
                          <a:pt x="9270903" y="1628699"/>
                          <a:pt x="8877624" y="1595968"/>
                          <a:pt x="8759213" y="1600416"/>
                        </a:cubicBezTo>
                        <a:cubicBezTo>
                          <a:pt x="8667091" y="1642466"/>
                          <a:pt x="8361014" y="1548414"/>
                          <a:pt x="8297016" y="1600416"/>
                        </a:cubicBezTo>
                        <a:cubicBezTo>
                          <a:pt x="8225450" y="1710970"/>
                          <a:pt x="7792221" y="1572807"/>
                          <a:pt x="7530445" y="1600416"/>
                        </a:cubicBezTo>
                        <a:cubicBezTo>
                          <a:pt x="7307890" y="1897054"/>
                          <a:pt x="6939037" y="1304888"/>
                          <a:pt x="6763872" y="1600416"/>
                        </a:cubicBezTo>
                        <a:cubicBezTo>
                          <a:pt x="6570615" y="1759941"/>
                          <a:pt x="6554619" y="1584785"/>
                          <a:pt x="6504590" y="1600416"/>
                        </a:cubicBezTo>
                        <a:cubicBezTo>
                          <a:pt x="6405336" y="1661807"/>
                          <a:pt x="6322476" y="1618575"/>
                          <a:pt x="6245307" y="1600416"/>
                        </a:cubicBezTo>
                        <a:cubicBezTo>
                          <a:pt x="6218517" y="1639602"/>
                          <a:pt x="5967637" y="1605940"/>
                          <a:pt x="5884569" y="1600416"/>
                        </a:cubicBezTo>
                        <a:cubicBezTo>
                          <a:pt x="5789609" y="1737178"/>
                          <a:pt x="5414187" y="1448529"/>
                          <a:pt x="5219453" y="1600416"/>
                        </a:cubicBezTo>
                        <a:cubicBezTo>
                          <a:pt x="4878099" y="1770618"/>
                          <a:pt x="4800707" y="1430850"/>
                          <a:pt x="4554340" y="1600416"/>
                        </a:cubicBezTo>
                        <a:cubicBezTo>
                          <a:pt x="4347785" y="1565439"/>
                          <a:pt x="4079694" y="1522250"/>
                          <a:pt x="3889226" y="1600416"/>
                        </a:cubicBezTo>
                        <a:cubicBezTo>
                          <a:pt x="3783538" y="1640247"/>
                          <a:pt x="3689875" y="1575448"/>
                          <a:pt x="3629944" y="1600416"/>
                        </a:cubicBezTo>
                        <a:cubicBezTo>
                          <a:pt x="3534194" y="1722501"/>
                          <a:pt x="3131950" y="1643550"/>
                          <a:pt x="3066288" y="1600416"/>
                        </a:cubicBezTo>
                        <a:cubicBezTo>
                          <a:pt x="2979000" y="1724716"/>
                          <a:pt x="2702858" y="1215545"/>
                          <a:pt x="2299716" y="1600416"/>
                        </a:cubicBezTo>
                        <a:cubicBezTo>
                          <a:pt x="1883482" y="1913021"/>
                          <a:pt x="1926758" y="1486490"/>
                          <a:pt x="1634602" y="1600416"/>
                        </a:cubicBezTo>
                        <a:cubicBezTo>
                          <a:pt x="1526340" y="1616920"/>
                          <a:pt x="1134350" y="1454306"/>
                          <a:pt x="969487" y="1600416"/>
                        </a:cubicBezTo>
                        <a:cubicBezTo>
                          <a:pt x="603650" y="1792370"/>
                          <a:pt x="330539" y="1697807"/>
                          <a:pt x="0" y="1600416"/>
                        </a:cubicBezTo>
                        <a:cubicBezTo>
                          <a:pt x="81745" y="1355002"/>
                          <a:pt x="-95148" y="1065138"/>
                          <a:pt x="0" y="816210"/>
                        </a:cubicBezTo>
                        <a:cubicBezTo>
                          <a:pt x="-119040" y="673716"/>
                          <a:pt x="71453" y="222235"/>
                          <a:pt x="0" y="0"/>
                        </a:cubicBezTo>
                        <a:close/>
                      </a:path>
                      <a:path w="10145809" h="1600416" fill="none" stroke="0" extrusionOk="0">
                        <a:moveTo>
                          <a:pt x="0" y="0"/>
                        </a:moveTo>
                        <a:cubicBezTo>
                          <a:pt x="156417" y="-171610"/>
                          <a:pt x="577310" y="131782"/>
                          <a:pt x="766571" y="0"/>
                        </a:cubicBezTo>
                        <a:cubicBezTo>
                          <a:pt x="936278" y="-95857"/>
                          <a:pt x="1267848" y="4152"/>
                          <a:pt x="1431685" y="0"/>
                        </a:cubicBezTo>
                        <a:cubicBezTo>
                          <a:pt x="1593749" y="-86155"/>
                          <a:pt x="1645046" y="38589"/>
                          <a:pt x="1690967" y="0"/>
                        </a:cubicBezTo>
                        <a:cubicBezTo>
                          <a:pt x="1787427" y="-109187"/>
                          <a:pt x="1884232" y="22337"/>
                          <a:pt x="1950248" y="0"/>
                        </a:cubicBezTo>
                        <a:cubicBezTo>
                          <a:pt x="2031198" y="-141085"/>
                          <a:pt x="2241842" y="54037"/>
                          <a:pt x="2412447" y="0"/>
                        </a:cubicBezTo>
                        <a:cubicBezTo>
                          <a:pt x="2519062" y="-36938"/>
                          <a:pt x="2817269" y="57213"/>
                          <a:pt x="2976103" y="0"/>
                        </a:cubicBezTo>
                        <a:cubicBezTo>
                          <a:pt x="3345298" y="-139412"/>
                          <a:pt x="3489154" y="237821"/>
                          <a:pt x="3742675" y="0"/>
                        </a:cubicBezTo>
                        <a:cubicBezTo>
                          <a:pt x="3981524" y="-155672"/>
                          <a:pt x="3959822" y="33098"/>
                          <a:pt x="4103415" y="0"/>
                        </a:cubicBezTo>
                        <a:cubicBezTo>
                          <a:pt x="4235203" y="-23640"/>
                          <a:pt x="4490286" y="108092"/>
                          <a:pt x="4768529" y="0"/>
                        </a:cubicBezTo>
                        <a:cubicBezTo>
                          <a:pt x="5036063" y="-117581"/>
                          <a:pt x="4976866" y="-22656"/>
                          <a:pt x="5129269" y="0"/>
                        </a:cubicBezTo>
                        <a:cubicBezTo>
                          <a:pt x="5280026" y="-13391"/>
                          <a:pt x="5284062" y="31084"/>
                          <a:pt x="5388550" y="0"/>
                        </a:cubicBezTo>
                        <a:cubicBezTo>
                          <a:pt x="5420369" y="-50309"/>
                          <a:pt x="5844485" y="186085"/>
                          <a:pt x="6053665" y="0"/>
                        </a:cubicBezTo>
                        <a:cubicBezTo>
                          <a:pt x="6413122" y="-329712"/>
                          <a:pt x="6284659" y="122113"/>
                          <a:pt x="6820237" y="0"/>
                        </a:cubicBezTo>
                        <a:cubicBezTo>
                          <a:pt x="7149440" y="-144028"/>
                          <a:pt x="6973490" y="104096"/>
                          <a:pt x="7180977" y="0"/>
                        </a:cubicBezTo>
                        <a:cubicBezTo>
                          <a:pt x="7247436" y="-109883"/>
                          <a:pt x="7490567" y="-60114"/>
                          <a:pt x="7643175" y="0"/>
                        </a:cubicBezTo>
                        <a:cubicBezTo>
                          <a:pt x="7867513" y="16699"/>
                          <a:pt x="7806927" y="62625"/>
                          <a:pt x="7902457" y="0"/>
                        </a:cubicBezTo>
                        <a:cubicBezTo>
                          <a:pt x="7950867" y="-156025"/>
                          <a:pt x="8502753" y="166911"/>
                          <a:pt x="8669029" y="0"/>
                        </a:cubicBezTo>
                        <a:cubicBezTo>
                          <a:pt x="8788140" y="-224419"/>
                          <a:pt x="8954727" y="6831"/>
                          <a:pt x="9131227" y="0"/>
                        </a:cubicBezTo>
                        <a:cubicBezTo>
                          <a:pt x="9174093" y="-18488"/>
                          <a:pt x="9362124" y="55898"/>
                          <a:pt x="9491967" y="0"/>
                        </a:cubicBezTo>
                        <a:cubicBezTo>
                          <a:pt x="9580609" y="93406"/>
                          <a:pt x="9847922" y="176919"/>
                          <a:pt x="10145809" y="0"/>
                        </a:cubicBezTo>
                        <a:cubicBezTo>
                          <a:pt x="10192925" y="268783"/>
                          <a:pt x="10114842" y="593897"/>
                          <a:pt x="10145809" y="784202"/>
                        </a:cubicBezTo>
                        <a:cubicBezTo>
                          <a:pt x="10252590" y="1015174"/>
                          <a:pt x="10114847" y="1183424"/>
                          <a:pt x="10145809" y="1600416"/>
                        </a:cubicBezTo>
                        <a:cubicBezTo>
                          <a:pt x="9852937" y="1671682"/>
                          <a:pt x="9634031" y="1526063"/>
                          <a:pt x="9379235" y="1600416"/>
                        </a:cubicBezTo>
                        <a:cubicBezTo>
                          <a:pt x="9105442" y="1675283"/>
                          <a:pt x="8853968" y="1605591"/>
                          <a:pt x="8612662" y="1600416"/>
                        </a:cubicBezTo>
                        <a:cubicBezTo>
                          <a:pt x="8340744" y="1634262"/>
                          <a:pt x="8359483" y="1512443"/>
                          <a:pt x="8251924" y="1600416"/>
                        </a:cubicBezTo>
                        <a:cubicBezTo>
                          <a:pt x="8010407" y="1581008"/>
                          <a:pt x="7944452" y="1348147"/>
                          <a:pt x="7485352" y="1600416"/>
                        </a:cubicBezTo>
                        <a:cubicBezTo>
                          <a:pt x="7137176" y="1799413"/>
                          <a:pt x="7123504" y="1689942"/>
                          <a:pt x="6820237" y="1600416"/>
                        </a:cubicBezTo>
                        <a:cubicBezTo>
                          <a:pt x="6561850" y="1649805"/>
                          <a:pt x="6314008" y="1442518"/>
                          <a:pt x="6053665" y="1600416"/>
                        </a:cubicBezTo>
                        <a:cubicBezTo>
                          <a:pt x="5724663" y="1537841"/>
                          <a:pt x="5589724" y="1299305"/>
                          <a:pt x="5287092" y="1600416"/>
                        </a:cubicBezTo>
                        <a:cubicBezTo>
                          <a:pt x="4980690" y="1864160"/>
                          <a:pt x="4924830" y="1592466"/>
                          <a:pt x="4723436" y="1600416"/>
                        </a:cubicBezTo>
                        <a:cubicBezTo>
                          <a:pt x="4432761" y="1645622"/>
                          <a:pt x="4481422" y="1460409"/>
                          <a:pt x="4058322" y="1600416"/>
                        </a:cubicBezTo>
                        <a:cubicBezTo>
                          <a:pt x="3833564" y="1811866"/>
                          <a:pt x="3962067" y="1456399"/>
                          <a:pt x="3697582" y="1600416"/>
                        </a:cubicBezTo>
                        <a:cubicBezTo>
                          <a:pt x="3488458" y="1665177"/>
                          <a:pt x="3366582" y="1473025"/>
                          <a:pt x="3235386" y="1600416"/>
                        </a:cubicBezTo>
                        <a:cubicBezTo>
                          <a:pt x="3117329" y="1681674"/>
                          <a:pt x="2707307" y="1536392"/>
                          <a:pt x="2570270" y="1600416"/>
                        </a:cubicBezTo>
                        <a:cubicBezTo>
                          <a:pt x="2357581" y="1676821"/>
                          <a:pt x="2279307" y="1580559"/>
                          <a:pt x="2108072" y="1600416"/>
                        </a:cubicBezTo>
                        <a:cubicBezTo>
                          <a:pt x="1836508" y="1601498"/>
                          <a:pt x="1558081" y="1444891"/>
                          <a:pt x="1442959" y="1600416"/>
                        </a:cubicBezTo>
                        <a:cubicBezTo>
                          <a:pt x="1177452" y="1764615"/>
                          <a:pt x="1139287" y="1616732"/>
                          <a:pt x="879303" y="1600416"/>
                        </a:cubicBezTo>
                        <a:cubicBezTo>
                          <a:pt x="638574" y="1578950"/>
                          <a:pt x="691222" y="1533231"/>
                          <a:pt x="620021" y="1600416"/>
                        </a:cubicBezTo>
                        <a:cubicBezTo>
                          <a:pt x="545960" y="1744501"/>
                          <a:pt x="142261" y="1523473"/>
                          <a:pt x="0" y="1600416"/>
                        </a:cubicBezTo>
                        <a:cubicBezTo>
                          <a:pt x="-58955" y="1398596"/>
                          <a:pt x="67222" y="998627"/>
                          <a:pt x="0" y="800205"/>
                        </a:cubicBezTo>
                        <a:cubicBezTo>
                          <a:pt x="-29221" y="459117"/>
                          <a:pt x="25489" y="176141"/>
                          <a:pt x="0" y="0"/>
                        </a:cubicBezTo>
                        <a:close/>
                      </a:path>
                      <a:path w="10145809" h="1600416" fill="none" stroke="0" extrusionOk="0">
                        <a:moveTo>
                          <a:pt x="0" y="0"/>
                        </a:moveTo>
                        <a:cubicBezTo>
                          <a:pt x="233636" y="-230864"/>
                          <a:pt x="607595" y="47065"/>
                          <a:pt x="766571" y="0"/>
                        </a:cubicBezTo>
                        <a:cubicBezTo>
                          <a:pt x="952864" y="-74577"/>
                          <a:pt x="1338869" y="23351"/>
                          <a:pt x="1431685" y="0"/>
                        </a:cubicBezTo>
                        <a:cubicBezTo>
                          <a:pt x="1565655" y="-93833"/>
                          <a:pt x="1641142" y="88115"/>
                          <a:pt x="1690967" y="0"/>
                        </a:cubicBezTo>
                        <a:cubicBezTo>
                          <a:pt x="1769805" y="-67536"/>
                          <a:pt x="1897527" y="49491"/>
                          <a:pt x="1950248" y="0"/>
                        </a:cubicBezTo>
                        <a:cubicBezTo>
                          <a:pt x="2112146" y="-128511"/>
                          <a:pt x="2199704" y="16137"/>
                          <a:pt x="2412447" y="0"/>
                        </a:cubicBezTo>
                        <a:cubicBezTo>
                          <a:pt x="2553003" y="-52792"/>
                          <a:pt x="2707688" y="78218"/>
                          <a:pt x="2976103" y="0"/>
                        </a:cubicBezTo>
                        <a:cubicBezTo>
                          <a:pt x="3290076" y="-38473"/>
                          <a:pt x="3554587" y="169462"/>
                          <a:pt x="3742675" y="0"/>
                        </a:cubicBezTo>
                        <a:cubicBezTo>
                          <a:pt x="3965785" y="-126184"/>
                          <a:pt x="3941272" y="1598"/>
                          <a:pt x="4103415" y="0"/>
                        </a:cubicBezTo>
                        <a:cubicBezTo>
                          <a:pt x="4245761" y="46638"/>
                          <a:pt x="4498972" y="10474"/>
                          <a:pt x="4768529" y="0"/>
                        </a:cubicBezTo>
                        <a:cubicBezTo>
                          <a:pt x="5090941" y="-150428"/>
                          <a:pt x="4929208" y="40304"/>
                          <a:pt x="5129269" y="0"/>
                        </a:cubicBezTo>
                        <a:cubicBezTo>
                          <a:pt x="5318750" y="-46571"/>
                          <a:pt x="5287278" y="43637"/>
                          <a:pt x="5388550" y="0"/>
                        </a:cubicBezTo>
                        <a:cubicBezTo>
                          <a:pt x="5507499" y="-87657"/>
                          <a:pt x="5903759" y="232361"/>
                          <a:pt x="6053665" y="0"/>
                        </a:cubicBezTo>
                        <a:cubicBezTo>
                          <a:pt x="6240544" y="-337746"/>
                          <a:pt x="6501908" y="244132"/>
                          <a:pt x="6820237" y="0"/>
                        </a:cubicBezTo>
                        <a:cubicBezTo>
                          <a:pt x="7170197" y="-127900"/>
                          <a:pt x="7073818" y="45399"/>
                          <a:pt x="7180977" y="0"/>
                        </a:cubicBezTo>
                        <a:cubicBezTo>
                          <a:pt x="7264679" y="-89447"/>
                          <a:pt x="7459754" y="27303"/>
                          <a:pt x="7643175" y="0"/>
                        </a:cubicBezTo>
                        <a:cubicBezTo>
                          <a:pt x="7860107" y="23318"/>
                          <a:pt x="7762737" y="89382"/>
                          <a:pt x="7902457" y="0"/>
                        </a:cubicBezTo>
                        <a:cubicBezTo>
                          <a:pt x="8075937" y="-50042"/>
                          <a:pt x="8441014" y="229440"/>
                          <a:pt x="8669029" y="0"/>
                        </a:cubicBezTo>
                        <a:cubicBezTo>
                          <a:pt x="8838746" y="-179060"/>
                          <a:pt x="9023748" y="53584"/>
                          <a:pt x="9131227" y="0"/>
                        </a:cubicBezTo>
                        <a:cubicBezTo>
                          <a:pt x="9250039" y="273"/>
                          <a:pt x="9371899" y="19993"/>
                          <a:pt x="9491967" y="0"/>
                        </a:cubicBezTo>
                        <a:cubicBezTo>
                          <a:pt x="9544160" y="-57473"/>
                          <a:pt x="9826607" y="148218"/>
                          <a:pt x="10145809" y="0"/>
                        </a:cubicBezTo>
                        <a:cubicBezTo>
                          <a:pt x="10094706" y="236725"/>
                          <a:pt x="10098386" y="575416"/>
                          <a:pt x="10145809" y="784202"/>
                        </a:cubicBezTo>
                        <a:cubicBezTo>
                          <a:pt x="10152273" y="896165"/>
                          <a:pt x="10157161" y="1246097"/>
                          <a:pt x="10145809" y="1600416"/>
                        </a:cubicBezTo>
                        <a:cubicBezTo>
                          <a:pt x="9917696" y="1697294"/>
                          <a:pt x="9681354" y="1616192"/>
                          <a:pt x="9379235" y="1600416"/>
                        </a:cubicBezTo>
                        <a:cubicBezTo>
                          <a:pt x="9029907" y="1652354"/>
                          <a:pt x="8817313" y="1539824"/>
                          <a:pt x="8612662" y="1600416"/>
                        </a:cubicBezTo>
                        <a:cubicBezTo>
                          <a:pt x="8340354" y="1606815"/>
                          <a:pt x="8377728" y="1530808"/>
                          <a:pt x="8251924" y="1600416"/>
                        </a:cubicBezTo>
                        <a:cubicBezTo>
                          <a:pt x="8095012" y="1552713"/>
                          <a:pt x="7792381" y="1428931"/>
                          <a:pt x="7485352" y="1600416"/>
                        </a:cubicBezTo>
                        <a:cubicBezTo>
                          <a:pt x="7129934" y="1737903"/>
                          <a:pt x="7106657" y="1628878"/>
                          <a:pt x="6820237" y="1600416"/>
                        </a:cubicBezTo>
                        <a:cubicBezTo>
                          <a:pt x="6517472" y="1562175"/>
                          <a:pt x="6278884" y="1505369"/>
                          <a:pt x="6053665" y="1600416"/>
                        </a:cubicBezTo>
                        <a:cubicBezTo>
                          <a:pt x="5791771" y="1591737"/>
                          <a:pt x="5558459" y="1425215"/>
                          <a:pt x="5287092" y="1600416"/>
                        </a:cubicBezTo>
                        <a:cubicBezTo>
                          <a:pt x="5005122" y="1904535"/>
                          <a:pt x="5042081" y="1557020"/>
                          <a:pt x="4723436" y="1600416"/>
                        </a:cubicBezTo>
                        <a:cubicBezTo>
                          <a:pt x="4482421" y="1642820"/>
                          <a:pt x="4415121" y="1465984"/>
                          <a:pt x="4058322" y="1600416"/>
                        </a:cubicBezTo>
                        <a:cubicBezTo>
                          <a:pt x="3707159" y="1744055"/>
                          <a:pt x="3884243" y="1503666"/>
                          <a:pt x="3697582" y="1600416"/>
                        </a:cubicBezTo>
                        <a:cubicBezTo>
                          <a:pt x="3538769" y="1643663"/>
                          <a:pt x="3336142" y="1535236"/>
                          <a:pt x="3235386" y="1600416"/>
                        </a:cubicBezTo>
                        <a:cubicBezTo>
                          <a:pt x="3142326" y="1748010"/>
                          <a:pt x="2716995" y="1558896"/>
                          <a:pt x="2570270" y="1600416"/>
                        </a:cubicBezTo>
                        <a:cubicBezTo>
                          <a:pt x="2412550" y="1619657"/>
                          <a:pt x="2336618" y="1590027"/>
                          <a:pt x="2108072" y="1600416"/>
                        </a:cubicBezTo>
                        <a:cubicBezTo>
                          <a:pt x="1870713" y="1747070"/>
                          <a:pt x="1571326" y="1405917"/>
                          <a:pt x="1442959" y="1600416"/>
                        </a:cubicBezTo>
                        <a:cubicBezTo>
                          <a:pt x="1341160" y="1813979"/>
                          <a:pt x="1097583" y="1572734"/>
                          <a:pt x="879303" y="1600416"/>
                        </a:cubicBezTo>
                        <a:cubicBezTo>
                          <a:pt x="638871" y="1584541"/>
                          <a:pt x="662193" y="1545389"/>
                          <a:pt x="620021" y="1600416"/>
                        </a:cubicBezTo>
                        <a:cubicBezTo>
                          <a:pt x="559765" y="1579301"/>
                          <a:pt x="207226" y="1523949"/>
                          <a:pt x="0" y="1600416"/>
                        </a:cubicBezTo>
                        <a:cubicBezTo>
                          <a:pt x="-40165" y="1319777"/>
                          <a:pt x="-23527" y="1136525"/>
                          <a:pt x="0" y="800205"/>
                        </a:cubicBezTo>
                        <a:cubicBezTo>
                          <a:pt x="-21538" y="363587"/>
                          <a:pt x="108536" y="196750"/>
                          <a:pt x="0" y="0"/>
                        </a:cubicBezTo>
                        <a:close/>
                      </a:path>
                      <a:path w="10145809" h="1600416" fill="none" stroke="0" extrusionOk="0">
                        <a:moveTo>
                          <a:pt x="0" y="0"/>
                        </a:moveTo>
                        <a:cubicBezTo>
                          <a:pt x="241246" y="-287982"/>
                          <a:pt x="537760" y="70238"/>
                          <a:pt x="766571" y="0"/>
                        </a:cubicBezTo>
                        <a:cubicBezTo>
                          <a:pt x="967405" y="-85210"/>
                          <a:pt x="1305685" y="22305"/>
                          <a:pt x="1431685" y="0"/>
                        </a:cubicBezTo>
                        <a:cubicBezTo>
                          <a:pt x="1581714" y="-60288"/>
                          <a:pt x="1656381" y="87829"/>
                          <a:pt x="1690967" y="0"/>
                        </a:cubicBezTo>
                        <a:cubicBezTo>
                          <a:pt x="1797188" y="-74633"/>
                          <a:pt x="1901677" y="52259"/>
                          <a:pt x="1950248" y="0"/>
                        </a:cubicBezTo>
                        <a:cubicBezTo>
                          <a:pt x="2038189" y="-163409"/>
                          <a:pt x="2181527" y="-2535"/>
                          <a:pt x="2412447" y="0"/>
                        </a:cubicBezTo>
                        <a:cubicBezTo>
                          <a:pt x="2627987" y="-106493"/>
                          <a:pt x="2673561" y="13480"/>
                          <a:pt x="2976103" y="0"/>
                        </a:cubicBezTo>
                        <a:cubicBezTo>
                          <a:pt x="3283356" y="49362"/>
                          <a:pt x="3599360" y="125860"/>
                          <a:pt x="3742675" y="0"/>
                        </a:cubicBezTo>
                        <a:cubicBezTo>
                          <a:pt x="3970408" y="-135257"/>
                          <a:pt x="3941605" y="9423"/>
                          <a:pt x="4103415" y="0"/>
                        </a:cubicBezTo>
                        <a:cubicBezTo>
                          <a:pt x="4096684" y="21331"/>
                          <a:pt x="4480482" y="64709"/>
                          <a:pt x="4768529" y="0"/>
                        </a:cubicBezTo>
                        <a:cubicBezTo>
                          <a:pt x="5106539" y="-162360"/>
                          <a:pt x="4939424" y="19089"/>
                          <a:pt x="5129269" y="0"/>
                        </a:cubicBezTo>
                        <a:cubicBezTo>
                          <a:pt x="5321196" y="-44785"/>
                          <a:pt x="5268205" y="39310"/>
                          <a:pt x="5388550" y="0"/>
                        </a:cubicBezTo>
                        <a:cubicBezTo>
                          <a:pt x="5480342" y="-89376"/>
                          <a:pt x="5921587" y="187859"/>
                          <a:pt x="6053665" y="0"/>
                        </a:cubicBezTo>
                        <a:cubicBezTo>
                          <a:pt x="6344280" y="-391430"/>
                          <a:pt x="6579407" y="269873"/>
                          <a:pt x="6820237" y="0"/>
                        </a:cubicBezTo>
                        <a:cubicBezTo>
                          <a:pt x="7187814" y="-139329"/>
                          <a:pt x="7081246" y="46131"/>
                          <a:pt x="7180977" y="0"/>
                        </a:cubicBezTo>
                        <a:cubicBezTo>
                          <a:pt x="7271666" y="-86034"/>
                          <a:pt x="7440413" y="76093"/>
                          <a:pt x="7643175" y="0"/>
                        </a:cubicBezTo>
                        <a:cubicBezTo>
                          <a:pt x="7885243" y="40489"/>
                          <a:pt x="7798782" y="100858"/>
                          <a:pt x="7902457" y="0"/>
                        </a:cubicBezTo>
                        <a:cubicBezTo>
                          <a:pt x="8099571" y="28428"/>
                          <a:pt x="8456039" y="356742"/>
                          <a:pt x="8669029" y="0"/>
                        </a:cubicBezTo>
                        <a:cubicBezTo>
                          <a:pt x="8812748" y="-191994"/>
                          <a:pt x="8996211" y="47094"/>
                          <a:pt x="9131227" y="0"/>
                        </a:cubicBezTo>
                        <a:cubicBezTo>
                          <a:pt x="9239806" y="15340"/>
                          <a:pt x="9344178" y="22811"/>
                          <a:pt x="9491967" y="0"/>
                        </a:cubicBezTo>
                        <a:cubicBezTo>
                          <a:pt x="9575161" y="-156073"/>
                          <a:pt x="9794712" y="122380"/>
                          <a:pt x="10145809" y="0"/>
                        </a:cubicBezTo>
                        <a:cubicBezTo>
                          <a:pt x="10101944" y="228922"/>
                          <a:pt x="10079197" y="582997"/>
                          <a:pt x="10145809" y="784202"/>
                        </a:cubicBezTo>
                        <a:cubicBezTo>
                          <a:pt x="10214793" y="952985"/>
                          <a:pt x="10178386" y="1248951"/>
                          <a:pt x="10145809" y="1600416"/>
                        </a:cubicBezTo>
                        <a:cubicBezTo>
                          <a:pt x="9835714" y="1686452"/>
                          <a:pt x="9673059" y="1677354"/>
                          <a:pt x="9379235" y="1600416"/>
                        </a:cubicBezTo>
                        <a:cubicBezTo>
                          <a:pt x="9104094" y="1538518"/>
                          <a:pt x="8919254" y="1559617"/>
                          <a:pt x="8612662" y="1600416"/>
                        </a:cubicBezTo>
                        <a:cubicBezTo>
                          <a:pt x="8352410" y="1619623"/>
                          <a:pt x="8382306" y="1546600"/>
                          <a:pt x="8251924" y="1600416"/>
                        </a:cubicBezTo>
                        <a:cubicBezTo>
                          <a:pt x="8106653" y="1602448"/>
                          <a:pt x="7785756" y="1468271"/>
                          <a:pt x="7485352" y="1600416"/>
                        </a:cubicBezTo>
                        <a:cubicBezTo>
                          <a:pt x="7146761" y="1739944"/>
                          <a:pt x="7118898" y="1559324"/>
                          <a:pt x="6820237" y="1600416"/>
                        </a:cubicBezTo>
                        <a:cubicBezTo>
                          <a:pt x="6507599" y="1532726"/>
                          <a:pt x="6324154" y="1427911"/>
                          <a:pt x="6053665" y="1600416"/>
                        </a:cubicBezTo>
                        <a:cubicBezTo>
                          <a:pt x="5813619" y="1614987"/>
                          <a:pt x="5615043" y="1501638"/>
                          <a:pt x="5287092" y="1600416"/>
                        </a:cubicBezTo>
                        <a:cubicBezTo>
                          <a:pt x="5056269" y="1878882"/>
                          <a:pt x="4932963" y="1505270"/>
                          <a:pt x="4723436" y="1600416"/>
                        </a:cubicBezTo>
                        <a:cubicBezTo>
                          <a:pt x="4378279" y="1617484"/>
                          <a:pt x="4506378" y="1413814"/>
                          <a:pt x="4058322" y="1600416"/>
                        </a:cubicBezTo>
                        <a:cubicBezTo>
                          <a:pt x="3747043" y="1825568"/>
                          <a:pt x="3840932" y="1431004"/>
                          <a:pt x="3697582" y="1600416"/>
                        </a:cubicBezTo>
                        <a:cubicBezTo>
                          <a:pt x="3494418" y="1640638"/>
                          <a:pt x="3279800" y="1524620"/>
                          <a:pt x="3235386" y="1600416"/>
                        </a:cubicBezTo>
                        <a:cubicBezTo>
                          <a:pt x="3160302" y="1726673"/>
                          <a:pt x="2705701" y="1593961"/>
                          <a:pt x="2570270" y="1600416"/>
                        </a:cubicBezTo>
                        <a:cubicBezTo>
                          <a:pt x="2407115" y="1616668"/>
                          <a:pt x="2320718" y="1577205"/>
                          <a:pt x="2108072" y="1600416"/>
                        </a:cubicBezTo>
                        <a:cubicBezTo>
                          <a:pt x="1851136" y="1717630"/>
                          <a:pt x="1559494" y="1448874"/>
                          <a:pt x="1442959" y="1600416"/>
                        </a:cubicBezTo>
                        <a:cubicBezTo>
                          <a:pt x="1287375" y="1821893"/>
                          <a:pt x="1074450" y="1616877"/>
                          <a:pt x="879303" y="1600416"/>
                        </a:cubicBezTo>
                        <a:cubicBezTo>
                          <a:pt x="645934" y="1568149"/>
                          <a:pt x="658384" y="1555410"/>
                          <a:pt x="620021" y="1600416"/>
                        </a:cubicBezTo>
                        <a:cubicBezTo>
                          <a:pt x="569807" y="1635447"/>
                          <a:pt x="203373" y="1554210"/>
                          <a:pt x="0" y="1600416"/>
                        </a:cubicBezTo>
                        <a:cubicBezTo>
                          <a:pt x="41554" y="1350769"/>
                          <a:pt x="-31739" y="1125766"/>
                          <a:pt x="0" y="800205"/>
                        </a:cubicBezTo>
                        <a:cubicBezTo>
                          <a:pt x="-16971" y="368981"/>
                          <a:pt x="42783" y="166313"/>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1: Vị trí địa lí và cấu trúc của địa đạo</a:t>
            </a:r>
            <a:endParaRPr lang="en-US" sz="4800" b="1" kern="0" dirty="0">
              <a:solidFill>
                <a:srgbClr val="C00000"/>
              </a:solidFill>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895600" y="3119436"/>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803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lược đồ hình 1, em hãy xác định vị trí địa lí của Địa đạo Củ Chi.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2FCAA532-033F-5D93-63D7-014EB559635F}"/>
              </a:ext>
            </a:extLst>
          </p:cNvPr>
          <p:cNvPicPr>
            <a:picLocks noChangeAspect="1"/>
          </p:cNvPicPr>
          <p:nvPr/>
        </p:nvPicPr>
        <p:blipFill>
          <a:blip r:embed="rId3"/>
          <a:stretch>
            <a:fillRect/>
          </a:stretch>
        </p:blipFill>
        <p:spPr>
          <a:xfrm>
            <a:off x="6484068" y="1838786"/>
            <a:ext cx="5001854" cy="4541484"/>
          </a:xfrm>
          <a:prstGeom prst="rect">
            <a:avLst/>
          </a:prstGeom>
        </p:spPr>
      </p:pic>
      <p:sp>
        <p:nvSpPr>
          <p:cNvPr id="12" name="TextBox 11">
            <a:extLst>
              <a:ext uri="{FF2B5EF4-FFF2-40B4-BE49-F238E27FC236}">
                <a16:creationId xmlns:a16="http://schemas.microsoft.com/office/drawing/2014/main" id="{EF7528E2-6CB7-B64F-30AC-0EF6B8E1750A}"/>
              </a:ext>
            </a:extLst>
          </p:cNvPr>
          <p:cNvSpPr txBox="1"/>
          <p:nvPr/>
        </p:nvSpPr>
        <p:spPr>
          <a:xfrm>
            <a:off x="504825" y="2453582"/>
            <a:ext cx="593407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Địa đạo C</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ủ</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 Chỉ là </a:t>
            </a:r>
            <a:r>
              <a:rPr lang="en-US" sz="24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thống phòng thủ, căn cứ bí mật nằm sâu dưới lòng đất từ 3 - 10 m, dài khoảng 250 km thuộc huyện Củ Chi, Thành phố Hồ Chí Minh.</a:t>
            </a:r>
          </a:p>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Hiện nay, di tích Địa đạo Củ Chi được bảo tồn ở Địa đạo Bến Dược (xã Phú Mỹ Hưng, huyện Củ Chi) và Địa đạo Bến Đình (xã Nhuận Đức, huyện Củ Chi).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05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01905E58-8DDE-DC86-D041-11A4383F6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1434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3170099"/>
          </a:xfrm>
          <a:prstGeom prst="rect">
            <a:avLst/>
          </a:prstGeom>
          <a:noFill/>
        </p:spPr>
        <p:txBody>
          <a:bodyPr wrap="square" rtlCol="0">
            <a:spAutoFit/>
          </a:bodyPr>
          <a:lstStyle/>
          <a:p>
            <a:pPr lvl="0" algn="ctr">
              <a:defRPr/>
            </a:pPr>
            <a:r>
              <a:rPr lang="vi-VN"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Vị trí và địa lí của địa đạo Củ Chi có thuận lợi và khó khăn gì đối với cuộc kháng chiến chống ngoại xâm của nhân dân ta</a:t>
            </a:r>
            <a:r>
              <a:rPr lang="en-US"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792</Words>
  <Application>Microsoft Office PowerPoint</Application>
  <PresentationFormat>Widescreen</PresentationFormat>
  <Paragraphs>45</Paragraphs>
  <Slides>23</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等线</vt:lpstr>
      <vt:lpstr>LNTH-LuoLuoNotangYuanTi 1</vt:lpstr>
      <vt:lpstr>#9Slide02 Noi dung dai</vt:lpstr>
      <vt:lpstr>Arial</vt:lpstr>
      <vt:lpstr>Calibri</vt:lpstr>
      <vt:lpstr>Cambria</vt:lpstr>
      <vt:lpstr>Poppins</vt:lpstr>
      <vt:lpstr>Times New Roman</vt:lpstr>
      <vt:lpstr>印品黑体</vt:lpstr>
      <vt:lpstr>3_National Patriots' Day in Quebec by Slidesgo</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24</cp:revision>
  <dcterms:created xsi:type="dcterms:W3CDTF">2024-02-02T01:53:58Z</dcterms:created>
  <dcterms:modified xsi:type="dcterms:W3CDTF">2024-02-20T13:01:28Z</dcterms:modified>
  <cp:category>9Slide.vn</cp:category>
</cp:coreProperties>
</file>