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348" r:id="rId5"/>
    <p:sldId id="347" r:id="rId6"/>
    <p:sldId id="296" r:id="rId7"/>
    <p:sldId id="309" r:id="rId8"/>
    <p:sldId id="2007577126" r:id="rId9"/>
    <p:sldId id="298" r:id="rId10"/>
    <p:sldId id="306" r:id="rId11"/>
    <p:sldId id="263" r:id="rId12"/>
    <p:sldId id="311" r:id="rId13"/>
    <p:sldId id="312" r:id="rId14"/>
    <p:sldId id="323" r:id="rId15"/>
    <p:sldId id="335" r:id="rId16"/>
    <p:sldId id="336" r:id="rId17"/>
    <p:sldId id="341" r:id="rId18"/>
    <p:sldId id="342" r:id="rId19"/>
    <p:sldId id="343" r:id="rId20"/>
    <p:sldId id="328" r:id="rId21"/>
    <p:sldId id="329" r:id="rId22"/>
    <p:sldId id="304" r:id="rId23"/>
    <p:sldId id="2007577127" r:id="rId24"/>
    <p:sldId id="2007577128" r:id="rId25"/>
    <p:sldId id="2007577129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6456" autoAdjust="0"/>
  </p:normalViewPr>
  <p:slideViewPr>
    <p:cSldViewPr snapToGrid="0">
      <p:cViewPr>
        <p:scale>
          <a:sx n="10" d="100"/>
          <a:sy n="10" d="100"/>
        </p:scale>
        <p:origin x="304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C7419-8970-404A-8897-D281CD82604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D72D-F439-4DE7-A0A9-B6177B70E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79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89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0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63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99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21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714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4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035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060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47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87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81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85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63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333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459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5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79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826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472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604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078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61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80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69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65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386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657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36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044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68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863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29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940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66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535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9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6684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013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55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33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8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258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360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D63C4F-2C3B-6016-CA07-DA09E4E03A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1895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0E316D-1CC0-36EA-540E-537F2ED555F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01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73717AB-A703-B7D1-5978-9A27E4FC5F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2887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3FB7E11-5B44-2AC0-DBBB-1CCC126248A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6194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svg"/><Relationship Id="rId7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svg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sv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sv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59.png"/><Relationship Id="rId10" Type="http://schemas.openxmlformats.org/officeDocument/2006/relationships/image" Target="../media/image55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6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7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632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BF09C6EC-02FB-961A-7F1B-41E6AD09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3" name="Rectangle: Rounded Corners 11">
            <a:extLst>
              <a:ext uri="{FF2B5EF4-FFF2-40B4-BE49-F238E27FC236}">
                <a16:creationId xmlns:a16="http://schemas.microsoft.com/office/drawing/2014/main" id="{1ED19BD4-1E5E-8E35-98A2-9A7EC42A02C1}"/>
              </a:ext>
            </a:extLst>
          </p:cNvPr>
          <p:cNvSpPr/>
          <p:nvPr/>
        </p:nvSpPr>
        <p:spPr>
          <a:xfrm>
            <a:off x="284921" y="487963"/>
            <a:ext cx="11622156" cy="6056243"/>
          </a:xfrm>
          <a:custGeom>
            <a:avLst/>
            <a:gdLst>
              <a:gd name="connsiteX0" fmla="*/ 0 w 11622156"/>
              <a:gd name="connsiteY0" fmla="*/ 1009394 h 6056243"/>
              <a:gd name="connsiteX1" fmla="*/ 1009394 w 11622156"/>
              <a:gd name="connsiteY1" fmla="*/ 0 h 6056243"/>
              <a:gd name="connsiteX2" fmla="*/ 1766365 w 11622156"/>
              <a:gd name="connsiteY2" fmla="*/ 0 h 6056243"/>
              <a:gd name="connsiteX3" fmla="*/ 2139202 w 11622156"/>
              <a:gd name="connsiteY3" fmla="*/ 0 h 6056243"/>
              <a:gd name="connsiteX4" fmla="*/ 2416005 w 11622156"/>
              <a:gd name="connsiteY4" fmla="*/ 0 h 6056243"/>
              <a:gd name="connsiteX5" fmla="*/ 3076943 w 11622156"/>
              <a:gd name="connsiteY5" fmla="*/ 0 h 6056243"/>
              <a:gd name="connsiteX6" fmla="*/ 3449779 w 11622156"/>
              <a:gd name="connsiteY6" fmla="*/ 0 h 6056243"/>
              <a:gd name="connsiteX7" fmla="*/ 4206751 w 11622156"/>
              <a:gd name="connsiteY7" fmla="*/ 0 h 6056243"/>
              <a:gd name="connsiteX8" fmla="*/ 4579587 w 11622156"/>
              <a:gd name="connsiteY8" fmla="*/ 0 h 6056243"/>
              <a:gd name="connsiteX9" fmla="*/ 4952424 w 11622156"/>
              <a:gd name="connsiteY9" fmla="*/ 0 h 6056243"/>
              <a:gd name="connsiteX10" fmla="*/ 5229227 w 11622156"/>
              <a:gd name="connsiteY10" fmla="*/ 0 h 6056243"/>
              <a:gd name="connsiteX11" fmla="*/ 5698097 w 11622156"/>
              <a:gd name="connsiteY11" fmla="*/ 0 h 6056243"/>
              <a:gd name="connsiteX12" fmla="*/ 6166968 w 11622156"/>
              <a:gd name="connsiteY12" fmla="*/ 0 h 6056243"/>
              <a:gd name="connsiteX13" fmla="*/ 6635838 w 11622156"/>
              <a:gd name="connsiteY13" fmla="*/ 0 h 6056243"/>
              <a:gd name="connsiteX14" fmla="*/ 7296776 w 11622156"/>
              <a:gd name="connsiteY14" fmla="*/ 0 h 6056243"/>
              <a:gd name="connsiteX15" fmla="*/ 7669612 w 11622156"/>
              <a:gd name="connsiteY15" fmla="*/ 0 h 6056243"/>
              <a:gd name="connsiteX16" fmla="*/ 8234516 w 11622156"/>
              <a:gd name="connsiteY16" fmla="*/ 0 h 6056243"/>
              <a:gd name="connsiteX17" fmla="*/ 8607353 w 11622156"/>
              <a:gd name="connsiteY17" fmla="*/ 0 h 6056243"/>
              <a:gd name="connsiteX18" fmla="*/ 9364324 w 11622156"/>
              <a:gd name="connsiteY18" fmla="*/ 0 h 6056243"/>
              <a:gd name="connsiteX19" fmla="*/ 9833194 w 11622156"/>
              <a:gd name="connsiteY19" fmla="*/ 0 h 6056243"/>
              <a:gd name="connsiteX20" fmla="*/ 10109997 w 11622156"/>
              <a:gd name="connsiteY20" fmla="*/ 0 h 6056243"/>
              <a:gd name="connsiteX21" fmla="*/ 10612762 w 11622156"/>
              <a:gd name="connsiteY21" fmla="*/ 0 h 6056243"/>
              <a:gd name="connsiteX22" fmla="*/ 11622156 w 11622156"/>
              <a:gd name="connsiteY22" fmla="*/ 1009394 h 6056243"/>
              <a:gd name="connsiteX23" fmla="*/ 11622156 w 11622156"/>
              <a:gd name="connsiteY23" fmla="*/ 1666922 h 6056243"/>
              <a:gd name="connsiteX24" fmla="*/ 11622156 w 11622156"/>
              <a:gd name="connsiteY24" fmla="*/ 2162953 h 6056243"/>
              <a:gd name="connsiteX25" fmla="*/ 11622156 w 11622156"/>
              <a:gd name="connsiteY25" fmla="*/ 2658983 h 6056243"/>
              <a:gd name="connsiteX26" fmla="*/ 11622156 w 11622156"/>
              <a:gd name="connsiteY26" fmla="*/ 3235762 h 6056243"/>
              <a:gd name="connsiteX27" fmla="*/ 11622156 w 11622156"/>
              <a:gd name="connsiteY27" fmla="*/ 3812541 h 6056243"/>
              <a:gd name="connsiteX28" fmla="*/ 11622156 w 11622156"/>
              <a:gd name="connsiteY28" fmla="*/ 4470070 h 6056243"/>
              <a:gd name="connsiteX29" fmla="*/ 11622156 w 11622156"/>
              <a:gd name="connsiteY29" fmla="*/ 5046849 h 6056243"/>
              <a:gd name="connsiteX30" fmla="*/ 10612762 w 11622156"/>
              <a:gd name="connsiteY30" fmla="*/ 6056243 h 6056243"/>
              <a:gd name="connsiteX31" fmla="*/ 10047858 w 11622156"/>
              <a:gd name="connsiteY31" fmla="*/ 6056243 h 6056243"/>
              <a:gd name="connsiteX32" fmla="*/ 9578988 w 11622156"/>
              <a:gd name="connsiteY32" fmla="*/ 6056243 h 6056243"/>
              <a:gd name="connsiteX33" fmla="*/ 9302185 w 11622156"/>
              <a:gd name="connsiteY33" fmla="*/ 6056243 h 6056243"/>
              <a:gd name="connsiteX34" fmla="*/ 8545213 w 11622156"/>
              <a:gd name="connsiteY34" fmla="*/ 6056243 h 6056243"/>
              <a:gd name="connsiteX35" fmla="*/ 8268410 w 11622156"/>
              <a:gd name="connsiteY35" fmla="*/ 6056243 h 6056243"/>
              <a:gd name="connsiteX36" fmla="*/ 7607473 w 11622156"/>
              <a:gd name="connsiteY36" fmla="*/ 6056243 h 6056243"/>
              <a:gd name="connsiteX37" fmla="*/ 7138602 w 11622156"/>
              <a:gd name="connsiteY37" fmla="*/ 6056243 h 6056243"/>
              <a:gd name="connsiteX38" fmla="*/ 6765766 w 11622156"/>
              <a:gd name="connsiteY38" fmla="*/ 6056243 h 6056243"/>
              <a:gd name="connsiteX39" fmla="*/ 6296895 w 11622156"/>
              <a:gd name="connsiteY39" fmla="*/ 6056243 h 6056243"/>
              <a:gd name="connsiteX40" fmla="*/ 5635958 w 11622156"/>
              <a:gd name="connsiteY40" fmla="*/ 6056243 h 6056243"/>
              <a:gd name="connsiteX41" fmla="*/ 4975020 w 11622156"/>
              <a:gd name="connsiteY41" fmla="*/ 6056243 h 6056243"/>
              <a:gd name="connsiteX42" fmla="*/ 4506150 w 11622156"/>
              <a:gd name="connsiteY42" fmla="*/ 6056243 h 6056243"/>
              <a:gd name="connsiteX43" fmla="*/ 4037279 w 11622156"/>
              <a:gd name="connsiteY43" fmla="*/ 6056243 h 6056243"/>
              <a:gd name="connsiteX44" fmla="*/ 3376342 w 11622156"/>
              <a:gd name="connsiteY44" fmla="*/ 6056243 h 6056243"/>
              <a:gd name="connsiteX45" fmla="*/ 3003505 w 11622156"/>
              <a:gd name="connsiteY45" fmla="*/ 6056243 h 6056243"/>
              <a:gd name="connsiteX46" fmla="*/ 2726702 w 11622156"/>
              <a:gd name="connsiteY46" fmla="*/ 6056243 h 6056243"/>
              <a:gd name="connsiteX47" fmla="*/ 1969731 w 11622156"/>
              <a:gd name="connsiteY47" fmla="*/ 6056243 h 6056243"/>
              <a:gd name="connsiteX48" fmla="*/ 1692928 w 11622156"/>
              <a:gd name="connsiteY48" fmla="*/ 6056243 h 6056243"/>
              <a:gd name="connsiteX49" fmla="*/ 1009394 w 11622156"/>
              <a:gd name="connsiteY49" fmla="*/ 6056243 h 6056243"/>
              <a:gd name="connsiteX50" fmla="*/ 0 w 11622156"/>
              <a:gd name="connsiteY50" fmla="*/ 5046849 h 6056243"/>
              <a:gd name="connsiteX51" fmla="*/ 0 w 11622156"/>
              <a:gd name="connsiteY51" fmla="*/ 4591193 h 6056243"/>
              <a:gd name="connsiteX52" fmla="*/ 0 w 11622156"/>
              <a:gd name="connsiteY52" fmla="*/ 4054789 h 6056243"/>
              <a:gd name="connsiteX53" fmla="*/ 0 w 11622156"/>
              <a:gd name="connsiteY53" fmla="*/ 3397260 h 6056243"/>
              <a:gd name="connsiteX54" fmla="*/ 0 w 11622156"/>
              <a:gd name="connsiteY54" fmla="*/ 2901230 h 6056243"/>
              <a:gd name="connsiteX55" fmla="*/ 0 w 11622156"/>
              <a:gd name="connsiteY55" fmla="*/ 2445574 h 6056243"/>
              <a:gd name="connsiteX56" fmla="*/ 0 w 11622156"/>
              <a:gd name="connsiteY56" fmla="*/ 1788046 h 6056243"/>
              <a:gd name="connsiteX57" fmla="*/ 0 w 11622156"/>
              <a:gd name="connsiteY57" fmla="*/ 1009394 h 605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622156" h="6056243" fill="none" extrusionOk="0">
                <a:moveTo>
                  <a:pt x="0" y="1009394"/>
                </a:moveTo>
                <a:cubicBezTo>
                  <a:pt x="52822" y="524201"/>
                  <a:pt x="520798" y="110751"/>
                  <a:pt x="1009394" y="0"/>
                </a:cubicBezTo>
                <a:cubicBezTo>
                  <a:pt x="1358058" y="-78456"/>
                  <a:pt x="1434242" y="825"/>
                  <a:pt x="1766365" y="0"/>
                </a:cubicBezTo>
                <a:cubicBezTo>
                  <a:pt x="2098488" y="-825"/>
                  <a:pt x="1984889" y="44684"/>
                  <a:pt x="2139202" y="0"/>
                </a:cubicBezTo>
                <a:cubicBezTo>
                  <a:pt x="2293515" y="-44684"/>
                  <a:pt x="2359350" y="4175"/>
                  <a:pt x="2416005" y="0"/>
                </a:cubicBezTo>
                <a:cubicBezTo>
                  <a:pt x="2472660" y="-4175"/>
                  <a:pt x="2831903" y="30027"/>
                  <a:pt x="3076943" y="0"/>
                </a:cubicBezTo>
                <a:cubicBezTo>
                  <a:pt x="3321983" y="-30027"/>
                  <a:pt x="3265968" y="13709"/>
                  <a:pt x="3449779" y="0"/>
                </a:cubicBezTo>
                <a:cubicBezTo>
                  <a:pt x="3633590" y="-13709"/>
                  <a:pt x="4014923" y="27739"/>
                  <a:pt x="4206751" y="0"/>
                </a:cubicBezTo>
                <a:cubicBezTo>
                  <a:pt x="4398579" y="-27739"/>
                  <a:pt x="4484973" y="7019"/>
                  <a:pt x="4579587" y="0"/>
                </a:cubicBezTo>
                <a:cubicBezTo>
                  <a:pt x="4674201" y="-7019"/>
                  <a:pt x="4859018" y="15080"/>
                  <a:pt x="4952424" y="0"/>
                </a:cubicBezTo>
                <a:cubicBezTo>
                  <a:pt x="5045830" y="-15080"/>
                  <a:pt x="5155584" y="2938"/>
                  <a:pt x="5229227" y="0"/>
                </a:cubicBezTo>
                <a:cubicBezTo>
                  <a:pt x="5302870" y="-2938"/>
                  <a:pt x="5484059" y="13918"/>
                  <a:pt x="5698097" y="0"/>
                </a:cubicBezTo>
                <a:cubicBezTo>
                  <a:pt x="5912135" y="-13918"/>
                  <a:pt x="6038395" y="15009"/>
                  <a:pt x="6166968" y="0"/>
                </a:cubicBezTo>
                <a:cubicBezTo>
                  <a:pt x="6295541" y="-15009"/>
                  <a:pt x="6455774" y="42725"/>
                  <a:pt x="6635838" y="0"/>
                </a:cubicBezTo>
                <a:cubicBezTo>
                  <a:pt x="6815902" y="-42725"/>
                  <a:pt x="7038396" y="73758"/>
                  <a:pt x="7296776" y="0"/>
                </a:cubicBezTo>
                <a:cubicBezTo>
                  <a:pt x="7555156" y="-73758"/>
                  <a:pt x="7492686" y="41702"/>
                  <a:pt x="7669612" y="0"/>
                </a:cubicBezTo>
                <a:cubicBezTo>
                  <a:pt x="7846538" y="-41702"/>
                  <a:pt x="7954474" y="57749"/>
                  <a:pt x="8234516" y="0"/>
                </a:cubicBezTo>
                <a:cubicBezTo>
                  <a:pt x="8514558" y="-57749"/>
                  <a:pt x="8448370" y="19613"/>
                  <a:pt x="8607353" y="0"/>
                </a:cubicBezTo>
                <a:cubicBezTo>
                  <a:pt x="8766336" y="-19613"/>
                  <a:pt x="9025987" y="47697"/>
                  <a:pt x="9364324" y="0"/>
                </a:cubicBezTo>
                <a:cubicBezTo>
                  <a:pt x="9702661" y="-47697"/>
                  <a:pt x="9731668" y="19070"/>
                  <a:pt x="9833194" y="0"/>
                </a:cubicBezTo>
                <a:cubicBezTo>
                  <a:pt x="9934720" y="-19070"/>
                  <a:pt x="10018046" y="8719"/>
                  <a:pt x="10109997" y="0"/>
                </a:cubicBezTo>
                <a:cubicBezTo>
                  <a:pt x="10201948" y="-8719"/>
                  <a:pt x="10414611" y="38790"/>
                  <a:pt x="10612762" y="0"/>
                </a:cubicBezTo>
                <a:cubicBezTo>
                  <a:pt x="11041545" y="34044"/>
                  <a:pt x="11494868" y="440594"/>
                  <a:pt x="11622156" y="1009394"/>
                </a:cubicBezTo>
                <a:cubicBezTo>
                  <a:pt x="11699873" y="1287461"/>
                  <a:pt x="11620591" y="1448278"/>
                  <a:pt x="11622156" y="1666922"/>
                </a:cubicBezTo>
                <a:cubicBezTo>
                  <a:pt x="11623721" y="1885566"/>
                  <a:pt x="11603030" y="1986042"/>
                  <a:pt x="11622156" y="2162953"/>
                </a:cubicBezTo>
                <a:cubicBezTo>
                  <a:pt x="11641282" y="2339864"/>
                  <a:pt x="11617295" y="2521599"/>
                  <a:pt x="11622156" y="2658983"/>
                </a:cubicBezTo>
                <a:cubicBezTo>
                  <a:pt x="11627017" y="2796367"/>
                  <a:pt x="11594400" y="3019284"/>
                  <a:pt x="11622156" y="3235762"/>
                </a:cubicBezTo>
                <a:cubicBezTo>
                  <a:pt x="11649912" y="3452240"/>
                  <a:pt x="11571482" y="3531182"/>
                  <a:pt x="11622156" y="3812541"/>
                </a:cubicBezTo>
                <a:cubicBezTo>
                  <a:pt x="11672830" y="4093900"/>
                  <a:pt x="11576804" y="4244422"/>
                  <a:pt x="11622156" y="4470070"/>
                </a:cubicBezTo>
                <a:cubicBezTo>
                  <a:pt x="11667508" y="4695718"/>
                  <a:pt x="11598623" y="4762520"/>
                  <a:pt x="11622156" y="5046849"/>
                </a:cubicBezTo>
                <a:cubicBezTo>
                  <a:pt x="11659448" y="5457655"/>
                  <a:pt x="11233090" y="5978096"/>
                  <a:pt x="10612762" y="6056243"/>
                </a:cubicBezTo>
                <a:cubicBezTo>
                  <a:pt x="10486867" y="6062969"/>
                  <a:pt x="10267403" y="6017910"/>
                  <a:pt x="10047858" y="6056243"/>
                </a:cubicBezTo>
                <a:cubicBezTo>
                  <a:pt x="9828313" y="6094576"/>
                  <a:pt x="9688542" y="6022418"/>
                  <a:pt x="9578988" y="6056243"/>
                </a:cubicBezTo>
                <a:cubicBezTo>
                  <a:pt x="9469434" y="6090068"/>
                  <a:pt x="9366482" y="6036218"/>
                  <a:pt x="9302185" y="6056243"/>
                </a:cubicBezTo>
                <a:cubicBezTo>
                  <a:pt x="9237888" y="6076268"/>
                  <a:pt x="8782197" y="6044401"/>
                  <a:pt x="8545213" y="6056243"/>
                </a:cubicBezTo>
                <a:cubicBezTo>
                  <a:pt x="8308229" y="6068085"/>
                  <a:pt x="8335034" y="6049803"/>
                  <a:pt x="8268410" y="6056243"/>
                </a:cubicBezTo>
                <a:cubicBezTo>
                  <a:pt x="8201786" y="6062683"/>
                  <a:pt x="7846806" y="5988982"/>
                  <a:pt x="7607473" y="6056243"/>
                </a:cubicBezTo>
                <a:cubicBezTo>
                  <a:pt x="7368140" y="6123504"/>
                  <a:pt x="7233825" y="6040316"/>
                  <a:pt x="7138602" y="6056243"/>
                </a:cubicBezTo>
                <a:cubicBezTo>
                  <a:pt x="7043379" y="6072170"/>
                  <a:pt x="6951940" y="6021842"/>
                  <a:pt x="6765766" y="6056243"/>
                </a:cubicBezTo>
                <a:cubicBezTo>
                  <a:pt x="6579592" y="6090644"/>
                  <a:pt x="6394272" y="6038811"/>
                  <a:pt x="6296895" y="6056243"/>
                </a:cubicBezTo>
                <a:cubicBezTo>
                  <a:pt x="6199518" y="6073675"/>
                  <a:pt x="5850902" y="6020866"/>
                  <a:pt x="5635958" y="6056243"/>
                </a:cubicBezTo>
                <a:cubicBezTo>
                  <a:pt x="5421014" y="6091620"/>
                  <a:pt x="5291497" y="6003730"/>
                  <a:pt x="4975020" y="6056243"/>
                </a:cubicBezTo>
                <a:cubicBezTo>
                  <a:pt x="4658543" y="6108756"/>
                  <a:pt x="4690023" y="6032412"/>
                  <a:pt x="4506150" y="6056243"/>
                </a:cubicBezTo>
                <a:cubicBezTo>
                  <a:pt x="4322277" y="6080074"/>
                  <a:pt x="4216000" y="6042625"/>
                  <a:pt x="4037279" y="6056243"/>
                </a:cubicBezTo>
                <a:cubicBezTo>
                  <a:pt x="3858558" y="6069861"/>
                  <a:pt x="3589902" y="6005571"/>
                  <a:pt x="3376342" y="6056243"/>
                </a:cubicBezTo>
                <a:cubicBezTo>
                  <a:pt x="3162782" y="6106915"/>
                  <a:pt x="3126455" y="6032497"/>
                  <a:pt x="3003505" y="6056243"/>
                </a:cubicBezTo>
                <a:cubicBezTo>
                  <a:pt x="2880555" y="6079989"/>
                  <a:pt x="2835689" y="6028650"/>
                  <a:pt x="2726702" y="6056243"/>
                </a:cubicBezTo>
                <a:cubicBezTo>
                  <a:pt x="2617715" y="6083836"/>
                  <a:pt x="2305374" y="5970815"/>
                  <a:pt x="1969731" y="6056243"/>
                </a:cubicBezTo>
                <a:cubicBezTo>
                  <a:pt x="1634088" y="6141671"/>
                  <a:pt x="1764743" y="6038579"/>
                  <a:pt x="1692928" y="6056243"/>
                </a:cubicBezTo>
                <a:cubicBezTo>
                  <a:pt x="1621113" y="6073907"/>
                  <a:pt x="1231212" y="6054577"/>
                  <a:pt x="1009394" y="6056243"/>
                </a:cubicBezTo>
                <a:cubicBezTo>
                  <a:pt x="501338" y="6121373"/>
                  <a:pt x="-29231" y="5611870"/>
                  <a:pt x="0" y="5046849"/>
                </a:cubicBezTo>
                <a:cubicBezTo>
                  <a:pt x="-8765" y="4913072"/>
                  <a:pt x="19605" y="4782815"/>
                  <a:pt x="0" y="4591193"/>
                </a:cubicBezTo>
                <a:cubicBezTo>
                  <a:pt x="-19605" y="4399571"/>
                  <a:pt x="43031" y="4194103"/>
                  <a:pt x="0" y="4054789"/>
                </a:cubicBezTo>
                <a:cubicBezTo>
                  <a:pt x="-43031" y="3915475"/>
                  <a:pt x="54479" y="3622438"/>
                  <a:pt x="0" y="3397260"/>
                </a:cubicBezTo>
                <a:cubicBezTo>
                  <a:pt x="-54479" y="3172082"/>
                  <a:pt x="20148" y="3132545"/>
                  <a:pt x="0" y="2901230"/>
                </a:cubicBezTo>
                <a:cubicBezTo>
                  <a:pt x="-20148" y="2669915"/>
                  <a:pt x="3618" y="2551636"/>
                  <a:pt x="0" y="2445574"/>
                </a:cubicBezTo>
                <a:cubicBezTo>
                  <a:pt x="-3618" y="2339512"/>
                  <a:pt x="21679" y="1937906"/>
                  <a:pt x="0" y="1788046"/>
                </a:cubicBezTo>
                <a:cubicBezTo>
                  <a:pt x="-21679" y="1638186"/>
                  <a:pt x="11227" y="1339892"/>
                  <a:pt x="0" y="1009394"/>
                </a:cubicBezTo>
                <a:close/>
              </a:path>
              <a:path w="11622156" h="6056243" stroke="0" extrusionOk="0">
                <a:moveTo>
                  <a:pt x="0" y="1009394"/>
                </a:moveTo>
                <a:cubicBezTo>
                  <a:pt x="-14695" y="365116"/>
                  <a:pt x="407031" y="-96688"/>
                  <a:pt x="1009394" y="0"/>
                </a:cubicBezTo>
                <a:cubicBezTo>
                  <a:pt x="1065416" y="-20774"/>
                  <a:pt x="1210244" y="32682"/>
                  <a:pt x="1286197" y="0"/>
                </a:cubicBezTo>
                <a:cubicBezTo>
                  <a:pt x="1362150" y="-32682"/>
                  <a:pt x="1616902" y="56945"/>
                  <a:pt x="1851101" y="0"/>
                </a:cubicBezTo>
                <a:cubicBezTo>
                  <a:pt x="2085300" y="-56945"/>
                  <a:pt x="2000136" y="11991"/>
                  <a:pt x="2127904" y="0"/>
                </a:cubicBezTo>
                <a:cubicBezTo>
                  <a:pt x="2255672" y="-11991"/>
                  <a:pt x="2581626" y="47181"/>
                  <a:pt x="2788842" y="0"/>
                </a:cubicBezTo>
                <a:cubicBezTo>
                  <a:pt x="2996058" y="-47181"/>
                  <a:pt x="3007596" y="42043"/>
                  <a:pt x="3161678" y="0"/>
                </a:cubicBezTo>
                <a:cubicBezTo>
                  <a:pt x="3315760" y="-42043"/>
                  <a:pt x="3305923" y="25098"/>
                  <a:pt x="3438481" y="0"/>
                </a:cubicBezTo>
                <a:cubicBezTo>
                  <a:pt x="3571039" y="-25098"/>
                  <a:pt x="3614912" y="26520"/>
                  <a:pt x="3715284" y="0"/>
                </a:cubicBezTo>
                <a:cubicBezTo>
                  <a:pt x="3815656" y="-26520"/>
                  <a:pt x="4058612" y="45119"/>
                  <a:pt x="4280188" y="0"/>
                </a:cubicBezTo>
                <a:cubicBezTo>
                  <a:pt x="4501764" y="-45119"/>
                  <a:pt x="4496929" y="16987"/>
                  <a:pt x="4653025" y="0"/>
                </a:cubicBezTo>
                <a:cubicBezTo>
                  <a:pt x="4809121" y="-16987"/>
                  <a:pt x="4856613" y="11495"/>
                  <a:pt x="4929828" y="0"/>
                </a:cubicBezTo>
                <a:cubicBezTo>
                  <a:pt x="5003043" y="-11495"/>
                  <a:pt x="5348821" y="52314"/>
                  <a:pt x="5686799" y="0"/>
                </a:cubicBezTo>
                <a:cubicBezTo>
                  <a:pt x="6024777" y="-52314"/>
                  <a:pt x="6047552" y="61205"/>
                  <a:pt x="6347737" y="0"/>
                </a:cubicBezTo>
                <a:cubicBezTo>
                  <a:pt x="6647922" y="-61205"/>
                  <a:pt x="6586937" y="27819"/>
                  <a:pt x="6720573" y="0"/>
                </a:cubicBezTo>
                <a:cubicBezTo>
                  <a:pt x="6854209" y="-27819"/>
                  <a:pt x="7074483" y="29335"/>
                  <a:pt x="7285477" y="0"/>
                </a:cubicBezTo>
                <a:cubicBezTo>
                  <a:pt x="7496471" y="-29335"/>
                  <a:pt x="7428573" y="7613"/>
                  <a:pt x="7562280" y="0"/>
                </a:cubicBezTo>
                <a:cubicBezTo>
                  <a:pt x="7695987" y="-7613"/>
                  <a:pt x="7849050" y="34570"/>
                  <a:pt x="8031151" y="0"/>
                </a:cubicBezTo>
                <a:cubicBezTo>
                  <a:pt x="8213252" y="-34570"/>
                  <a:pt x="8228236" y="5479"/>
                  <a:pt x="8307954" y="0"/>
                </a:cubicBezTo>
                <a:cubicBezTo>
                  <a:pt x="8387672" y="-5479"/>
                  <a:pt x="8515141" y="12890"/>
                  <a:pt x="8584757" y="0"/>
                </a:cubicBezTo>
                <a:cubicBezTo>
                  <a:pt x="8654373" y="-12890"/>
                  <a:pt x="8934157" y="47297"/>
                  <a:pt x="9053627" y="0"/>
                </a:cubicBezTo>
                <a:cubicBezTo>
                  <a:pt x="9173097" y="-47297"/>
                  <a:pt x="9411826" y="64582"/>
                  <a:pt x="9618531" y="0"/>
                </a:cubicBezTo>
                <a:cubicBezTo>
                  <a:pt x="9825236" y="-64582"/>
                  <a:pt x="10229751" y="28462"/>
                  <a:pt x="10612762" y="0"/>
                </a:cubicBezTo>
                <a:cubicBezTo>
                  <a:pt x="11106439" y="52871"/>
                  <a:pt x="11607988" y="460967"/>
                  <a:pt x="11622156" y="1009394"/>
                </a:cubicBezTo>
                <a:cubicBezTo>
                  <a:pt x="11672623" y="1186910"/>
                  <a:pt x="11565715" y="1370085"/>
                  <a:pt x="11622156" y="1545799"/>
                </a:cubicBezTo>
                <a:cubicBezTo>
                  <a:pt x="11678597" y="1721514"/>
                  <a:pt x="11608139" y="1891118"/>
                  <a:pt x="11622156" y="2203327"/>
                </a:cubicBezTo>
                <a:cubicBezTo>
                  <a:pt x="11636173" y="2515536"/>
                  <a:pt x="11592030" y="2590917"/>
                  <a:pt x="11622156" y="2739732"/>
                </a:cubicBezTo>
                <a:cubicBezTo>
                  <a:pt x="11652282" y="2888547"/>
                  <a:pt x="11560594" y="3210546"/>
                  <a:pt x="11622156" y="3356886"/>
                </a:cubicBezTo>
                <a:cubicBezTo>
                  <a:pt x="11683718" y="3503226"/>
                  <a:pt x="11569268" y="3680875"/>
                  <a:pt x="11622156" y="3933665"/>
                </a:cubicBezTo>
                <a:cubicBezTo>
                  <a:pt x="11675044" y="4186455"/>
                  <a:pt x="11613034" y="4187556"/>
                  <a:pt x="11622156" y="4429695"/>
                </a:cubicBezTo>
                <a:cubicBezTo>
                  <a:pt x="11631278" y="4671834"/>
                  <a:pt x="11559831" y="4785347"/>
                  <a:pt x="11622156" y="5046849"/>
                </a:cubicBezTo>
                <a:cubicBezTo>
                  <a:pt x="11671119" y="5642148"/>
                  <a:pt x="11186671" y="6012676"/>
                  <a:pt x="10612762" y="6056243"/>
                </a:cubicBezTo>
                <a:cubicBezTo>
                  <a:pt x="10400494" y="6117983"/>
                  <a:pt x="10098454" y="6003946"/>
                  <a:pt x="9855791" y="6056243"/>
                </a:cubicBezTo>
                <a:cubicBezTo>
                  <a:pt x="9613128" y="6108540"/>
                  <a:pt x="9393518" y="6031075"/>
                  <a:pt x="9098819" y="6056243"/>
                </a:cubicBezTo>
                <a:cubicBezTo>
                  <a:pt x="8804120" y="6081411"/>
                  <a:pt x="8756590" y="5985490"/>
                  <a:pt x="8437882" y="6056243"/>
                </a:cubicBezTo>
                <a:cubicBezTo>
                  <a:pt x="8119174" y="6126996"/>
                  <a:pt x="8087844" y="6054828"/>
                  <a:pt x="7969011" y="6056243"/>
                </a:cubicBezTo>
                <a:cubicBezTo>
                  <a:pt x="7850178" y="6057658"/>
                  <a:pt x="7615845" y="6050488"/>
                  <a:pt x="7500141" y="6056243"/>
                </a:cubicBezTo>
                <a:cubicBezTo>
                  <a:pt x="7384437" y="6061998"/>
                  <a:pt x="7217425" y="6038451"/>
                  <a:pt x="7127304" y="6056243"/>
                </a:cubicBezTo>
                <a:cubicBezTo>
                  <a:pt x="7037183" y="6074035"/>
                  <a:pt x="6650256" y="6042105"/>
                  <a:pt x="6466367" y="6056243"/>
                </a:cubicBezTo>
                <a:cubicBezTo>
                  <a:pt x="6282478" y="6070381"/>
                  <a:pt x="6063783" y="6050412"/>
                  <a:pt x="5901463" y="6056243"/>
                </a:cubicBezTo>
                <a:cubicBezTo>
                  <a:pt x="5739143" y="6062074"/>
                  <a:pt x="5577055" y="6036910"/>
                  <a:pt x="5432592" y="6056243"/>
                </a:cubicBezTo>
                <a:cubicBezTo>
                  <a:pt x="5288129" y="6075576"/>
                  <a:pt x="5070847" y="6014055"/>
                  <a:pt x="4963722" y="6056243"/>
                </a:cubicBezTo>
                <a:cubicBezTo>
                  <a:pt x="4856597" y="6098431"/>
                  <a:pt x="4517685" y="5997824"/>
                  <a:pt x="4302784" y="6056243"/>
                </a:cubicBezTo>
                <a:cubicBezTo>
                  <a:pt x="4087883" y="6114662"/>
                  <a:pt x="3800842" y="6041131"/>
                  <a:pt x="3545813" y="6056243"/>
                </a:cubicBezTo>
                <a:cubicBezTo>
                  <a:pt x="3290784" y="6071355"/>
                  <a:pt x="3272405" y="6003240"/>
                  <a:pt x="3076943" y="6056243"/>
                </a:cubicBezTo>
                <a:cubicBezTo>
                  <a:pt x="2881481" y="6109246"/>
                  <a:pt x="2718902" y="6034739"/>
                  <a:pt x="2416005" y="6056243"/>
                </a:cubicBezTo>
                <a:cubicBezTo>
                  <a:pt x="2113108" y="6077747"/>
                  <a:pt x="2050843" y="6026924"/>
                  <a:pt x="1755067" y="6056243"/>
                </a:cubicBezTo>
                <a:cubicBezTo>
                  <a:pt x="1459291" y="6085562"/>
                  <a:pt x="1293464" y="5968102"/>
                  <a:pt x="1009394" y="6056243"/>
                </a:cubicBezTo>
                <a:cubicBezTo>
                  <a:pt x="585023" y="6058739"/>
                  <a:pt x="18105" y="5487898"/>
                  <a:pt x="0" y="5046849"/>
                </a:cubicBezTo>
                <a:cubicBezTo>
                  <a:pt x="-55081" y="4840345"/>
                  <a:pt x="32113" y="4701234"/>
                  <a:pt x="0" y="4510444"/>
                </a:cubicBezTo>
                <a:cubicBezTo>
                  <a:pt x="-32113" y="4319654"/>
                  <a:pt x="34767" y="4111321"/>
                  <a:pt x="0" y="3893290"/>
                </a:cubicBezTo>
                <a:cubicBezTo>
                  <a:pt x="-34767" y="3675259"/>
                  <a:pt x="6124" y="3575045"/>
                  <a:pt x="0" y="3356886"/>
                </a:cubicBezTo>
                <a:cubicBezTo>
                  <a:pt x="-6124" y="3138727"/>
                  <a:pt x="63900" y="3020011"/>
                  <a:pt x="0" y="2780106"/>
                </a:cubicBezTo>
                <a:cubicBezTo>
                  <a:pt x="-63900" y="2540201"/>
                  <a:pt x="36283" y="2399461"/>
                  <a:pt x="0" y="2243702"/>
                </a:cubicBezTo>
                <a:cubicBezTo>
                  <a:pt x="-36283" y="2087943"/>
                  <a:pt x="12002" y="1847001"/>
                  <a:pt x="0" y="1586173"/>
                </a:cubicBezTo>
                <a:cubicBezTo>
                  <a:pt x="-12002" y="1325345"/>
                  <a:pt x="15546" y="1188833"/>
                  <a:pt x="0" y="10093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AF53F840-DFF2-FBE6-6DE7-EE654ABCACE4}"/>
              </a:ext>
            </a:extLst>
          </p:cNvPr>
          <p:cNvSpPr/>
          <p:nvPr/>
        </p:nvSpPr>
        <p:spPr>
          <a:xfrm>
            <a:off x="1504950" y="685800"/>
            <a:ext cx="9601200" cy="2621300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 cùng với người thân: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các HĐTN chung của gia đình trong suốt một năm qua và dán, vẽ thêm hoa vào cây trải nghiệm của 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D74A54ED-E944-A71E-2594-2307E59E46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810950" y="2198806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781FF81E-7DCB-2970-26C7-C1560B70F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8779079" y="2031299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1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7C0FE-8A97-CF91-CA8A-7C27CF68EB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2607" y="1484313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A903CC-A5D8-1C59-C9AB-88D4FB009D90}"/>
              </a:ext>
            </a:extLst>
          </p:cNvPr>
          <p:cNvSpPr txBox="1"/>
          <p:nvPr/>
        </p:nvSpPr>
        <p:spPr>
          <a:xfrm>
            <a:off x="3045325" y="1024045"/>
            <a:ext cx="61013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endParaRPr kumimoji="0" lang="en-US" sz="6000" b="1" i="0" u="none" strike="noStrike" kern="1200" cap="none" spc="3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trưởng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trong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24BE-8612-7569-4699-86FEF3823C45}"/>
              </a:ext>
            </a:extLst>
          </p:cNvPr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17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0E24BE-8612-7569-4699-86FEF3823C45}"/>
              </a:ext>
            </a:extLst>
          </p:cNvPr>
          <p:cNvSpPr txBox="1"/>
          <p:nvPr/>
        </p:nvSpPr>
        <p:spPr>
          <a:xfrm>
            <a:off x="2559614" y="529468"/>
            <a:ext cx="61734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3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96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 tuyên 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A8FE9C-C4ED-8110-4D3C-9243642250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2758" y="1112398"/>
            <a:ext cx="6437934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YÊU HÒA BÌNH">
            <a:hlinkClick r:id="" action="ppaction://media"/>
            <a:extLst>
              <a:ext uri="{FF2B5EF4-FFF2-40B4-BE49-F238E27FC236}">
                <a16:creationId xmlns:a16="http://schemas.microsoft.com/office/drawing/2014/main" id="{941016A7-8241-9833-39B0-50F5C92744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82109CA0-3376-5C3F-D846-D486A63DAA6D}"/>
              </a:ext>
            </a:extLst>
          </p:cNvPr>
          <p:cNvSpPr/>
          <p:nvPr/>
        </p:nvSpPr>
        <p:spPr>
          <a:xfrm>
            <a:off x="229552" y="137868"/>
            <a:ext cx="11764612" cy="6319253"/>
          </a:xfrm>
          <a:custGeom>
            <a:avLst/>
            <a:gdLst>
              <a:gd name="connsiteX0" fmla="*/ 0 w 11764612"/>
              <a:gd name="connsiteY0" fmla="*/ 1053230 h 6319253"/>
              <a:gd name="connsiteX1" fmla="*/ 1053230 w 11764612"/>
              <a:gd name="connsiteY1" fmla="*/ 0 h 6319253"/>
              <a:gd name="connsiteX2" fmla="*/ 1814520 w 11764612"/>
              <a:gd name="connsiteY2" fmla="*/ 0 h 6319253"/>
              <a:gd name="connsiteX3" fmla="*/ 2189483 w 11764612"/>
              <a:gd name="connsiteY3" fmla="*/ 0 h 6319253"/>
              <a:gd name="connsiteX4" fmla="*/ 2950773 w 11764612"/>
              <a:gd name="connsiteY4" fmla="*/ 0 h 6319253"/>
              <a:gd name="connsiteX5" fmla="*/ 3325736 w 11764612"/>
              <a:gd name="connsiteY5" fmla="*/ 0 h 6319253"/>
              <a:gd name="connsiteX6" fmla="*/ 3700700 w 11764612"/>
              <a:gd name="connsiteY6" fmla="*/ 0 h 6319253"/>
              <a:gd name="connsiteX7" fmla="*/ 3979082 w 11764612"/>
              <a:gd name="connsiteY7" fmla="*/ 0 h 6319253"/>
              <a:gd name="connsiteX8" fmla="*/ 4450627 w 11764612"/>
              <a:gd name="connsiteY8" fmla="*/ 0 h 6319253"/>
              <a:gd name="connsiteX9" fmla="*/ 4922172 w 11764612"/>
              <a:gd name="connsiteY9" fmla="*/ 0 h 6319253"/>
              <a:gd name="connsiteX10" fmla="*/ 5393717 w 11764612"/>
              <a:gd name="connsiteY10" fmla="*/ 0 h 6319253"/>
              <a:gd name="connsiteX11" fmla="*/ 6058425 w 11764612"/>
              <a:gd name="connsiteY11" fmla="*/ 0 h 6319253"/>
              <a:gd name="connsiteX12" fmla="*/ 6433389 w 11764612"/>
              <a:gd name="connsiteY12" fmla="*/ 0 h 6319253"/>
              <a:gd name="connsiteX13" fmla="*/ 7001515 w 11764612"/>
              <a:gd name="connsiteY13" fmla="*/ 0 h 6319253"/>
              <a:gd name="connsiteX14" fmla="*/ 7376479 w 11764612"/>
              <a:gd name="connsiteY14" fmla="*/ 0 h 6319253"/>
              <a:gd name="connsiteX15" fmla="*/ 8137769 w 11764612"/>
              <a:gd name="connsiteY15" fmla="*/ 0 h 6319253"/>
              <a:gd name="connsiteX16" fmla="*/ 8609314 w 11764612"/>
              <a:gd name="connsiteY16" fmla="*/ 0 h 6319253"/>
              <a:gd name="connsiteX17" fmla="*/ 8887696 w 11764612"/>
              <a:gd name="connsiteY17" fmla="*/ 0 h 6319253"/>
              <a:gd name="connsiteX18" fmla="*/ 9262659 w 11764612"/>
              <a:gd name="connsiteY18" fmla="*/ 0 h 6319253"/>
              <a:gd name="connsiteX19" fmla="*/ 9541041 w 11764612"/>
              <a:gd name="connsiteY19" fmla="*/ 0 h 6319253"/>
              <a:gd name="connsiteX20" fmla="*/ 10109168 w 11764612"/>
              <a:gd name="connsiteY20" fmla="*/ 0 h 6319253"/>
              <a:gd name="connsiteX21" fmla="*/ 10711382 w 11764612"/>
              <a:gd name="connsiteY21" fmla="*/ 0 h 6319253"/>
              <a:gd name="connsiteX22" fmla="*/ 11764612 w 11764612"/>
              <a:gd name="connsiteY22" fmla="*/ 1053230 h 6319253"/>
              <a:gd name="connsiteX23" fmla="*/ 11764612 w 11764612"/>
              <a:gd name="connsiteY23" fmla="*/ 1579829 h 6319253"/>
              <a:gd name="connsiteX24" fmla="*/ 11764612 w 11764612"/>
              <a:gd name="connsiteY24" fmla="*/ 2106428 h 6319253"/>
              <a:gd name="connsiteX25" fmla="*/ 11764612 w 11764612"/>
              <a:gd name="connsiteY25" fmla="*/ 2717283 h 6319253"/>
              <a:gd name="connsiteX26" fmla="*/ 11764612 w 11764612"/>
              <a:gd name="connsiteY26" fmla="*/ 3243882 h 6319253"/>
              <a:gd name="connsiteX27" fmla="*/ 11764612 w 11764612"/>
              <a:gd name="connsiteY27" fmla="*/ 3770481 h 6319253"/>
              <a:gd name="connsiteX28" fmla="*/ 11764612 w 11764612"/>
              <a:gd name="connsiteY28" fmla="*/ 4381336 h 6319253"/>
              <a:gd name="connsiteX29" fmla="*/ 11764612 w 11764612"/>
              <a:gd name="connsiteY29" fmla="*/ 5266023 h 6319253"/>
              <a:gd name="connsiteX30" fmla="*/ 10711382 w 11764612"/>
              <a:gd name="connsiteY30" fmla="*/ 6319253 h 6319253"/>
              <a:gd name="connsiteX31" fmla="*/ 10239837 w 11764612"/>
              <a:gd name="connsiteY31" fmla="*/ 6319253 h 6319253"/>
              <a:gd name="connsiteX32" fmla="*/ 9961455 w 11764612"/>
              <a:gd name="connsiteY32" fmla="*/ 6319253 h 6319253"/>
              <a:gd name="connsiteX33" fmla="*/ 9296747 w 11764612"/>
              <a:gd name="connsiteY33" fmla="*/ 6319253 h 6319253"/>
              <a:gd name="connsiteX34" fmla="*/ 8825202 w 11764612"/>
              <a:gd name="connsiteY34" fmla="*/ 6319253 h 6319253"/>
              <a:gd name="connsiteX35" fmla="*/ 8450238 w 11764612"/>
              <a:gd name="connsiteY35" fmla="*/ 6319253 h 6319253"/>
              <a:gd name="connsiteX36" fmla="*/ 7978693 w 11764612"/>
              <a:gd name="connsiteY36" fmla="*/ 6319253 h 6319253"/>
              <a:gd name="connsiteX37" fmla="*/ 7313985 w 11764612"/>
              <a:gd name="connsiteY37" fmla="*/ 6319253 h 6319253"/>
              <a:gd name="connsiteX38" fmla="*/ 6649277 w 11764612"/>
              <a:gd name="connsiteY38" fmla="*/ 6319253 h 6319253"/>
              <a:gd name="connsiteX39" fmla="*/ 6177732 w 11764612"/>
              <a:gd name="connsiteY39" fmla="*/ 6319253 h 6319253"/>
              <a:gd name="connsiteX40" fmla="*/ 5706187 w 11764612"/>
              <a:gd name="connsiteY40" fmla="*/ 6319253 h 6319253"/>
              <a:gd name="connsiteX41" fmla="*/ 5041479 w 11764612"/>
              <a:gd name="connsiteY41" fmla="*/ 6319253 h 6319253"/>
              <a:gd name="connsiteX42" fmla="*/ 4666515 w 11764612"/>
              <a:gd name="connsiteY42" fmla="*/ 6319253 h 6319253"/>
              <a:gd name="connsiteX43" fmla="*/ 4388133 w 11764612"/>
              <a:gd name="connsiteY43" fmla="*/ 6319253 h 6319253"/>
              <a:gd name="connsiteX44" fmla="*/ 3626843 w 11764612"/>
              <a:gd name="connsiteY44" fmla="*/ 6319253 h 6319253"/>
              <a:gd name="connsiteX45" fmla="*/ 3348461 w 11764612"/>
              <a:gd name="connsiteY45" fmla="*/ 6319253 h 6319253"/>
              <a:gd name="connsiteX46" fmla="*/ 2587172 w 11764612"/>
              <a:gd name="connsiteY46" fmla="*/ 6319253 h 6319253"/>
              <a:gd name="connsiteX47" fmla="*/ 2115627 w 11764612"/>
              <a:gd name="connsiteY47" fmla="*/ 6319253 h 6319253"/>
              <a:gd name="connsiteX48" fmla="*/ 1053230 w 11764612"/>
              <a:gd name="connsiteY48" fmla="*/ 6319253 h 6319253"/>
              <a:gd name="connsiteX49" fmla="*/ 0 w 11764612"/>
              <a:gd name="connsiteY49" fmla="*/ 5266023 h 6319253"/>
              <a:gd name="connsiteX50" fmla="*/ 0 w 11764612"/>
              <a:gd name="connsiteY50" fmla="*/ 4781552 h 6319253"/>
              <a:gd name="connsiteX51" fmla="*/ 0 w 11764612"/>
              <a:gd name="connsiteY51" fmla="*/ 4339209 h 6319253"/>
              <a:gd name="connsiteX52" fmla="*/ 0 w 11764612"/>
              <a:gd name="connsiteY52" fmla="*/ 3938993 h 6319253"/>
              <a:gd name="connsiteX53" fmla="*/ 0 w 11764612"/>
              <a:gd name="connsiteY53" fmla="*/ 3328138 h 6319253"/>
              <a:gd name="connsiteX54" fmla="*/ 0 w 11764612"/>
              <a:gd name="connsiteY54" fmla="*/ 2843667 h 6319253"/>
              <a:gd name="connsiteX55" fmla="*/ 0 w 11764612"/>
              <a:gd name="connsiteY55" fmla="*/ 2317068 h 6319253"/>
              <a:gd name="connsiteX56" fmla="*/ 0 w 11764612"/>
              <a:gd name="connsiteY56" fmla="*/ 1790469 h 6319253"/>
              <a:gd name="connsiteX57" fmla="*/ 0 w 11764612"/>
              <a:gd name="connsiteY57" fmla="*/ 1053230 h 6319253"/>
              <a:gd name="connsiteX0" fmla="*/ 0 w 11764612"/>
              <a:gd name="connsiteY0" fmla="*/ 1053230 h 6319253"/>
              <a:gd name="connsiteX1" fmla="*/ 1053230 w 11764612"/>
              <a:gd name="connsiteY1" fmla="*/ 0 h 6319253"/>
              <a:gd name="connsiteX2" fmla="*/ 1331612 w 11764612"/>
              <a:gd name="connsiteY2" fmla="*/ 0 h 6319253"/>
              <a:gd name="connsiteX3" fmla="*/ 1899739 w 11764612"/>
              <a:gd name="connsiteY3" fmla="*/ 0 h 6319253"/>
              <a:gd name="connsiteX4" fmla="*/ 2178121 w 11764612"/>
              <a:gd name="connsiteY4" fmla="*/ 0 h 6319253"/>
              <a:gd name="connsiteX5" fmla="*/ 2842829 w 11764612"/>
              <a:gd name="connsiteY5" fmla="*/ 0 h 6319253"/>
              <a:gd name="connsiteX6" fmla="*/ 3217792 w 11764612"/>
              <a:gd name="connsiteY6" fmla="*/ 0 h 6319253"/>
              <a:gd name="connsiteX7" fmla="*/ 3496174 w 11764612"/>
              <a:gd name="connsiteY7" fmla="*/ 0 h 6319253"/>
              <a:gd name="connsiteX8" fmla="*/ 3774556 w 11764612"/>
              <a:gd name="connsiteY8" fmla="*/ 0 h 6319253"/>
              <a:gd name="connsiteX9" fmla="*/ 4342683 w 11764612"/>
              <a:gd name="connsiteY9" fmla="*/ 0 h 6319253"/>
              <a:gd name="connsiteX10" fmla="*/ 4717646 w 11764612"/>
              <a:gd name="connsiteY10" fmla="*/ 0 h 6319253"/>
              <a:gd name="connsiteX11" fmla="*/ 4996029 w 11764612"/>
              <a:gd name="connsiteY11" fmla="*/ 0 h 6319253"/>
              <a:gd name="connsiteX12" fmla="*/ 5757318 w 11764612"/>
              <a:gd name="connsiteY12" fmla="*/ 0 h 6319253"/>
              <a:gd name="connsiteX13" fmla="*/ 6422026 w 11764612"/>
              <a:gd name="connsiteY13" fmla="*/ 0 h 6319253"/>
              <a:gd name="connsiteX14" fmla="*/ 6796990 w 11764612"/>
              <a:gd name="connsiteY14" fmla="*/ 0 h 6319253"/>
              <a:gd name="connsiteX15" fmla="*/ 7365116 w 11764612"/>
              <a:gd name="connsiteY15" fmla="*/ 0 h 6319253"/>
              <a:gd name="connsiteX16" fmla="*/ 7643498 w 11764612"/>
              <a:gd name="connsiteY16" fmla="*/ 0 h 6319253"/>
              <a:gd name="connsiteX17" fmla="*/ 8115043 w 11764612"/>
              <a:gd name="connsiteY17" fmla="*/ 0 h 6319253"/>
              <a:gd name="connsiteX18" fmla="*/ 8393426 w 11764612"/>
              <a:gd name="connsiteY18" fmla="*/ 0 h 6319253"/>
              <a:gd name="connsiteX19" fmla="*/ 8671808 w 11764612"/>
              <a:gd name="connsiteY19" fmla="*/ 0 h 6319253"/>
              <a:gd name="connsiteX20" fmla="*/ 9143353 w 11764612"/>
              <a:gd name="connsiteY20" fmla="*/ 0 h 6319253"/>
              <a:gd name="connsiteX21" fmla="*/ 9711479 w 11764612"/>
              <a:gd name="connsiteY21" fmla="*/ 0 h 6319253"/>
              <a:gd name="connsiteX22" fmla="*/ 10711382 w 11764612"/>
              <a:gd name="connsiteY22" fmla="*/ 0 h 6319253"/>
              <a:gd name="connsiteX23" fmla="*/ 11764612 w 11764612"/>
              <a:gd name="connsiteY23" fmla="*/ 1053230 h 6319253"/>
              <a:gd name="connsiteX24" fmla="*/ 11764612 w 11764612"/>
              <a:gd name="connsiteY24" fmla="*/ 1537701 h 6319253"/>
              <a:gd name="connsiteX25" fmla="*/ 11764612 w 11764612"/>
              <a:gd name="connsiteY25" fmla="*/ 2148556 h 6319253"/>
              <a:gd name="connsiteX26" fmla="*/ 11764612 w 11764612"/>
              <a:gd name="connsiteY26" fmla="*/ 2633027 h 6319253"/>
              <a:gd name="connsiteX27" fmla="*/ 11764612 w 11764612"/>
              <a:gd name="connsiteY27" fmla="*/ 3201754 h 6319253"/>
              <a:gd name="connsiteX28" fmla="*/ 11764612 w 11764612"/>
              <a:gd name="connsiteY28" fmla="*/ 3728354 h 6319253"/>
              <a:gd name="connsiteX29" fmla="*/ 11764612 w 11764612"/>
              <a:gd name="connsiteY29" fmla="*/ 4170697 h 6319253"/>
              <a:gd name="connsiteX30" fmla="*/ 11764612 w 11764612"/>
              <a:gd name="connsiteY30" fmla="*/ 4697296 h 6319253"/>
              <a:gd name="connsiteX31" fmla="*/ 11764612 w 11764612"/>
              <a:gd name="connsiteY31" fmla="*/ 5266023 h 6319253"/>
              <a:gd name="connsiteX32" fmla="*/ 10711382 w 11764612"/>
              <a:gd name="connsiteY32" fmla="*/ 6319253 h 6319253"/>
              <a:gd name="connsiteX33" fmla="*/ 10239837 w 11764612"/>
              <a:gd name="connsiteY33" fmla="*/ 6319253 h 6319253"/>
              <a:gd name="connsiteX34" fmla="*/ 9575129 w 11764612"/>
              <a:gd name="connsiteY34" fmla="*/ 6319253 h 6319253"/>
              <a:gd name="connsiteX35" fmla="*/ 9103584 w 11764612"/>
              <a:gd name="connsiteY35" fmla="*/ 6319253 h 6319253"/>
              <a:gd name="connsiteX36" fmla="*/ 8632039 w 11764612"/>
              <a:gd name="connsiteY36" fmla="*/ 6319253 h 6319253"/>
              <a:gd name="connsiteX37" fmla="*/ 8257075 w 11764612"/>
              <a:gd name="connsiteY37" fmla="*/ 6319253 h 6319253"/>
              <a:gd name="connsiteX38" fmla="*/ 7592367 w 11764612"/>
              <a:gd name="connsiteY38" fmla="*/ 6319253 h 6319253"/>
              <a:gd name="connsiteX39" fmla="*/ 7024240 w 11764612"/>
              <a:gd name="connsiteY39" fmla="*/ 6319253 h 6319253"/>
              <a:gd name="connsiteX40" fmla="*/ 6552695 w 11764612"/>
              <a:gd name="connsiteY40" fmla="*/ 6319253 h 6319253"/>
              <a:gd name="connsiteX41" fmla="*/ 6081150 w 11764612"/>
              <a:gd name="connsiteY41" fmla="*/ 6319253 h 6319253"/>
              <a:gd name="connsiteX42" fmla="*/ 5416442 w 11764612"/>
              <a:gd name="connsiteY42" fmla="*/ 6319253 h 6319253"/>
              <a:gd name="connsiteX43" fmla="*/ 4655153 w 11764612"/>
              <a:gd name="connsiteY43" fmla="*/ 6319253 h 6319253"/>
              <a:gd name="connsiteX44" fmla="*/ 4183608 w 11764612"/>
              <a:gd name="connsiteY44" fmla="*/ 6319253 h 6319253"/>
              <a:gd name="connsiteX45" fmla="*/ 3518899 w 11764612"/>
              <a:gd name="connsiteY45" fmla="*/ 6319253 h 6319253"/>
              <a:gd name="connsiteX46" fmla="*/ 2854191 w 11764612"/>
              <a:gd name="connsiteY46" fmla="*/ 6319253 h 6319253"/>
              <a:gd name="connsiteX47" fmla="*/ 2575809 w 11764612"/>
              <a:gd name="connsiteY47" fmla="*/ 6319253 h 6319253"/>
              <a:gd name="connsiteX48" fmla="*/ 1814520 w 11764612"/>
              <a:gd name="connsiteY48" fmla="*/ 6319253 h 6319253"/>
              <a:gd name="connsiteX49" fmla="*/ 1053230 w 11764612"/>
              <a:gd name="connsiteY49" fmla="*/ 6319253 h 6319253"/>
              <a:gd name="connsiteX50" fmla="*/ 0 w 11764612"/>
              <a:gd name="connsiteY50" fmla="*/ 5266023 h 6319253"/>
              <a:gd name="connsiteX51" fmla="*/ 0 w 11764612"/>
              <a:gd name="connsiteY51" fmla="*/ 4823680 h 6319253"/>
              <a:gd name="connsiteX52" fmla="*/ 0 w 11764612"/>
              <a:gd name="connsiteY52" fmla="*/ 4297081 h 6319253"/>
              <a:gd name="connsiteX53" fmla="*/ 0 w 11764612"/>
              <a:gd name="connsiteY53" fmla="*/ 3812609 h 6319253"/>
              <a:gd name="connsiteX54" fmla="*/ 0 w 11764612"/>
              <a:gd name="connsiteY54" fmla="*/ 3201754 h 6319253"/>
              <a:gd name="connsiteX55" fmla="*/ 0 w 11764612"/>
              <a:gd name="connsiteY55" fmla="*/ 2675155 h 6319253"/>
              <a:gd name="connsiteX56" fmla="*/ 0 w 11764612"/>
              <a:gd name="connsiteY56" fmla="*/ 2190684 h 6319253"/>
              <a:gd name="connsiteX57" fmla="*/ 0 w 11764612"/>
              <a:gd name="connsiteY57" fmla="*/ 1790469 h 6319253"/>
              <a:gd name="connsiteX58" fmla="*/ 0 w 11764612"/>
              <a:gd name="connsiteY58" fmla="*/ 1053230 h 6319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4612" h="6319253" fill="none" extrusionOk="0">
                <a:moveTo>
                  <a:pt x="0" y="1053230"/>
                </a:moveTo>
                <a:cubicBezTo>
                  <a:pt x="-1094" y="309298"/>
                  <a:pt x="470610" y="-114836"/>
                  <a:pt x="1053230" y="0"/>
                </a:cubicBezTo>
                <a:cubicBezTo>
                  <a:pt x="1260902" y="-129188"/>
                  <a:pt x="1591786" y="68462"/>
                  <a:pt x="1814520" y="0"/>
                </a:cubicBezTo>
                <a:cubicBezTo>
                  <a:pt x="2054583" y="-71334"/>
                  <a:pt x="2054566" y="23587"/>
                  <a:pt x="2189483" y="0"/>
                </a:cubicBezTo>
                <a:cubicBezTo>
                  <a:pt x="2369828" y="-25651"/>
                  <a:pt x="2759653" y="46881"/>
                  <a:pt x="2950773" y="0"/>
                </a:cubicBezTo>
                <a:cubicBezTo>
                  <a:pt x="3203375" y="-22763"/>
                  <a:pt x="3212300" y="33119"/>
                  <a:pt x="3325736" y="0"/>
                </a:cubicBezTo>
                <a:cubicBezTo>
                  <a:pt x="3422808" y="-19124"/>
                  <a:pt x="3606459" y="6140"/>
                  <a:pt x="3700700" y="0"/>
                </a:cubicBezTo>
                <a:cubicBezTo>
                  <a:pt x="3792826" y="-9432"/>
                  <a:pt x="3906253" y="12851"/>
                  <a:pt x="3979082" y="0"/>
                </a:cubicBezTo>
                <a:cubicBezTo>
                  <a:pt x="4092382" y="-6669"/>
                  <a:pt x="4304752" y="-25978"/>
                  <a:pt x="4450627" y="0"/>
                </a:cubicBezTo>
                <a:cubicBezTo>
                  <a:pt x="4613012" y="-33188"/>
                  <a:pt x="4728208" y="-2482"/>
                  <a:pt x="4922172" y="0"/>
                </a:cubicBezTo>
                <a:cubicBezTo>
                  <a:pt x="5086836" y="-48335"/>
                  <a:pt x="5224068" y="37343"/>
                  <a:pt x="5393717" y="0"/>
                </a:cubicBezTo>
                <a:cubicBezTo>
                  <a:pt x="5541172" y="-60132"/>
                  <a:pt x="5915007" y="42042"/>
                  <a:pt x="6058425" y="0"/>
                </a:cubicBezTo>
                <a:cubicBezTo>
                  <a:pt x="6218972" y="-74471"/>
                  <a:pt x="6350938" y="21065"/>
                  <a:pt x="6433389" y="0"/>
                </a:cubicBezTo>
                <a:cubicBezTo>
                  <a:pt x="6490208" y="362"/>
                  <a:pt x="6805648" y="24589"/>
                  <a:pt x="7001515" y="0"/>
                </a:cubicBezTo>
                <a:cubicBezTo>
                  <a:pt x="7205450" y="-16932"/>
                  <a:pt x="7280070" y="15455"/>
                  <a:pt x="7376479" y="0"/>
                </a:cubicBezTo>
                <a:cubicBezTo>
                  <a:pt x="7434722" y="-45123"/>
                  <a:pt x="7805270" y="-19345"/>
                  <a:pt x="8137769" y="0"/>
                </a:cubicBezTo>
                <a:cubicBezTo>
                  <a:pt x="8419071" y="-1280"/>
                  <a:pt x="8476450" y="4370"/>
                  <a:pt x="8609314" y="0"/>
                </a:cubicBezTo>
                <a:cubicBezTo>
                  <a:pt x="8710247" y="3629"/>
                  <a:pt x="8809518" y="-5641"/>
                  <a:pt x="8887696" y="0"/>
                </a:cubicBezTo>
                <a:cubicBezTo>
                  <a:pt x="8962515" y="-1642"/>
                  <a:pt x="9173531" y="45508"/>
                  <a:pt x="9262659" y="0"/>
                </a:cubicBezTo>
                <a:cubicBezTo>
                  <a:pt x="9355663" y="-25368"/>
                  <a:pt x="9413389" y="1479"/>
                  <a:pt x="9541041" y="0"/>
                </a:cubicBezTo>
                <a:cubicBezTo>
                  <a:pt x="9656749" y="-23849"/>
                  <a:pt x="9917558" y="38867"/>
                  <a:pt x="10109168" y="0"/>
                </a:cubicBezTo>
                <a:cubicBezTo>
                  <a:pt x="10297106" y="-44912"/>
                  <a:pt x="10550328" y="40304"/>
                  <a:pt x="10711382" y="0"/>
                </a:cubicBezTo>
                <a:cubicBezTo>
                  <a:pt x="11285625" y="32961"/>
                  <a:pt x="11755637" y="429170"/>
                  <a:pt x="11764612" y="1053230"/>
                </a:cubicBezTo>
                <a:cubicBezTo>
                  <a:pt x="11822342" y="1277298"/>
                  <a:pt x="11749005" y="1437897"/>
                  <a:pt x="11764612" y="1579829"/>
                </a:cubicBezTo>
                <a:cubicBezTo>
                  <a:pt x="11763622" y="1736306"/>
                  <a:pt x="11723734" y="1975999"/>
                  <a:pt x="11764612" y="2106428"/>
                </a:cubicBezTo>
                <a:cubicBezTo>
                  <a:pt x="11786555" y="2251003"/>
                  <a:pt x="11752267" y="2523898"/>
                  <a:pt x="11764612" y="2717283"/>
                </a:cubicBezTo>
                <a:cubicBezTo>
                  <a:pt x="11788718" y="2913668"/>
                  <a:pt x="11738881" y="3034673"/>
                  <a:pt x="11764612" y="3243882"/>
                </a:cubicBezTo>
                <a:cubicBezTo>
                  <a:pt x="11785089" y="3497875"/>
                  <a:pt x="11710803" y="3541231"/>
                  <a:pt x="11764612" y="3770481"/>
                </a:cubicBezTo>
                <a:cubicBezTo>
                  <a:pt x="11765573" y="3969941"/>
                  <a:pt x="11704838" y="4117603"/>
                  <a:pt x="11764612" y="4381336"/>
                </a:cubicBezTo>
                <a:cubicBezTo>
                  <a:pt x="11792132" y="4653891"/>
                  <a:pt x="11586470" y="5005846"/>
                  <a:pt x="11764612" y="5266023"/>
                </a:cubicBezTo>
                <a:cubicBezTo>
                  <a:pt x="11782397" y="5993308"/>
                  <a:pt x="11381332" y="6198970"/>
                  <a:pt x="10711382" y="6319253"/>
                </a:cubicBezTo>
                <a:cubicBezTo>
                  <a:pt x="10518437" y="6372738"/>
                  <a:pt x="10445967" y="6296197"/>
                  <a:pt x="10239837" y="6319253"/>
                </a:cubicBezTo>
                <a:cubicBezTo>
                  <a:pt x="10033969" y="6367414"/>
                  <a:pt x="10060137" y="6288379"/>
                  <a:pt x="9961455" y="6319253"/>
                </a:cubicBezTo>
                <a:cubicBezTo>
                  <a:pt x="9868089" y="6375849"/>
                  <a:pt x="9468165" y="6290161"/>
                  <a:pt x="9296747" y="6319253"/>
                </a:cubicBezTo>
                <a:cubicBezTo>
                  <a:pt x="9063197" y="6305321"/>
                  <a:pt x="8965567" y="6289444"/>
                  <a:pt x="8825202" y="6319253"/>
                </a:cubicBezTo>
                <a:cubicBezTo>
                  <a:pt x="8670176" y="6337548"/>
                  <a:pt x="8617208" y="6277951"/>
                  <a:pt x="8450238" y="6319253"/>
                </a:cubicBezTo>
                <a:cubicBezTo>
                  <a:pt x="8297677" y="6357893"/>
                  <a:pt x="8154641" y="6318023"/>
                  <a:pt x="7978693" y="6319253"/>
                </a:cubicBezTo>
                <a:cubicBezTo>
                  <a:pt x="7864938" y="6357410"/>
                  <a:pt x="7578900" y="6309896"/>
                  <a:pt x="7313985" y="6319253"/>
                </a:cubicBezTo>
                <a:cubicBezTo>
                  <a:pt x="7050982" y="6365420"/>
                  <a:pt x="6922299" y="6307795"/>
                  <a:pt x="6649277" y="6319253"/>
                </a:cubicBezTo>
                <a:cubicBezTo>
                  <a:pt x="6422897" y="6337094"/>
                  <a:pt x="6331722" y="6265965"/>
                  <a:pt x="6177732" y="6319253"/>
                </a:cubicBezTo>
                <a:cubicBezTo>
                  <a:pt x="6015624" y="6346076"/>
                  <a:pt x="5827718" y="6281978"/>
                  <a:pt x="5706187" y="6319253"/>
                </a:cubicBezTo>
                <a:cubicBezTo>
                  <a:pt x="5602498" y="6364076"/>
                  <a:pt x="5252797" y="6360377"/>
                  <a:pt x="5041479" y="6319253"/>
                </a:cubicBezTo>
                <a:cubicBezTo>
                  <a:pt x="4832833" y="6324206"/>
                  <a:pt x="4782281" y="6285321"/>
                  <a:pt x="4666515" y="6319253"/>
                </a:cubicBezTo>
                <a:cubicBezTo>
                  <a:pt x="4545695" y="6360426"/>
                  <a:pt x="4500783" y="6280909"/>
                  <a:pt x="4388133" y="6319253"/>
                </a:cubicBezTo>
                <a:cubicBezTo>
                  <a:pt x="4198635" y="6307397"/>
                  <a:pt x="3849474" y="6295138"/>
                  <a:pt x="3626843" y="6319253"/>
                </a:cubicBezTo>
                <a:cubicBezTo>
                  <a:pt x="3348550" y="6413960"/>
                  <a:pt x="3473788" y="6289933"/>
                  <a:pt x="3348461" y="6319253"/>
                </a:cubicBezTo>
                <a:cubicBezTo>
                  <a:pt x="3286556" y="6327338"/>
                  <a:pt x="2901750" y="6327628"/>
                  <a:pt x="2587172" y="6319253"/>
                </a:cubicBezTo>
                <a:cubicBezTo>
                  <a:pt x="2244836" y="6335218"/>
                  <a:pt x="2248303" y="6310856"/>
                  <a:pt x="2115627" y="6319253"/>
                </a:cubicBezTo>
                <a:cubicBezTo>
                  <a:pt x="1965639" y="6332368"/>
                  <a:pt x="1504428" y="6387470"/>
                  <a:pt x="1053230" y="6319253"/>
                </a:cubicBezTo>
                <a:cubicBezTo>
                  <a:pt x="421175" y="6440214"/>
                  <a:pt x="-35929" y="6096942"/>
                  <a:pt x="0" y="5266023"/>
                </a:cubicBezTo>
                <a:cubicBezTo>
                  <a:pt x="-40855" y="5199748"/>
                  <a:pt x="42623" y="5000811"/>
                  <a:pt x="0" y="4781552"/>
                </a:cubicBezTo>
                <a:cubicBezTo>
                  <a:pt x="-59242" y="4593035"/>
                  <a:pt x="33850" y="4504046"/>
                  <a:pt x="0" y="4339209"/>
                </a:cubicBezTo>
                <a:cubicBezTo>
                  <a:pt x="-44980" y="4136899"/>
                  <a:pt x="25240" y="4036306"/>
                  <a:pt x="0" y="3938993"/>
                </a:cubicBezTo>
                <a:cubicBezTo>
                  <a:pt x="-32449" y="3789988"/>
                  <a:pt x="25303" y="3484110"/>
                  <a:pt x="0" y="3328138"/>
                </a:cubicBezTo>
                <a:cubicBezTo>
                  <a:pt x="-23614" y="3145270"/>
                  <a:pt x="28524" y="2953910"/>
                  <a:pt x="0" y="2843667"/>
                </a:cubicBezTo>
                <a:cubicBezTo>
                  <a:pt x="-8761" y="2746523"/>
                  <a:pt x="39022" y="2544838"/>
                  <a:pt x="0" y="2317068"/>
                </a:cubicBezTo>
                <a:cubicBezTo>
                  <a:pt x="-37187" y="2064874"/>
                  <a:pt x="42255" y="2038057"/>
                  <a:pt x="0" y="1790469"/>
                </a:cubicBezTo>
                <a:cubicBezTo>
                  <a:pt x="-30418" y="1561342"/>
                  <a:pt x="37568" y="1192077"/>
                  <a:pt x="0" y="1053230"/>
                </a:cubicBezTo>
                <a:close/>
              </a:path>
              <a:path w="11764612" h="6319253" stroke="0" extrusionOk="0">
                <a:moveTo>
                  <a:pt x="0" y="1053230"/>
                </a:moveTo>
                <a:cubicBezTo>
                  <a:pt x="-46048" y="216593"/>
                  <a:pt x="431048" y="12153"/>
                  <a:pt x="1053230" y="0"/>
                </a:cubicBezTo>
                <a:cubicBezTo>
                  <a:pt x="1132462" y="-9452"/>
                  <a:pt x="1248651" y="18270"/>
                  <a:pt x="1331612" y="0"/>
                </a:cubicBezTo>
                <a:cubicBezTo>
                  <a:pt x="1388063" y="-34200"/>
                  <a:pt x="1780096" y="22812"/>
                  <a:pt x="1899739" y="0"/>
                </a:cubicBezTo>
                <a:cubicBezTo>
                  <a:pt x="2065700" y="-18296"/>
                  <a:pt x="2064955" y="21390"/>
                  <a:pt x="2178121" y="0"/>
                </a:cubicBezTo>
                <a:cubicBezTo>
                  <a:pt x="2291286" y="-56672"/>
                  <a:pt x="2508839" y="40241"/>
                  <a:pt x="2842829" y="0"/>
                </a:cubicBezTo>
                <a:cubicBezTo>
                  <a:pt x="3172502" y="-12291"/>
                  <a:pt x="3029783" y="-501"/>
                  <a:pt x="3217792" y="0"/>
                </a:cubicBezTo>
                <a:cubicBezTo>
                  <a:pt x="3393407" y="-28995"/>
                  <a:pt x="3366147" y="18080"/>
                  <a:pt x="3496174" y="0"/>
                </a:cubicBezTo>
                <a:cubicBezTo>
                  <a:pt x="3616932" y="-4423"/>
                  <a:pt x="3709604" y="11804"/>
                  <a:pt x="3774556" y="0"/>
                </a:cubicBezTo>
                <a:cubicBezTo>
                  <a:pt x="3832950" y="-61218"/>
                  <a:pt x="4135043" y="27099"/>
                  <a:pt x="4342683" y="0"/>
                </a:cubicBezTo>
                <a:cubicBezTo>
                  <a:pt x="4526704" y="-40747"/>
                  <a:pt x="4543917" y="7212"/>
                  <a:pt x="4717646" y="0"/>
                </a:cubicBezTo>
                <a:cubicBezTo>
                  <a:pt x="4900018" y="-18307"/>
                  <a:pt x="4879368" y="32469"/>
                  <a:pt x="4996029" y="0"/>
                </a:cubicBezTo>
                <a:cubicBezTo>
                  <a:pt x="5095465" y="-45632"/>
                  <a:pt x="5527178" y="115571"/>
                  <a:pt x="5757318" y="0"/>
                </a:cubicBezTo>
                <a:cubicBezTo>
                  <a:pt x="5998217" y="-108435"/>
                  <a:pt x="6176386" y="42278"/>
                  <a:pt x="6422026" y="0"/>
                </a:cubicBezTo>
                <a:cubicBezTo>
                  <a:pt x="6658796" y="-30848"/>
                  <a:pt x="6717382" y="46411"/>
                  <a:pt x="6796990" y="0"/>
                </a:cubicBezTo>
                <a:cubicBezTo>
                  <a:pt x="6882806" y="-45249"/>
                  <a:pt x="7222303" y="18404"/>
                  <a:pt x="7365116" y="0"/>
                </a:cubicBezTo>
                <a:cubicBezTo>
                  <a:pt x="7479637" y="-4363"/>
                  <a:pt x="7592705" y="-1634"/>
                  <a:pt x="7643498" y="0"/>
                </a:cubicBezTo>
                <a:cubicBezTo>
                  <a:pt x="7700542" y="21639"/>
                  <a:pt x="7921769" y="-29686"/>
                  <a:pt x="8115043" y="0"/>
                </a:cubicBezTo>
                <a:cubicBezTo>
                  <a:pt x="8294973" y="-13783"/>
                  <a:pt x="8337580" y="13652"/>
                  <a:pt x="8393426" y="0"/>
                </a:cubicBezTo>
                <a:cubicBezTo>
                  <a:pt x="8465635" y="-32150"/>
                  <a:pt x="8565834" y="-2595"/>
                  <a:pt x="8671808" y="0"/>
                </a:cubicBezTo>
                <a:cubicBezTo>
                  <a:pt x="8775452" y="-9263"/>
                  <a:pt x="8926771" y="53075"/>
                  <a:pt x="9143353" y="0"/>
                </a:cubicBezTo>
                <a:cubicBezTo>
                  <a:pt x="9348689" y="-46351"/>
                  <a:pt x="9529614" y="4005"/>
                  <a:pt x="9711479" y="0"/>
                </a:cubicBezTo>
                <a:cubicBezTo>
                  <a:pt x="9949801" y="-8029"/>
                  <a:pt x="10318396" y="79578"/>
                  <a:pt x="10711382" y="0"/>
                </a:cubicBezTo>
                <a:cubicBezTo>
                  <a:pt x="11312850" y="-96333"/>
                  <a:pt x="11629027" y="395758"/>
                  <a:pt x="11764612" y="1053230"/>
                </a:cubicBezTo>
                <a:cubicBezTo>
                  <a:pt x="11807117" y="1227343"/>
                  <a:pt x="11768867" y="1361882"/>
                  <a:pt x="11764612" y="1537701"/>
                </a:cubicBezTo>
                <a:cubicBezTo>
                  <a:pt x="11795734" y="1667935"/>
                  <a:pt x="11667148" y="1930514"/>
                  <a:pt x="11764612" y="2148556"/>
                </a:cubicBezTo>
                <a:cubicBezTo>
                  <a:pt x="11816214" y="2377620"/>
                  <a:pt x="11700505" y="2505645"/>
                  <a:pt x="11764612" y="2633027"/>
                </a:cubicBezTo>
                <a:cubicBezTo>
                  <a:pt x="11812361" y="2739588"/>
                  <a:pt x="11696018" y="3000944"/>
                  <a:pt x="11764612" y="3201754"/>
                </a:cubicBezTo>
                <a:cubicBezTo>
                  <a:pt x="11843009" y="3420937"/>
                  <a:pt x="11724082" y="3496942"/>
                  <a:pt x="11764612" y="3728354"/>
                </a:cubicBezTo>
                <a:cubicBezTo>
                  <a:pt x="11820543" y="3926829"/>
                  <a:pt x="11743930" y="3956116"/>
                  <a:pt x="11764612" y="4170697"/>
                </a:cubicBezTo>
                <a:cubicBezTo>
                  <a:pt x="11756518" y="4401665"/>
                  <a:pt x="11720039" y="4505567"/>
                  <a:pt x="11764612" y="4697296"/>
                </a:cubicBezTo>
                <a:cubicBezTo>
                  <a:pt x="11781772" y="4890626"/>
                  <a:pt x="11760230" y="5000849"/>
                  <a:pt x="11764612" y="5266023"/>
                </a:cubicBezTo>
                <a:cubicBezTo>
                  <a:pt x="11689469" y="5733499"/>
                  <a:pt x="11167558" y="6359883"/>
                  <a:pt x="10711382" y="6319253"/>
                </a:cubicBezTo>
                <a:cubicBezTo>
                  <a:pt x="10479093" y="6348659"/>
                  <a:pt x="10371520" y="6288548"/>
                  <a:pt x="10239837" y="6319253"/>
                </a:cubicBezTo>
                <a:cubicBezTo>
                  <a:pt x="10141240" y="6389922"/>
                  <a:pt x="9772528" y="6259113"/>
                  <a:pt x="9575129" y="6319253"/>
                </a:cubicBezTo>
                <a:cubicBezTo>
                  <a:pt x="9351609" y="6380435"/>
                  <a:pt x="9200068" y="6287485"/>
                  <a:pt x="9103584" y="6319253"/>
                </a:cubicBezTo>
                <a:cubicBezTo>
                  <a:pt x="9012926" y="6364407"/>
                  <a:pt x="8889157" y="6293771"/>
                  <a:pt x="8632039" y="6319253"/>
                </a:cubicBezTo>
                <a:cubicBezTo>
                  <a:pt x="8402862" y="6366431"/>
                  <a:pt x="8326559" y="6337503"/>
                  <a:pt x="8257075" y="6319253"/>
                </a:cubicBezTo>
                <a:cubicBezTo>
                  <a:pt x="8183328" y="6320252"/>
                  <a:pt x="7903140" y="6267046"/>
                  <a:pt x="7592367" y="6319253"/>
                </a:cubicBezTo>
                <a:cubicBezTo>
                  <a:pt x="7349615" y="6361976"/>
                  <a:pt x="7242268" y="6302691"/>
                  <a:pt x="7024240" y="6319253"/>
                </a:cubicBezTo>
                <a:cubicBezTo>
                  <a:pt x="6791641" y="6383536"/>
                  <a:pt x="6707686" y="6262598"/>
                  <a:pt x="6552695" y="6319253"/>
                </a:cubicBezTo>
                <a:cubicBezTo>
                  <a:pt x="6364484" y="6373647"/>
                  <a:pt x="6279705" y="6325774"/>
                  <a:pt x="6081150" y="6319253"/>
                </a:cubicBezTo>
                <a:cubicBezTo>
                  <a:pt x="5885775" y="6385067"/>
                  <a:pt x="5618131" y="6281938"/>
                  <a:pt x="5416442" y="6319253"/>
                </a:cubicBezTo>
                <a:cubicBezTo>
                  <a:pt x="5248563" y="6417633"/>
                  <a:pt x="4965355" y="6324107"/>
                  <a:pt x="4655153" y="6319253"/>
                </a:cubicBezTo>
                <a:cubicBezTo>
                  <a:pt x="4343333" y="6325525"/>
                  <a:pt x="4303408" y="6298247"/>
                  <a:pt x="4183608" y="6319253"/>
                </a:cubicBezTo>
                <a:cubicBezTo>
                  <a:pt x="4053365" y="6359397"/>
                  <a:pt x="3682291" y="6254350"/>
                  <a:pt x="3518899" y="6319253"/>
                </a:cubicBezTo>
                <a:cubicBezTo>
                  <a:pt x="3431154" y="6340057"/>
                  <a:pt x="3076053" y="6307671"/>
                  <a:pt x="2854191" y="6319253"/>
                </a:cubicBezTo>
                <a:cubicBezTo>
                  <a:pt x="2642195" y="6360263"/>
                  <a:pt x="2677180" y="6286338"/>
                  <a:pt x="2575809" y="6319253"/>
                </a:cubicBezTo>
                <a:cubicBezTo>
                  <a:pt x="2490731" y="6399392"/>
                  <a:pt x="2219678" y="6304395"/>
                  <a:pt x="1814520" y="6319253"/>
                </a:cubicBezTo>
                <a:cubicBezTo>
                  <a:pt x="1441058" y="6318092"/>
                  <a:pt x="1291648" y="6257330"/>
                  <a:pt x="1053230" y="6319253"/>
                </a:cubicBezTo>
                <a:cubicBezTo>
                  <a:pt x="274282" y="6435379"/>
                  <a:pt x="-160520" y="6038558"/>
                  <a:pt x="0" y="5266023"/>
                </a:cubicBezTo>
                <a:cubicBezTo>
                  <a:pt x="-5007" y="5179573"/>
                  <a:pt x="30112" y="4914940"/>
                  <a:pt x="0" y="4823680"/>
                </a:cubicBezTo>
                <a:cubicBezTo>
                  <a:pt x="1872" y="4768768"/>
                  <a:pt x="62262" y="4511658"/>
                  <a:pt x="0" y="4297081"/>
                </a:cubicBezTo>
                <a:cubicBezTo>
                  <a:pt x="-58897" y="4109599"/>
                  <a:pt x="-18632" y="3986166"/>
                  <a:pt x="0" y="3812609"/>
                </a:cubicBezTo>
                <a:cubicBezTo>
                  <a:pt x="6808" y="3691758"/>
                  <a:pt x="37623" y="3355682"/>
                  <a:pt x="0" y="3201754"/>
                </a:cubicBezTo>
                <a:cubicBezTo>
                  <a:pt x="-52573" y="2999866"/>
                  <a:pt x="-8643" y="2902846"/>
                  <a:pt x="0" y="2675155"/>
                </a:cubicBezTo>
                <a:cubicBezTo>
                  <a:pt x="219" y="2471154"/>
                  <a:pt x="51763" y="2377188"/>
                  <a:pt x="0" y="2190684"/>
                </a:cubicBezTo>
                <a:cubicBezTo>
                  <a:pt x="-29038" y="2009731"/>
                  <a:pt x="41847" y="1964925"/>
                  <a:pt x="0" y="1790469"/>
                </a:cubicBezTo>
                <a:cubicBezTo>
                  <a:pt x="-47204" y="1549777"/>
                  <a:pt x="33010" y="1289036"/>
                  <a:pt x="0" y="1053230"/>
                </a:cubicBezTo>
                <a:close/>
              </a:path>
              <a:path w="11764612" h="6319253" fill="none" stroke="0" extrusionOk="0">
                <a:moveTo>
                  <a:pt x="0" y="1053230"/>
                </a:moveTo>
                <a:cubicBezTo>
                  <a:pt x="19708" y="274585"/>
                  <a:pt x="376682" y="-153435"/>
                  <a:pt x="1053230" y="0"/>
                </a:cubicBezTo>
                <a:cubicBezTo>
                  <a:pt x="1316052" y="-63428"/>
                  <a:pt x="1553537" y="66096"/>
                  <a:pt x="1814520" y="0"/>
                </a:cubicBezTo>
                <a:cubicBezTo>
                  <a:pt x="2055509" y="-63990"/>
                  <a:pt x="2067436" y="22461"/>
                  <a:pt x="2189483" y="0"/>
                </a:cubicBezTo>
                <a:cubicBezTo>
                  <a:pt x="2332708" y="-30533"/>
                  <a:pt x="2639860" y="42394"/>
                  <a:pt x="2950773" y="0"/>
                </a:cubicBezTo>
                <a:cubicBezTo>
                  <a:pt x="3211093" y="-25583"/>
                  <a:pt x="3214584" y="28716"/>
                  <a:pt x="3325736" y="0"/>
                </a:cubicBezTo>
                <a:cubicBezTo>
                  <a:pt x="3396935" y="-27146"/>
                  <a:pt x="3591235" y="9954"/>
                  <a:pt x="3700700" y="0"/>
                </a:cubicBezTo>
                <a:cubicBezTo>
                  <a:pt x="3797651" y="-25517"/>
                  <a:pt x="3866755" y="11531"/>
                  <a:pt x="3979082" y="0"/>
                </a:cubicBezTo>
                <a:cubicBezTo>
                  <a:pt x="4090592" y="-37016"/>
                  <a:pt x="4271856" y="44727"/>
                  <a:pt x="4450627" y="0"/>
                </a:cubicBezTo>
                <a:cubicBezTo>
                  <a:pt x="4619075" y="-21728"/>
                  <a:pt x="4775856" y="4113"/>
                  <a:pt x="4922172" y="0"/>
                </a:cubicBezTo>
                <a:cubicBezTo>
                  <a:pt x="5091954" y="-37956"/>
                  <a:pt x="5237323" y="37363"/>
                  <a:pt x="5393717" y="0"/>
                </a:cubicBezTo>
                <a:cubicBezTo>
                  <a:pt x="5523252" y="-54416"/>
                  <a:pt x="5902465" y="31555"/>
                  <a:pt x="6058425" y="0"/>
                </a:cubicBezTo>
                <a:cubicBezTo>
                  <a:pt x="6179620" y="-56751"/>
                  <a:pt x="6349622" y="20626"/>
                  <a:pt x="6433389" y="0"/>
                </a:cubicBezTo>
                <a:cubicBezTo>
                  <a:pt x="6556490" y="-5507"/>
                  <a:pt x="6747787" y="42363"/>
                  <a:pt x="7001515" y="0"/>
                </a:cubicBezTo>
                <a:cubicBezTo>
                  <a:pt x="7213777" y="-15481"/>
                  <a:pt x="7267145" y="16890"/>
                  <a:pt x="7376479" y="0"/>
                </a:cubicBezTo>
                <a:cubicBezTo>
                  <a:pt x="7446534" y="10083"/>
                  <a:pt x="7882831" y="6775"/>
                  <a:pt x="8137769" y="0"/>
                </a:cubicBezTo>
                <a:cubicBezTo>
                  <a:pt x="8422672" y="-14611"/>
                  <a:pt x="8499419" y="-4777"/>
                  <a:pt x="8609314" y="0"/>
                </a:cubicBezTo>
                <a:cubicBezTo>
                  <a:pt x="8695457" y="6610"/>
                  <a:pt x="8787697" y="-18325"/>
                  <a:pt x="8887696" y="0"/>
                </a:cubicBezTo>
                <a:cubicBezTo>
                  <a:pt x="8985830" y="556"/>
                  <a:pt x="9178035" y="10915"/>
                  <a:pt x="9262659" y="0"/>
                </a:cubicBezTo>
                <a:cubicBezTo>
                  <a:pt x="9321441" y="-31856"/>
                  <a:pt x="9418564" y="2742"/>
                  <a:pt x="9541041" y="0"/>
                </a:cubicBezTo>
                <a:cubicBezTo>
                  <a:pt x="9621556" y="-54675"/>
                  <a:pt x="9902719" y="-1368"/>
                  <a:pt x="10109168" y="0"/>
                </a:cubicBezTo>
                <a:cubicBezTo>
                  <a:pt x="10323077" y="-58582"/>
                  <a:pt x="10536439" y="68541"/>
                  <a:pt x="10711382" y="0"/>
                </a:cubicBezTo>
                <a:cubicBezTo>
                  <a:pt x="11261609" y="-10369"/>
                  <a:pt x="11784449" y="426478"/>
                  <a:pt x="11764612" y="1053230"/>
                </a:cubicBezTo>
                <a:cubicBezTo>
                  <a:pt x="11776461" y="1297314"/>
                  <a:pt x="11744962" y="1411484"/>
                  <a:pt x="11764612" y="1579829"/>
                </a:cubicBezTo>
                <a:cubicBezTo>
                  <a:pt x="11773197" y="1747925"/>
                  <a:pt x="11749155" y="1973431"/>
                  <a:pt x="11764612" y="2106428"/>
                </a:cubicBezTo>
                <a:cubicBezTo>
                  <a:pt x="11833492" y="2265872"/>
                  <a:pt x="11749995" y="2511090"/>
                  <a:pt x="11764612" y="2717283"/>
                </a:cubicBezTo>
                <a:cubicBezTo>
                  <a:pt x="11782486" y="2921781"/>
                  <a:pt x="11722788" y="2999278"/>
                  <a:pt x="11764612" y="3243882"/>
                </a:cubicBezTo>
                <a:cubicBezTo>
                  <a:pt x="11782588" y="3453455"/>
                  <a:pt x="11739161" y="3566452"/>
                  <a:pt x="11764612" y="3770481"/>
                </a:cubicBezTo>
                <a:cubicBezTo>
                  <a:pt x="11778728" y="3952643"/>
                  <a:pt x="11703911" y="4079259"/>
                  <a:pt x="11764612" y="4381336"/>
                </a:cubicBezTo>
                <a:cubicBezTo>
                  <a:pt x="11742609" y="4620300"/>
                  <a:pt x="11716379" y="5030853"/>
                  <a:pt x="11764612" y="5266023"/>
                </a:cubicBezTo>
                <a:cubicBezTo>
                  <a:pt x="11845891" y="6126131"/>
                  <a:pt x="11276594" y="6245361"/>
                  <a:pt x="10711382" y="6319253"/>
                </a:cubicBezTo>
                <a:cubicBezTo>
                  <a:pt x="10500024" y="6364243"/>
                  <a:pt x="10454953" y="6307234"/>
                  <a:pt x="10239837" y="6319253"/>
                </a:cubicBezTo>
                <a:cubicBezTo>
                  <a:pt x="10033222" y="6355859"/>
                  <a:pt x="10050676" y="6300782"/>
                  <a:pt x="9961455" y="6319253"/>
                </a:cubicBezTo>
                <a:cubicBezTo>
                  <a:pt x="9858806" y="6379040"/>
                  <a:pt x="9506926" y="6341266"/>
                  <a:pt x="9296747" y="6319253"/>
                </a:cubicBezTo>
                <a:cubicBezTo>
                  <a:pt x="9053313" y="6323483"/>
                  <a:pt x="8968782" y="6300681"/>
                  <a:pt x="8825202" y="6319253"/>
                </a:cubicBezTo>
                <a:cubicBezTo>
                  <a:pt x="8665851" y="6332585"/>
                  <a:pt x="8615932" y="6285949"/>
                  <a:pt x="8450238" y="6319253"/>
                </a:cubicBezTo>
                <a:cubicBezTo>
                  <a:pt x="8265777" y="6362155"/>
                  <a:pt x="8126190" y="6321891"/>
                  <a:pt x="7978693" y="6319253"/>
                </a:cubicBezTo>
                <a:cubicBezTo>
                  <a:pt x="7763579" y="6308863"/>
                  <a:pt x="7546999" y="6198144"/>
                  <a:pt x="7313985" y="6319253"/>
                </a:cubicBezTo>
                <a:cubicBezTo>
                  <a:pt x="7117503" y="6405413"/>
                  <a:pt x="6927190" y="6312978"/>
                  <a:pt x="6649277" y="6319253"/>
                </a:cubicBezTo>
                <a:cubicBezTo>
                  <a:pt x="6416758" y="6309572"/>
                  <a:pt x="6355814" y="6279461"/>
                  <a:pt x="6177732" y="6319253"/>
                </a:cubicBezTo>
                <a:cubicBezTo>
                  <a:pt x="5980391" y="6349823"/>
                  <a:pt x="5817521" y="6289185"/>
                  <a:pt x="5706187" y="6319253"/>
                </a:cubicBezTo>
                <a:cubicBezTo>
                  <a:pt x="5558635" y="6322560"/>
                  <a:pt x="5250698" y="6304655"/>
                  <a:pt x="5041479" y="6319253"/>
                </a:cubicBezTo>
                <a:cubicBezTo>
                  <a:pt x="4817933" y="6335776"/>
                  <a:pt x="4767637" y="6292205"/>
                  <a:pt x="4666515" y="6319253"/>
                </a:cubicBezTo>
                <a:cubicBezTo>
                  <a:pt x="4563889" y="6337120"/>
                  <a:pt x="4492342" y="6286196"/>
                  <a:pt x="4388133" y="6319253"/>
                </a:cubicBezTo>
                <a:cubicBezTo>
                  <a:pt x="4294538" y="6401560"/>
                  <a:pt x="3855281" y="6293417"/>
                  <a:pt x="3626843" y="6319253"/>
                </a:cubicBezTo>
                <a:cubicBezTo>
                  <a:pt x="3333711" y="6358115"/>
                  <a:pt x="3449592" y="6264012"/>
                  <a:pt x="3348461" y="6319253"/>
                </a:cubicBezTo>
                <a:cubicBezTo>
                  <a:pt x="3248671" y="6334423"/>
                  <a:pt x="2895426" y="6326428"/>
                  <a:pt x="2587172" y="6319253"/>
                </a:cubicBezTo>
                <a:cubicBezTo>
                  <a:pt x="2251192" y="6341988"/>
                  <a:pt x="2254389" y="6305877"/>
                  <a:pt x="2115627" y="6319253"/>
                </a:cubicBezTo>
                <a:cubicBezTo>
                  <a:pt x="1915948" y="6271780"/>
                  <a:pt x="1348406" y="6256768"/>
                  <a:pt x="1053230" y="6319253"/>
                </a:cubicBezTo>
                <a:cubicBezTo>
                  <a:pt x="538078" y="6416131"/>
                  <a:pt x="-50319" y="5912104"/>
                  <a:pt x="0" y="5266023"/>
                </a:cubicBezTo>
                <a:cubicBezTo>
                  <a:pt x="-1180" y="5143915"/>
                  <a:pt x="54570" y="4964025"/>
                  <a:pt x="0" y="4781552"/>
                </a:cubicBezTo>
                <a:cubicBezTo>
                  <a:pt x="-57642" y="4590821"/>
                  <a:pt x="7262" y="4512777"/>
                  <a:pt x="0" y="4339209"/>
                </a:cubicBezTo>
                <a:cubicBezTo>
                  <a:pt x="-27519" y="4165363"/>
                  <a:pt x="-1062" y="4060320"/>
                  <a:pt x="0" y="3938993"/>
                </a:cubicBezTo>
                <a:cubicBezTo>
                  <a:pt x="25162" y="3810866"/>
                  <a:pt x="17167" y="3491372"/>
                  <a:pt x="0" y="3328138"/>
                </a:cubicBezTo>
                <a:cubicBezTo>
                  <a:pt x="-1067" y="3169454"/>
                  <a:pt x="39310" y="2969515"/>
                  <a:pt x="0" y="2843667"/>
                </a:cubicBezTo>
                <a:cubicBezTo>
                  <a:pt x="817" y="2697347"/>
                  <a:pt x="53868" y="2572314"/>
                  <a:pt x="0" y="2317068"/>
                </a:cubicBezTo>
                <a:cubicBezTo>
                  <a:pt x="-41887" y="2049223"/>
                  <a:pt x="27904" y="2017062"/>
                  <a:pt x="0" y="1790469"/>
                </a:cubicBezTo>
                <a:cubicBezTo>
                  <a:pt x="-19713" y="1567324"/>
                  <a:pt x="34306" y="1200694"/>
                  <a:pt x="0" y="1053230"/>
                </a:cubicBez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527365312">
                  <a:custGeom>
                    <a:avLst/>
                    <a:gdLst>
                      <a:gd name="connsiteX0" fmla="*/ 0 w 11764612"/>
                      <a:gd name="connsiteY0" fmla="*/ 1053230 h 6319253"/>
                      <a:gd name="connsiteX1" fmla="*/ 1053230 w 11764612"/>
                      <a:gd name="connsiteY1" fmla="*/ 0 h 6319253"/>
                      <a:gd name="connsiteX2" fmla="*/ 1814520 w 11764612"/>
                      <a:gd name="connsiteY2" fmla="*/ 0 h 6319253"/>
                      <a:gd name="connsiteX3" fmla="*/ 2189483 w 11764612"/>
                      <a:gd name="connsiteY3" fmla="*/ 0 h 6319253"/>
                      <a:gd name="connsiteX4" fmla="*/ 2950773 w 11764612"/>
                      <a:gd name="connsiteY4" fmla="*/ 0 h 6319253"/>
                      <a:gd name="connsiteX5" fmla="*/ 3325736 w 11764612"/>
                      <a:gd name="connsiteY5" fmla="*/ 0 h 6319253"/>
                      <a:gd name="connsiteX6" fmla="*/ 3700700 w 11764612"/>
                      <a:gd name="connsiteY6" fmla="*/ 0 h 6319253"/>
                      <a:gd name="connsiteX7" fmla="*/ 3979082 w 11764612"/>
                      <a:gd name="connsiteY7" fmla="*/ 0 h 6319253"/>
                      <a:gd name="connsiteX8" fmla="*/ 4450627 w 11764612"/>
                      <a:gd name="connsiteY8" fmla="*/ 0 h 6319253"/>
                      <a:gd name="connsiteX9" fmla="*/ 4922172 w 11764612"/>
                      <a:gd name="connsiteY9" fmla="*/ 0 h 6319253"/>
                      <a:gd name="connsiteX10" fmla="*/ 5393717 w 11764612"/>
                      <a:gd name="connsiteY10" fmla="*/ 0 h 6319253"/>
                      <a:gd name="connsiteX11" fmla="*/ 6058425 w 11764612"/>
                      <a:gd name="connsiteY11" fmla="*/ 0 h 6319253"/>
                      <a:gd name="connsiteX12" fmla="*/ 6433389 w 11764612"/>
                      <a:gd name="connsiteY12" fmla="*/ 0 h 6319253"/>
                      <a:gd name="connsiteX13" fmla="*/ 7001515 w 11764612"/>
                      <a:gd name="connsiteY13" fmla="*/ 0 h 6319253"/>
                      <a:gd name="connsiteX14" fmla="*/ 7376479 w 11764612"/>
                      <a:gd name="connsiteY14" fmla="*/ 0 h 6319253"/>
                      <a:gd name="connsiteX15" fmla="*/ 8137769 w 11764612"/>
                      <a:gd name="connsiteY15" fmla="*/ 0 h 6319253"/>
                      <a:gd name="connsiteX16" fmla="*/ 8609314 w 11764612"/>
                      <a:gd name="connsiteY16" fmla="*/ 0 h 6319253"/>
                      <a:gd name="connsiteX17" fmla="*/ 8887696 w 11764612"/>
                      <a:gd name="connsiteY17" fmla="*/ 0 h 6319253"/>
                      <a:gd name="connsiteX18" fmla="*/ 9262659 w 11764612"/>
                      <a:gd name="connsiteY18" fmla="*/ 0 h 6319253"/>
                      <a:gd name="connsiteX19" fmla="*/ 9541041 w 11764612"/>
                      <a:gd name="connsiteY19" fmla="*/ 0 h 6319253"/>
                      <a:gd name="connsiteX20" fmla="*/ 10109168 w 11764612"/>
                      <a:gd name="connsiteY20" fmla="*/ 0 h 6319253"/>
                      <a:gd name="connsiteX21" fmla="*/ 10711382 w 11764612"/>
                      <a:gd name="connsiteY21" fmla="*/ 0 h 6319253"/>
                      <a:gd name="connsiteX22" fmla="*/ 11764612 w 11764612"/>
                      <a:gd name="connsiteY22" fmla="*/ 1053230 h 6319253"/>
                      <a:gd name="connsiteX23" fmla="*/ 11764612 w 11764612"/>
                      <a:gd name="connsiteY23" fmla="*/ 1579829 h 6319253"/>
                      <a:gd name="connsiteX24" fmla="*/ 11764612 w 11764612"/>
                      <a:gd name="connsiteY24" fmla="*/ 2106428 h 6319253"/>
                      <a:gd name="connsiteX25" fmla="*/ 11764612 w 11764612"/>
                      <a:gd name="connsiteY25" fmla="*/ 2717283 h 6319253"/>
                      <a:gd name="connsiteX26" fmla="*/ 11764612 w 11764612"/>
                      <a:gd name="connsiteY26" fmla="*/ 3243882 h 6319253"/>
                      <a:gd name="connsiteX27" fmla="*/ 11764612 w 11764612"/>
                      <a:gd name="connsiteY27" fmla="*/ 3770481 h 6319253"/>
                      <a:gd name="connsiteX28" fmla="*/ 11764612 w 11764612"/>
                      <a:gd name="connsiteY28" fmla="*/ 4381336 h 6319253"/>
                      <a:gd name="connsiteX29" fmla="*/ 11764612 w 11764612"/>
                      <a:gd name="connsiteY29" fmla="*/ 5266023 h 6319253"/>
                      <a:gd name="connsiteX30" fmla="*/ 10711382 w 11764612"/>
                      <a:gd name="connsiteY30" fmla="*/ 6319253 h 6319253"/>
                      <a:gd name="connsiteX31" fmla="*/ 10239837 w 11764612"/>
                      <a:gd name="connsiteY31" fmla="*/ 6319253 h 6319253"/>
                      <a:gd name="connsiteX32" fmla="*/ 9961455 w 11764612"/>
                      <a:gd name="connsiteY32" fmla="*/ 6319253 h 6319253"/>
                      <a:gd name="connsiteX33" fmla="*/ 9296747 w 11764612"/>
                      <a:gd name="connsiteY33" fmla="*/ 6319253 h 6319253"/>
                      <a:gd name="connsiteX34" fmla="*/ 8825202 w 11764612"/>
                      <a:gd name="connsiteY34" fmla="*/ 6319253 h 6319253"/>
                      <a:gd name="connsiteX35" fmla="*/ 8450238 w 11764612"/>
                      <a:gd name="connsiteY35" fmla="*/ 6319253 h 6319253"/>
                      <a:gd name="connsiteX36" fmla="*/ 7978693 w 11764612"/>
                      <a:gd name="connsiteY36" fmla="*/ 6319253 h 6319253"/>
                      <a:gd name="connsiteX37" fmla="*/ 7313985 w 11764612"/>
                      <a:gd name="connsiteY37" fmla="*/ 6319253 h 6319253"/>
                      <a:gd name="connsiteX38" fmla="*/ 6649277 w 11764612"/>
                      <a:gd name="connsiteY38" fmla="*/ 6319253 h 6319253"/>
                      <a:gd name="connsiteX39" fmla="*/ 6177732 w 11764612"/>
                      <a:gd name="connsiteY39" fmla="*/ 6319253 h 6319253"/>
                      <a:gd name="connsiteX40" fmla="*/ 5706187 w 11764612"/>
                      <a:gd name="connsiteY40" fmla="*/ 6319253 h 6319253"/>
                      <a:gd name="connsiteX41" fmla="*/ 5041479 w 11764612"/>
                      <a:gd name="connsiteY41" fmla="*/ 6319253 h 6319253"/>
                      <a:gd name="connsiteX42" fmla="*/ 4666515 w 11764612"/>
                      <a:gd name="connsiteY42" fmla="*/ 6319253 h 6319253"/>
                      <a:gd name="connsiteX43" fmla="*/ 4388133 w 11764612"/>
                      <a:gd name="connsiteY43" fmla="*/ 6319253 h 6319253"/>
                      <a:gd name="connsiteX44" fmla="*/ 3626843 w 11764612"/>
                      <a:gd name="connsiteY44" fmla="*/ 6319253 h 6319253"/>
                      <a:gd name="connsiteX45" fmla="*/ 3348461 w 11764612"/>
                      <a:gd name="connsiteY45" fmla="*/ 6319253 h 6319253"/>
                      <a:gd name="connsiteX46" fmla="*/ 2587172 w 11764612"/>
                      <a:gd name="connsiteY46" fmla="*/ 6319253 h 6319253"/>
                      <a:gd name="connsiteX47" fmla="*/ 2115627 w 11764612"/>
                      <a:gd name="connsiteY47" fmla="*/ 6319253 h 6319253"/>
                      <a:gd name="connsiteX48" fmla="*/ 1053230 w 11764612"/>
                      <a:gd name="connsiteY48" fmla="*/ 6319253 h 6319253"/>
                      <a:gd name="connsiteX49" fmla="*/ 0 w 11764612"/>
                      <a:gd name="connsiteY49" fmla="*/ 5266023 h 6319253"/>
                      <a:gd name="connsiteX50" fmla="*/ 0 w 11764612"/>
                      <a:gd name="connsiteY50" fmla="*/ 4781552 h 6319253"/>
                      <a:gd name="connsiteX51" fmla="*/ 0 w 11764612"/>
                      <a:gd name="connsiteY51" fmla="*/ 4339209 h 6319253"/>
                      <a:gd name="connsiteX52" fmla="*/ 0 w 11764612"/>
                      <a:gd name="connsiteY52" fmla="*/ 3938993 h 6319253"/>
                      <a:gd name="connsiteX53" fmla="*/ 0 w 11764612"/>
                      <a:gd name="connsiteY53" fmla="*/ 3328138 h 6319253"/>
                      <a:gd name="connsiteX54" fmla="*/ 0 w 11764612"/>
                      <a:gd name="connsiteY54" fmla="*/ 2843667 h 6319253"/>
                      <a:gd name="connsiteX55" fmla="*/ 0 w 11764612"/>
                      <a:gd name="connsiteY55" fmla="*/ 2317068 h 6319253"/>
                      <a:gd name="connsiteX56" fmla="*/ 0 w 11764612"/>
                      <a:gd name="connsiteY56" fmla="*/ 1790469 h 6319253"/>
                      <a:gd name="connsiteX57" fmla="*/ 0 w 11764612"/>
                      <a:gd name="connsiteY57" fmla="*/ 1053230 h 63192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11764612" h="6319253" fill="none" extrusionOk="0">
                        <a:moveTo>
                          <a:pt x="0" y="1053230"/>
                        </a:moveTo>
                        <a:cubicBezTo>
                          <a:pt x="38963" y="388327"/>
                          <a:pt x="431345" y="-35697"/>
                          <a:pt x="1053230" y="0"/>
                        </a:cubicBezTo>
                        <a:cubicBezTo>
                          <a:pt x="1258942" y="-69592"/>
                          <a:pt x="1574197" y="60955"/>
                          <a:pt x="1814520" y="0"/>
                        </a:cubicBezTo>
                        <a:cubicBezTo>
                          <a:pt x="2054843" y="-60955"/>
                          <a:pt x="2067198" y="33357"/>
                          <a:pt x="2189483" y="0"/>
                        </a:cubicBezTo>
                        <a:cubicBezTo>
                          <a:pt x="2311768" y="-33357"/>
                          <a:pt x="2689259" y="31335"/>
                          <a:pt x="2950773" y="0"/>
                        </a:cubicBezTo>
                        <a:cubicBezTo>
                          <a:pt x="3212287" y="-31335"/>
                          <a:pt x="3227659" y="26710"/>
                          <a:pt x="3325736" y="0"/>
                        </a:cubicBezTo>
                        <a:cubicBezTo>
                          <a:pt x="3423813" y="-26710"/>
                          <a:pt x="3604255" y="29535"/>
                          <a:pt x="3700700" y="0"/>
                        </a:cubicBezTo>
                        <a:cubicBezTo>
                          <a:pt x="3797145" y="-29535"/>
                          <a:pt x="3886154" y="10965"/>
                          <a:pt x="3979082" y="0"/>
                        </a:cubicBezTo>
                        <a:cubicBezTo>
                          <a:pt x="4072010" y="-10965"/>
                          <a:pt x="4293169" y="19875"/>
                          <a:pt x="4450627" y="0"/>
                        </a:cubicBezTo>
                        <a:cubicBezTo>
                          <a:pt x="4608085" y="-19875"/>
                          <a:pt x="4761065" y="29230"/>
                          <a:pt x="4922172" y="0"/>
                        </a:cubicBezTo>
                        <a:cubicBezTo>
                          <a:pt x="5083279" y="-29230"/>
                          <a:pt x="5244989" y="22272"/>
                          <a:pt x="5393717" y="0"/>
                        </a:cubicBezTo>
                        <a:cubicBezTo>
                          <a:pt x="5542446" y="-22272"/>
                          <a:pt x="5910867" y="58322"/>
                          <a:pt x="6058425" y="0"/>
                        </a:cubicBezTo>
                        <a:cubicBezTo>
                          <a:pt x="6205983" y="-58322"/>
                          <a:pt x="6338424" y="8638"/>
                          <a:pt x="6433389" y="0"/>
                        </a:cubicBezTo>
                        <a:cubicBezTo>
                          <a:pt x="6528354" y="-8638"/>
                          <a:pt x="6798176" y="21653"/>
                          <a:pt x="7001515" y="0"/>
                        </a:cubicBezTo>
                        <a:cubicBezTo>
                          <a:pt x="7204854" y="-21653"/>
                          <a:pt x="7285279" y="19199"/>
                          <a:pt x="7376479" y="0"/>
                        </a:cubicBezTo>
                        <a:cubicBezTo>
                          <a:pt x="7467679" y="-19199"/>
                          <a:pt x="7864751" y="11071"/>
                          <a:pt x="8137769" y="0"/>
                        </a:cubicBezTo>
                        <a:cubicBezTo>
                          <a:pt x="8410787" y="-11071"/>
                          <a:pt x="8503048" y="1540"/>
                          <a:pt x="8609314" y="0"/>
                        </a:cubicBezTo>
                        <a:cubicBezTo>
                          <a:pt x="8715580" y="-1540"/>
                          <a:pt x="8804100" y="1"/>
                          <a:pt x="8887696" y="0"/>
                        </a:cubicBezTo>
                        <a:cubicBezTo>
                          <a:pt x="8971292" y="-1"/>
                          <a:pt x="9184625" y="35248"/>
                          <a:pt x="9262659" y="0"/>
                        </a:cubicBezTo>
                        <a:cubicBezTo>
                          <a:pt x="9340693" y="-35248"/>
                          <a:pt x="9417269" y="6569"/>
                          <a:pt x="9541041" y="0"/>
                        </a:cubicBezTo>
                        <a:cubicBezTo>
                          <a:pt x="9664813" y="-6569"/>
                          <a:pt x="9895043" y="53514"/>
                          <a:pt x="10109168" y="0"/>
                        </a:cubicBezTo>
                        <a:cubicBezTo>
                          <a:pt x="10323293" y="-53514"/>
                          <a:pt x="10535940" y="59322"/>
                          <a:pt x="10711382" y="0"/>
                        </a:cubicBezTo>
                        <a:cubicBezTo>
                          <a:pt x="11281328" y="54636"/>
                          <a:pt x="11856211" y="480140"/>
                          <a:pt x="11764612" y="1053230"/>
                        </a:cubicBezTo>
                        <a:cubicBezTo>
                          <a:pt x="11801776" y="1289052"/>
                          <a:pt x="11749435" y="1412721"/>
                          <a:pt x="11764612" y="1579829"/>
                        </a:cubicBezTo>
                        <a:cubicBezTo>
                          <a:pt x="11779789" y="1746937"/>
                          <a:pt x="11737467" y="1979226"/>
                          <a:pt x="11764612" y="2106428"/>
                        </a:cubicBezTo>
                        <a:cubicBezTo>
                          <a:pt x="11791757" y="2233630"/>
                          <a:pt x="11745093" y="2524083"/>
                          <a:pt x="11764612" y="2717283"/>
                        </a:cubicBezTo>
                        <a:cubicBezTo>
                          <a:pt x="11784131" y="2910483"/>
                          <a:pt x="11734463" y="3010978"/>
                          <a:pt x="11764612" y="3243882"/>
                        </a:cubicBezTo>
                        <a:cubicBezTo>
                          <a:pt x="11794761" y="3476786"/>
                          <a:pt x="11728503" y="3568196"/>
                          <a:pt x="11764612" y="3770481"/>
                        </a:cubicBezTo>
                        <a:cubicBezTo>
                          <a:pt x="11800721" y="3972766"/>
                          <a:pt x="11731912" y="4116858"/>
                          <a:pt x="11764612" y="4381336"/>
                        </a:cubicBezTo>
                        <a:cubicBezTo>
                          <a:pt x="11797312" y="4645814"/>
                          <a:pt x="11665628" y="5005438"/>
                          <a:pt x="11764612" y="5266023"/>
                        </a:cubicBezTo>
                        <a:cubicBezTo>
                          <a:pt x="11774954" y="6008786"/>
                          <a:pt x="11313792" y="6294339"/>
                          <a:pt x="10711382" y="6319253"/>
                        </a:cubicBezTo>
                        <a:cubicBezTo>
                          <a:pt x="10491488" y="6372024"/>
                          <a:pt x="10457634" y="6281637"/>
                          <a:pt x="10239837" y="6319253"/>
                        </a:cubicBezTo>
                        <a:cubicBezTo>
                          <a:pt x="10022041" y="6356869"/>
                          <a:pt x="10047517" y="6299325"/>
                          <a:pt x="9961455" y="6319253"/>
                        </a:cubicBezTo>
                        <a:cubicBezTo>
                          <a:pt x="9875393" y="6339181"/>
                          <a:pt x="9531960" y="6319149"/>
                          <a:pt x="9296747" y="6319253"/>
                        </a:cubicBezTo>
                        <a:cubicBezTo>
                          <a:pt x="9061534" y="6319357"/>
                          <a:pt x="8962991" y="6298543"/>
                          <a:pt x="8825202" y="6319253"/>
                        </a:cubicBezTo>
                        <a:cubicBezTo>
                          <a:pt x="8687413" y="6339963"/>
                          <a:pt x="8615762" y="6302091"/>
                          <a:pt x="8450238" y="6319253"/>
                        </a:cubicBezTo>
                        <a:cubicBezTo>
                          <a:pt x="8284714" y="6336415"/>
                          <a:pt x="8145506" y="6318111"/>
                          <a:pt x="7978693" y="6319253"/>
                        </a:cubicBezTo>
                        <a:cubicBezTo>
                          <a:pt x="7811880" y="6320395"/>
                          <a:pt x="7560836" y="6260872"/>
                          <a:pt x="7313985" y="6319253"/>
                        </a:cubicBezTo>
                        <a:cubicBezTo>
                          <a:pt x="7067134" y="6377634"/>
                          <a:pt x="6884402" y="6312176"/>
                          <a:pt x="6649277" y="6319253"/>
                        </a:cubicBezTo>
                        <a:cubicBezTo>
                          <a:pt x="6414152" y="6326330"/>
                          <a:pt x="6340436" y="6285653"/>
                          <a:pt x="6177732" y="6319253"/>
                        </a:cubicBezTo>
                        <a:cubicBezTo>
                          <a:pt x="6015029" y="6352853"/>
                          <a:pt x="5820782" y="6271563"/>
                          <a:pt x="5706187" y="6319253"/>
                        </a:cubicBezTo>
                        <a:cubicBezTo>
                          <a:pt x="5591592" y="6366943"/>
                          <a:pt x="5259839" y="6311283"/>
                          <a:pt x="5041479" y="6319253"/>
                        </a:cubicBezTo>
                        <a:cubicBezTo>
                          <a:pt x="4823119" y="6327223"/>
                          <a:pt x="4773176" y="6286719"/>
                          <a:pt x="4666515" y="6319253"/>
                        </a:cubicBezTo>
                        <a:cubicBezTo>
                          <a:pt x="4559854" y="6351787"/>
                          <a:pt x="4507325" y="6287755"/>
                          <a:pt x="4388133" y="6319253"/>
                        </a:cubicBezTo>
                        <a:cubicBezTo>
                          <a:pt x="4268941" y="6350751"/>
                          <a:pt x="3927386" y="6254056"/>
                          <a:pt x="3626843" y="6319253"/>
                        </a:cubicBezTo>
                        <a:cubicBezTo>
                          <a:pt x="3326300" y="6384450"/>
                          <a:pt x="3477726" y="6291083"/>
                          <a:pt x="3348461" y="6319253"/>
                        </a:cubicBezTo>
                        <a:cubicBezTo>
                          <a:pt x="3219196" y="6347423"/>
                          <a:pt x="2924090" y="6296981"/>
                          <a:pt x="2587172" y="6319253"/>
                        </a:cubicBezTo>
                        <a:cubicBezTo>
                          <a:pt x="2250254" y="6341525"/>
                          <a:pt x="2252154" y="6310651"/>
                          <a:pt x="2115627" y="6319253"/>
                        </a:cubicBezTo>
                        <a:cubicBezTo>
                          <a:pt x="1979101" y="6327855"/>
                          <a:pt x="1431693" y="6317184"/>
                          <a:pt x="1053230" y="6319253"/>
                        </a:cubicBezTo>
                        <a:cubicBezTo>
                          <a:pt x="504057" y="6463102"/>
                          <a:pt x="41402" y="5938185"/>
                          <a:pt x="0" y="5266023"/>
                        </a:cubicBezTo>
                        <a:cubicBezTo>
                          <a:pt x="-11769" y="5157787"/>
                          <a:pt x="40744" y="4979681"/>
                          <a:pt x="0" y="4781552"/>
                        </a:cubicBezTo>
                        <a:cubicBezTo>
                          <a:pt x="-40744" y="4583423"/>
                          <a:pt x="24377" y="4518804"/>
                          <a:pt x="0" y="4339209"/>
                        </a:cubicBezTo>
                        <a:cubicBezTo>
                          <a:pt x="-24377" y="4159614"/>
                          <a:pt x="1931" y="4056019"/>
                          <a:pt x="0" y="3938993"/>
                        </a:cubicBezTo>
                        <a:cubicBezTo>
                          <a:pt x="-1931" y="3821967"/>
                          <a:pt x="584" y="3502153"/>
                          <a:pt x="0" y="3328138"/>
                        </a:cubicBezTo>
                        <a:cubicBezTo>
                          <a:pt x="-584" y="3154124"/>
                          <a:pt x="15128" y="2960620"/>
                          <a:pt x="0" y="2843667"/>
                        </a:cubicBezTo>
                        <a:cubicBezTo>
                          <a:pt x="-15128" y="2726714"/>
                          <a:pt x="38153" y="2565363"/>
                          <a:pt x="0" y="2317068"/>
                        </a:cubicBezTo>
                        <a:cubicBezTo>
                          <a:pt x="-38153" y="2068773"/>
                          <a:pt x="43931" y="2011203"/>
                          <a:pt x="0" y="1790469"/>
                        </a:cubicBezTo>
                        <a:cubicBezTo>
                          <a:pt x="-43931" y="1569735"/>
                          <a:pt x="41730" y="1207604"/>
                          <a:pt x="0" y="1053230"/>
                        </a:cubicBezTo>
                        <a:close/>
                      </a:path>
                      <a:path w="11764612" h="6319253" stroke="0" extrusionOk="0">
                        <a:moveTo>
                          <a:pt x="0" y="1053230"/>
                        </a:moveTo>
                        <a:cubicBezTo>
                          <a:pt x="-28560" y="302845"/>
                          <a:pt x="401289" y="-151329"/>
                          <a:pt x="1053230" y="0"/>
                        </a:cubicBezTo>
                        <a:cubicBezTo>
                          <a:pt x="1133924" y="-26181"/>
                          <a:pt x="1227948" y="26329"/>
                          <a:pt x="1331612" y="0"/>
                        </a:cubicBezTo>
                        <a:cubicBezTo>
                          <a:pt x="1435276" y="-26329"/>
                          <a:pt x="1732207" y="16089"/>
                          <a:pt x="1899739" y="0"/>
                        </a:cubicBezTo>
                        <a:cubicBezTo>
                          <a:pt x="2067271" y="-16089"/>
                          <a:pt x="2063156" y="29429"/>
                          <a:pt x="2178121" y="0"/>
                        </a:cubicBezTo>
                        <a:cubicBezTo>
                          <a:pt x="2293086" y="-29429"/>
                          <a:pt x="2515869" y="43011"/>
                          <a:pt x="2842829" y="0"/>
                        </a:cubicBezTo>
                        <a:cubicBezTo>
                          <a:pt x="3169789" y="-43011"/>
                          <a:pt x="3040951" y="30737"/>
                          <a:pt x="3217792" y="0"/>
                        </a:cubicBezTo>
                        <a:cubicBezTo>
                          <a:pt x="3394633" y="-30737"/>
                          <a:pt x="3363066" y="7776"/>
                          <a:pt x="3496174" y="0"/>
                        </a:cubicBezTo>
                        <a:cubicBezTo>
                          <a:pt x="3629282" y="-7776"/>
                          <a:pt x="3710695" y="28230"/>
                          <a:pt x="3774556" y="0"/>
                        </a:cubicBezTo>
                        <a:cubicBezTo>
                          <a:pt x="3838417" y="-28230"/>
                          <a:pt x="4147094" y="36681"/>
                          <a:pt x="4342683" y="0"/>
                        </a:cubicBezTo>
                        <a:cubicBezTo>
                          <a:pt x="4538272" y="-36681"/>
                          <a:pt x="4546716" y="14128"/>
                          <a:pt x="4717646" y="0"/>
                        </a:cubicBezTo>
                        <a:cubicBezTo>
                          <a:pt x="4888576" y="-14128"/>
                          <a:pt x="4880650" y="32810"/>
                          <a:pt x="4996029" y="0"/>
                        </a:cubicBezTo>
                        <a:cubicBezTo>
                          <a:pt x="5111408" y="-32810"/>
                          <a:pt x="5519294" y="52280"/>
                          <a:pt x="5757318" y="0"/>
                        </a:cubicBezTo>
                        <a:cubicBezTo>
                          <a:pt x="5995342" y="-52280"/>
                          <a:pt x="6179383" y="34363"/>
                          <a:pt x="6422026" y="0"/>
                        </a:cubicBezTo>
                        <a:cubicBezTo>
                          <a:pt x="6664669" y="-34363"/>
                          <a:pt x="6714120" y="37519"/>
                          <a:pt x="6796990" y="0"/>
                        </a:cubicBezTo>
                        <a:cubicBezTo>
                          <a:pt x="6879860" y="-37519"/>
                          <a:pt x="7248873" y="2786"/>
                          <a:pt x="7365116" y="0"/>
                        </a:cubicBezTo>
                        <a:cubicBezTo>
                          <a:pt x="7481359" y="-2786"/>
                          <a:pt x="7587747" y="3068"/>
                          <a:pt x="7643498" y="0"/>
                        </a:cubicBezTo>
                        <a:cubicBezTo>
                          <a:pt x="7699249" y="-3068"/>
                          <a:pt x="7934526" y="20739"/>
                          <a:pt x="8115043" y="0"/>
                        </a:cubicBezTo>
                        <a:cubicBezTo>
                          <a:pt x="8295560" y="-20739"/>
                          <a:pt x="8332889" y="14932"/>
                          <a:pt x="8393426" y="0"/>
                        </a:cubicBezTo>
                        <a:cubicBezTo>
                          <a:pt x="8453963" y="-14932"/>
                          <a:pt x="8555546" y="15164"/>
                          <a:pt x="8671808" y="0"/>
                        </a:cubicBezTo>
                        <a:cubicBezTo>
                          <a:pt x="8788070" y="-15164"/>
                          <a:pt x="8930000" y="49327"/>
                          <a:pt x="9143353" y="0"/>
                        </a:cubicBezTo>
                        <a:cubicBezTo>
                          <a:pt x="9356706" y="-49327"/>
                          <a:pt x="9521697" y="11629"/>
                          <a:pt x="9711479" y="0"/>
                        </a:cubicBezTo>
                        <a:cubicBezTo>
                          <a:pt x="9901261" y="-11629"/>
                          <a:pt x="10331793" y="81508"/>
                          <a:pt x="10711382" y="0"/>
                        </a:cubicBezTo>
                        <a:cubicBezTo>
                          <a:pt x="11266998" y="21604"/>
                          <a:pt x="11693817" y="516752"/>
                          <a:pt x="11764612" y="1053230"/>
                        </a:cubicBezTo>
                        <a:cubicBezTo>
                          <a:pt x="11808292" y="1232171"/>
                          <a:pt x="11762254" y="1360566"/>
                          <a:pt x="11764612" y="1537701"/>
                        </a:cubicBezTo>
                        <a:cubicBezTo>
                          <a:pt x="11766970" y="1714836"/>
                          <a:pt x="11718657" y="1916676"/>
                          <a:pt x="11764612" y="2148556"/>
                        </a:cubicBezTo>
                        <a:cubicBezTo>
                          <a:pt x="11810567" y="2380437"/>
                          <a:pt x="11712278" y="2533906"/>
                          <a:pt x="11764612" y="2633027"/>
                        </a:cubicBezTo>
                        <a:cubicBezTo>
                          <a:pt x="11816946" y="2732148"/>
                          <a:pt x="11700166" y="2988820"/>
                          <a:pt x="11764612" y="3201754"/>
                        </a:cubicBezTo>
                        <a:cubicBezTo>
                          <a:pt x="11829058" y="3414688"/>
                          <a:pt x="11702585" y="3534275"/>
                          <a:pt x="11764612" y="3728354"/>
                        </a:cubicBezTo>
                        <a:cubicBezTo>
                          <a:pt x="11826639" y="3922433"/>
                          <a:pt x="11763801" y="3952800"/>
                          <a:pt x="11764612" y="4170697"/>
                        </a:cubicBezTo>
                        <a:cubicBezTo>
                          <a:pt x="11765423" y="4388594"/>
                          <a:pt x="11730489" y="4485023"/>
                          <a:pt x="11764612" y="4697296"/>
                        </a:cubicBezTo>
                        <a:cubicBezTo>
                          <a:pt x="11798735" y="4909569"/>
                          <a:pt x="11750203" y="4998661"/>
                          <a:pt x="11764612" y="5266023"/>
                        </a:cubicBezTo>
                        <a:cubicBezTo>
                          <a:pt x="11791753" y="5778485"/>
                          <a:pt x="11145154" y="6344411"/>
                          <a:pt x="10711382" y="6319253"/>
                        </a:cubicBezTo>
                        <a:cubicBezTo>
                          <a:pt x="10480007" y="6344621"/>
                          <a:pt x="10348756" y="6282852"/>
                          <a:pt x="10239837" y="6319253"/>
                        </a:cubicBezTo>
                        <a:cubicBezTo>
                          <a:pt x="10130918" y="6355654"/>
                          <a:pt x="9813919" y="6254817"/>
                          <a:pt x="9575129" y="6319253"/>
                        </a:cubicBezTo>
                        <a:cubicBezTo>
                          <a:pt x="9336339" y="6383689"/>
                          <a:pt x="9205531" y="6270859"/>
                          <a:pt x="9103584" y="6319253"/>
                        </a:cubicBezTo>
                        <a:cubicBezTo>
                          <a:pt x="9001637" y="6367647"/>
                          <a:pt x="8857036" y="6285264"/>
                          <a:pt x="8632039" y="6319253"/>
                        </a:cubicBezTo>
                        <a:cubicBezTo>
                          <a:pt x="8407042" y="6353242"/>
                          <a:pt x="8339612" y="6318981"/>
                          <a:pt x="8257075" y="6319253"/>
                        </a:cubicBezTo>
                        <a:cubicBezTo>
                          <a:pt x="8174538" y="6319525"/>
                          <a:pt x="7833312" y="6253206"/>
                          <a:pt x="7592367" y="6319253"/>
                        </a:cubicBezTo>
                        <a:cubicBezTo>
                          <a:pt x="7351422" y="6385300"/>
                          <a:pt x="7256328" y="6266448"/>
                          <a:pt x="7024240" y="6319253"/>
                        </a:cubicBezTo>
                        <a:cubicBezTo>
                          <a:pt x="6792152" y="6372058"/>
                          <a:pt x="6730703" y="6264129"/>
                          <a:pt x="6552695" y="6319253"/>
                        </a:cubicBezTo>
                        <a:cubicBezTo>
                          <a:pt x="6374688" y="6374377"/>
                          <a:pt x="6291282" y="6301692"/>
                          <a:pt x="6081150" y="6319253"/>
                        </a:cubicBezTo>
                        <a:cubicBezTo>
                          <a:pt x="5871018" y="6336814"/>
                          <a:pt x="5608088" y="6272165"/>
                          <a:pt x="5416442" y="6319253"/>
                        </a:cubicBezTo>
                        <a:cubicBezTo>
                          <a:pt x="5224796" y="6366341"/>
                          <a:pt x="4963826" y="6307950"/>
                          <a:pt x="4655153" y="6319253"/>
                        </a:cubicBezTo>
                        <a:cubicBezTo>
                          <a:pt x="4346480" y="6330556"/>
                          <a:pt x="4305963" y="6283886"/>
                          <a:pt x="4183608" y="6319253"/>
                        </a:cubicBezTo>
                        <a:cubicBezTo>
                          <a:pt x="4061254" y="6354620"/>
                          <a:pt x="3655944" y="6277538"/>
                          <a:pt x="3518899" y="6319253"/>
                        </a:cubicBezTo>
                        <a:cubicBezTo>
                          <a:pt x="3381854" y="6360968"/>
                          <a:pt x="3058034" y="6289915"/>
                          <a:pt x="2854191" y="6319253"/>
                        </a:cubicBezTo>
                        <a:cubicBezTo>
                          <a:pt x="2650348" y="6348591"/>
                          <a:pt x="2683638" y="6293278"/>
                          <a:pt x="2575809" y="6319253"/>
                        </a:cubicBezTo>
                        <a:cubicBezTo>
                          <a:pt x="2467980" y="6345228"/>
                          <a:pt x="2189499" y="6316362"/>
                          <a:pt x="1814520" y="6319253"/>
                        </a:cubicBezTo>
                        <a:cubicBezTo>
                          <a:pt x="1439541" y="6322144"/>
                          <a:pt x="1295661" y="6256398"/>
                          <a:pt x="1053230" y="6319253"/>
                        </a:cubicBezTo>
                        <a:cubicBezTo>
                          <a:pt x="322894" y="6306251"/>
                          <a:pt x="-29547" y="6007383"/>
                          <a:pt x="0" y="5266023"/>
                        </a:cubicBezTo>
                        <a:cubicBezTo>
                          <a:pt x="-9145" y="5171178"/>
                          <a:pt x="12964" y="4914553"/>
                          <a:pt x="0" y="4823680"/>
                        </a:cubicBezTo>
                        <a:cubicBezTo>
                          <a:pt x="-12964" y="4732807"/>
                          <a:pt x="54616" y="4507793"/>
                          <a:pt x="0" y="4297081"/>
                        </a:cubicBezTo>
                        <a:cubicBezTo>
                          <a:pt x="-54616" y="4086369"/>
                          <a:pt x="1646" y="3987547"/>
                          <a:pt x="0" y="3812609"/>
                        </a:cubicBezTo>
                        <a:cubicBezTo>
                          <a:pt x="-1646" y="3637671"/>
                          <a:pt x="23081" y="3397929"/>
                          <a:pt x="0" y="3201754"/>
                        </a:cubicBezTo>
                        <a:cubicBezTo>
                          <a:pt x="-23081" y="3005580"/>
                          <a:pt x="871" y="2901047"/>
                          <a:pt x="0" y="2675155"/>
                        </a:cubicBezTo>
                        <a:cubicBezTo>
                          <a:pt x="-871" y="2449263"/>
                          <a:pt x="40506" y="2381709"/>
                          <a:pt x="0" y="2190684"/>
                        </a:cubicBezTo>
                        <a:cubicBezTo>
                          <a:pt x="-40506" y="1999659"/>
                          <a:pt x="44185" y="1960343"/>
                          <a:pt x="0" y="1790469"/>
                        </a:cubicBezTo>
                        <a:cubicBezTo>
                          <a:pt x="-44185" y="1620596"/>
                          <a:pt x="40829" y="1289275"/>
                          <a:pt x="0" y="105323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11" name="图片 12" descr="b0b6cdd828839d368e8756cd510bc662">
            <a:extLst>
              <a:ext uri="{FF2B5EF4-FFF2-40B4-BE49-F238E27FC236}">
                <a16:creationId xmlns:a16="http://schemas.microsoft.com/office/drawing/2014/main" id="{5E298AC4-46FC-4521-B1FA-FB0BE030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10090383" y="-229243"/>
            <a:ext cx="2923361" cy="2923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1519F8-E120-3D9A-DECD-15E8583C037D}"/>
              </a:ext>
            </a:extLst>
          </p:cNvPr>
          <p:cNvSpPr txBox="1"/>
          <p:nvPr/>
        </p:nvSpPr>
        <p:spPr>
          <a:xfrm>
            <a:off x="1832718" y="0"/>
            <a:ext cx="8387607" cy="1191816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ưa ra các ý tưởng về buổi họp phụ huynh cuối năm sao cho ấm áp và tình cảm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1026" name="Picture 2" descr="GHI NHẬN NHỮNG ĐỔI MỚI TRONG CUỘC HỌP PHỤ HUYNH NĂM HỌC 2022-2023">
            <a:extLst>
              <a:ext uri="{FF2B5EF4-FFF2-40B4-BE49-F238E27FC236}">
                <a16:creationId xmlns:a16="http://schemas.microsoft.com/office/drawing/2014/main" id="{40D00985-8A31-5D9C-5143-2676396B9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5450"/>
            <a:ext cx="5562601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C8FAE-B6A3-EB67-041F-A543BA35EF02}"/>
              </a:ext>
            </a:extLst>
          </p:cNvPr>
          <p:cNvSpPr txBox="1"/>
          <p:nvPr/>
        </p:nvSpPr>
        <p:spPr>
          <a:xfrm>
            <a:off x="6362701" y="1772337"/>
            <a:ext cx="5295900" cy="4031873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bảng lớp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 sinh lớp, đồ dùng trong lớp xếp gọn gàng ngăn nắp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trí không gian lớp học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trang trí giấy mời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 điệp ở các chỗ ngồi.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uống,…</a:t>
            </a:r>
          </a:p>
        </p:txBody>
      </p:sp>
    </p:spTree>
    <p:extLst>
      <p:ext uri="{BB962C8B-B14F-4D97-AF65-F5344CB8AC3E}">
        <p14:creationId xmlns:p14="http://schemas.microsoft.com/office/powerpoint/2010/main" val="3698812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4392606"/>
            <a:chOff x="0" y="0"/>
            <a:chExt cx="6186311" cy="22288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28841"/>
            </a:xfrm>
            <a:custGeom>
              <a:avLst/>
              <a:gdLst/>
              <a:ahLst/>
              <a:cxnLst/>
              <a:rect l="l" t="t" r="r" b="b"/>
              <a:pathLst>
                <a:path w="6186311" h="2228841">
                  <a:moveTo>
                    <a:pt x="0" y="0"/>
                  </a:moveTo>
                  <a:lnTo>
                    <a:pt x="6186311" y="0"/>
                  </a:lnTo>
                  <a:lnTo>
                    <a:pt x="6186311" y="2228841"/>
                  </a:lnTo>
                  <a:lnTo>
                    <a:pt x="0" y="2228841"/>
                  </a:lnTo>
                  <a:close/>
                </a:path>
              </a:pathLst>
            </a:custGeom>
            <a:solidFill>
              <a:srgbClr val="C8E5C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758193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BBDEC0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5C6E1-3B6C-4DA7-B12E-13170BD3EC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11122" y="1121130"/>
            <a:ext cx="6096012" cy="6096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5733E-CDF5-B9A1-1343-C2B6677E2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4715" y="1513288"/>
            <a:ext cx="4005419" cy="101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831D-AE7B-CF63-9E32-E0118D9C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562FB66C-E79E-79FD-597B-297A5B3EED3F}"/>
              </a:ext>
            </a:extLst>
          </p:cNvPr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E430B-F3CA-863F-0F53-C093DB8B6284}"/>
              </a:ext>
            </a:extLst>
          </p:cNvPr>
          <p:cNvSpPr txBox="1"/>
          <p:nvPr/>
        </p:nvSpPr>
        <p:spPr>
          <a:xfrm>
            <a:off x="1038225" y="419191"/>
            <a:ext cx="10172699" cy="544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A38FC-8200-5FB5-D5A5-72134455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487" y="1233487"/>
            <a:ext cx="4110038" cy="515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1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B1879-4AB1-43FE-9991-840181CB73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54233" r="20000"/>
          <a:stretch/>
        </p:blipFill>
        <p:spPr>
          <a:xfrm>
            <a:off x="2050675" y="3244494"/>
            <a:ext cx="8438994" cy="33900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86F128-1752-6D50-0C73-745860E2DCFE}"/>
              </a:ext>
            </a:extLst>
          </p:cNvPr>
          <p:cNvSpPr txBox="1"/>
          <p:nvPr/>
        </p:nvSpPr>
        <p:spPr>
          <a:xfrm>
            <a:off x="2318659" y="468085"/>
            <a:ext cx="7903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Poky's" panose="020B0606040200020203" pitchFamily="34" charset="0"/>
                <a:ea typeface="字魂107号-萌趣欢乐体"/>
                <a:cs typeface="+mn-cs"/>
              </a:rPr>
              <a:t>TẠM BIỆT VÀ HẸN GẶP LẠI!</a:t>
            </a: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E9B3CFF2-1596-4087-DE6F-512EC0ED91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EC9C7-F4D1-5A5E-038A-6D0240669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30" b="76042" l="42615" r="94673">
                        <a14:foregroundMark x1="46005" y1="31845" x2="46005" y2="31845"/>
                        <a14:foregroundMark x1="57022" y1="19345" x2="57022" y2="19345"/>
                        <a14:foregroundMark x1="53753" y1="20536" x2="53753" y2="20536"/>
                        <a14:foregroundMark x1="53753" y1="18452" x2="53753" y2="18452"/>
                        <a14:foregroundMark x1="53995" y1="15030" x2="53995" y2="15030"/>
                        <a14:foregroundMark x1="43462" y1="31548" x2="43462" y2="31548"/>
                        <a14:foregroundMark x1="44431" y1="46577" x2="44431" y2="46577"/>
                        <a14:foregroundMark x1="49031" y1="61905" x2="49031" y2="61905"/>
                        <a14:foregroundMark x1="47215" y1="60714" x2="47215" y2="60714"/>
                        <a14:foregroundMark x1="67433" y1="59077" x2="67433" y2="59077"/>
                        <a14:foregroundMark x1="83535" y1="67262" x2="83535" y2="67262"/>
                        <a14:foregroundMark x1="81961" y1="63393" x2="81961" y2="63393"/>
                        <a14:foregroundMark x1="80387" y1="66667" x2="80387" y2="66667"/>
                        <a14:foregroundMark x1="94431" y1="55655" x2="94431" y2="55655"/>
                        <a14:foregroundMark x1="91768" y1="63244" x2="91768" y2="63244"/>
                        <a14:foregroundMark x1="91525" y1="70536" x2="91525" y2="70536"/>
                        <a14:foregroundMark x1="80024" y1="68750" x2="80024" y2="68750"/>
                        <a14:foregroundMark x1="84625" y1="73810" x2="84625" y2="73810"/>
                        <a14:foregroundMark x1="78571" y1="74107" x2="78571" y2="74107"/>
                        <a14:foregroundMark x1="77845" y1="74405" x2="77845" y2="74405"/>
                        <a14:foregroundMark x1="87893" y1="75595" x2="87893" y2="75595"/>
                        <a14:foregroundMark x1="87530" y1="75744" x2="87530" y2="75744"/>
                        <a14:foregroundMark x1="94673" y1="74702" x2="94673" y2="74702"/>
                        <a14:foregroundMark x1="53995" y1="31250" x2="53995" y2="31250"/>
                        <a14:foregroundMark x1="53874" y1="25000" x2="53874" y2="25000"/>
                        <a14:foregroundMark x1="53874" y1="23661" x2="53874" y2="23661"/>
                        <a14:foregroundMark x1="53874" y1="22321" x2="53874" y2="22321"/>
                        <a14:foregroundMark x1="53632" y1="23363" x2="53632" y2="23363"/>
                        <a14:foregroundMark x1="90557" y1="64137" x2="90557" y2="64137"/>
                        <a14:foregroundMark x1="46126" y1="63244" x2="48184" y2="64137"/>
                        <a14:foregroundMark x1="47094" y1="60268" x2="47094" y2="60268"/>
                        <a14:foregroundMark x1="47255" y1="59821" x2="47821" y2="61607"/>
                        <a14:foregroundMark x1="46973" y1="58929" x2="47255" y2="59821"/>
                        <a14:foregroundMark x1="65375" y1="59524" x2="65375" y2="59524"/>
                        <a14:foregroundMark x1="91041" y1="63690" x2="92131" y2="68601"/>
                        <a14:foregroundMark x1="89952" y1="69048" x2="89952" y2="69048"/>
                        <a14:foregroundMark x1="92615" y1="72470" x2="92615" y2="72470"/>
                        <a14:foregroundMark x1="88983" y1="72619" x2="88983" y2="72619"/>
                        <a14:foregroundMark x1="80266" y1="69494" x2="80266" y2="69494"/>
                        <a14:foregroundMark x1="82324" y1="70833" x2="82324" y2="70833"/>
                        <a14:foregroundMark x1="78208" y1="74256" x2="78208" y2="74256"/>
                        <a14:foregroundMark x1="54843" y1="66369" x2="54843" y2="66369"/>
                        <a14:foregroundMark x1="55569" y1="69048" x2="55569" y2="69048"/>
                        <a14:foregroundMark x1="56053" y1="69494" x2="56053" y2="69494"/>
                        <a14:foregroundMark x1="55932" y1="71875" x2="55932" y2="71875"/>
                        <a14:foregroundMark x1="55932" y1="71429" x2="55932" y2="71429"/>
                        <a14:foregroundMark x1="55932" y1="71429" x2="55932" y2="71429"/>
                        <a14:foregroundMark x1="55690" y1="71280" x2="55690" y2="71280"/>
                        <a14:foregroundMark x1="55690" y1="71577" x2="55690" y2="71577"/>
                        <a14:foregroundMark x1="55690" y1="71577" x2="55690" y2="70982"/>
                        <a14:foregroundMark x1="53874" y1="69643" x2="53874" y2="69643"/>
                        <a14:foregroundMark x1="53874" y1="70982" x2="53874" y2="70982"/>
                        <a14:foregroundMark x1="53874" y1="73363" x2="53874" y2="73363"/>
                        <a14:foregroundMark x1="54237" y1="74405" x2="54237" y2="74405"/>
                        <a14:foregroundMark x1="54237" y1="74405" x2="54237" y2="74405"/>
                        <a14:foregroundMark x1="54116" y1="73661" x2="54116" y2="73661"/>
                        <a14:foregroundMark x1="54116" y1="75298" x2="54116" y2="75298"/>
                        <a14:foregroundMark x1="53995" y1="75744" x2="53995" y2="75744"/>
                        <a14:foregroundMark x1="65254" y1="61756" x2="65254" y2="61756"/>
                        <a14:foregroundMark x1="55932" y1="70536" x2="55811" y2="74256"/>
                        <a14:foregroundMark x1="55690" y1="74702" x2="55932" y2="75298"/>
                        <a14:foregroundMark x1="55932" y1="76042" x2="55932" y2="76042"/>
                        <a14:foregroundMark x1="56295" y1="76042" x2="56295" y2="76042"/>
                        <a14:foregroundMark x1="56538" y1="76042" x2="56538" y2="76042"/>
                        <a14:foregroundMark x1="55569" y1="76042" x2="55569" y2="76042"/>
                        <a14:foregroundMark x1="53995" y1="75744" x2="53995" y2="75744"/>
                        <a14:foregroundMark x1="53753" y1="76042" x2="53753" y2="76042"/>
                        <a14:foregroundMark x1="53269" y1="76042" x2="53269" y2="76042"/>
                        <a14:foregroundMark x1="53753" y1="73810" x2="54116" y2="75446"/>
                        <a14:foregroundMark x1="55569" y1="67411" x2="55569" y2="67411"/>
                        <a14:foregroundMark x1="57385" y1="18452" x2="57385" y2="18452"/>
                        <a14:backgroundMark x1="88136" y1="60565" x2="88136" y2="60565"/>
                        <a14:backgroundMark x1="87409" y1="60268" x2="89467" y2="61458"/>
                        <a14:backgroundMark x1="87530" y1="59524" x2="87530" y2="59524"/>
                        <a14:backgroundMark x1="44431" y1="46577" x2="44431" y2="46577"/>
                        <a14:backgroundMark x1="45763" y1="59821" x2="45763" y2="59821"/>
                        <a14:backgroundMark x1="54431" y1="76153" x2="54358" y2="77679"/>
                        <a14:backgroundMark x1="54751" y1="69494" x2="54704" y2="70475"/>
                        <a14:backgroundMark x1="54772" y1="69048" x2="54751" y2="69494"/>
                        <a14:backgroundMark x1="54843" y1="67560" x2="54772" y2="69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7" t="10842" b="20865"/>
          <a:stretch/>
        </p:blipFill>
        <p:spPr>
          <a:xfrm>
            <a:off x="-188052" y="717549"/>
            <a:ext cx="6754858" cy="6391170"/>
          </a:xfrm>
          <a:prstGeom prst="rect">
            <a:avLst/>
          </a:prstGeom>
        </p:spPr>
      </p:pic>
      <p:pic>
        <p:nvPicPr>
          <p:cNvPr id="2052" name="Picture 4" descr="Cartoon carps koi. underwater view. Free Vector">
            <a:extLst>
              <a:ext uri="{FF2B5EF4-FFF2-40B4-BE49-F238E27FC236}">
                <a16:creationId xmlns:a16="http://schemas.microsoft.com/office/drawing/2014/main" id="{0EDF1659-BD3D-46D0-A13C-0793DD0BF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98182" l="2556" r="99840">
                        <a14:foregroundMark x1="6390" y1="14026" x2="16613" y2="12208"/>
                        <a14:foregroundMark x1="22843" y1="8052" x2="22843" y2="8052"/>
                        <a14:foregroundMark x1="24920" y1="1818" x2="24920" y2="1818"/>
                        <a14:foregroundMark x1="2556" y1="14286" x2="2556" y2="14286"/>
                        <a14:foregroundMark x1="9105" y1="20260" x2="9105" y2="20260"/>
                        <a14:foregroundMark x1="14058" y1="16364" x2="14058" y2="16364"/>
                        <a14:foregroundMark x1="23482" y1="84156" x2="16613" y2="81818"/>
                        <a14:foregroundMark x1="3674" y1="69610" x2="3674" y2="69610"/>
                        <a14:foregroundMark x1="49681" y1="90390" x2="41214" y2="84156"/>
                        <a14:foregroundMark x1="41214" y1="84156" x2="40575" y2="83117"/>
                        <a14:foregroundMark x1="70927" y1="91429" x2="70927" y2="91429"/>
                        <a14:foregroundMark x1="93610" y1="43117" x2="93610" y2="43117"/>
                        <a14:foregroundMark x1="97284" y1="43377" x2="97284" y2="43377"/>
                        <a14:foregroundMark x1="88658" y1="86753" x2="88658" y2="86753"/>
                        <a14:foregroundMark x1="88658" y1="87792" x2="93450" y2="81818"/>
                        <a14:foregroundMark x1="94012" y1="70260" x2="94249" y2="83117"/>
                        <a14:foregroundMark x1="94249" y1="86494" x2="81649" y2="90261"/>
                        <a14:foregroundMark x1="93770" y1="93247" x2="99840" y2="98182"/>
                        <a14:foregroundMark x1="34505" y1="29870" x2="44409" y2="30649"/>
                        <a14:foregroundMark x1="65655" y1="54026" x2="64537" y2="54026"/>
                        <a14:foregroundMark x1="62620" y1="17403" x2="62620" y2="17403"/>
                        <a14:backgroundMark x1="41534" y1="49610" x2="46326" y2="52987"/>
                        <a14:backgroundMark x1="40895" y1="7013" x2="45367" y2="9870"/>
                        <a14:backgroundMark x1="57827" y1="7273" x2="74121" y2="4675"/>
                        <a14:backgroundMark x1="79712" y1="5974" x2="96326" y2="17143"/>
                        <a14:backgroundMark x1="89936" y1="33247" x2="95847" y2="32987"/>
                        <a14:backgroundMark x1="84185" y1="41039" x2="96805" y2="54545"/>
                        <a14:backgroundMark x1="86741" y1="52468" x2="95847" y2="58442"/>
                        <a14:backgroundMark x1="95847" y1="58442" x2="92492" y2="69091"/>
                        <a14:backgroundMark x1="84824" y1="69870" x2="76358" y2="94286"/>
                        <a14:backgroundMark x1="76358" y1="94286" x2="76358" y2="96623"/>
                        <a14:backgroundMark x1="62780" y1="65974" x2="66933" y2="79221"/>
                        <a14:backgroundMark x1="66933" y1="79221" x2="66933" y2="80000"/>
                        <a14:backgroundMark x1="55112" y1="63636" x2="61022" y2="71169"/>
                        <a14:backgroundMark x1="48243" y1="44156" x2="53514" y2="47792"/>
                        <a14:backgroundMark x1="56230" y1="48312" x2="60543" y2="46753"/>
                        <a14:backgroundMark x1="67093" y1="35325" x2="74760" y2="22597"/>
                        <a14:backgroundMark x1="55272" y1="19481" x2="51278" y2="15844"/>
                        <a14:backgroundMark x1="53994" y1="20519" x2="51278" y2="22338"/>
                        <a14:backgroundMark x1="54792" y1="23636" x2="53514" y2="23636"/>
                        <a14:backgroundMark x1="60703" y1="27013" x2="55591" y2="25455"/>
                        <a14:backgroundMark x1="58946" y1="39221" x2="60703" y2="38182"/>
                        <a14:backgroundMark x1="57348" y1="37143" x2="57348" y2="37143"/>
                        <a14:backgroundMark x1="52556" y1="37143" x2="61502" y2="37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548" y="5451181"/>
            <a:ext cx="2287452" cy="14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B33EB9-C9C8-2CAE-DD94-7414923673C0}"/>
              </a:ext>
            </a:extLst>
          </p:cNvPr>
          <p:cNvSpPr/>
          <p:nvPr/>
        </p:nvSpPr>
        <p:spPr>
          <a:xfrm>
            <a:off x="2777306" y="534014"/>
            <a:ext cx="8319319" cy="3460955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uLnTx/>
              <a:uFillTx/>
              <a:latin typeface="SVN-Hole Hearted" panose="020B0A060201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0DFAD-A4C6-6EE4-5736-B1BE1611E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1719" y="812266"/>
            <a:ext cx="5334462" cy="5852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8D5866-720A-C716-FB47-B887FAEB1E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460" y="1745631"/>
            <a:ext cx="9169179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5D621-3F02-B1C5-1BC5-232B6DE7A1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719" y="886112"/>
            <a:ext cx="2453352" cy="131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8082" y="-637621"/>
            <a:ext cx="9679401" cy="6200221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6774" y="968414"/>
            <a:ext cx="1161476" cy="766574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759FE67F-6513-7C81-53C1-F100099587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369739"/>
            <a:ext cx="3664581" cy="350654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855C0786-44A8-9DA1-19D7-DE13EE3D18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999813" y="3276600"/>
            <a:ext cx="3317061" cy="3304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23D9-B03C-534B-C240-98B0E799A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640" y="-138359"/>
            <a:ext cx="5584420" cy="1286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225B5-ED49-BB2F-705A-6A35B3CEECF3}"/>
              </a:ext>
            </a:extLst>
          </p:cNvPr>
          <p:cNvSpPr txBox="1"/>
          <p:nvPr/>
        </p:nvSpPr>
        <p:spPr>
          <a:xfrm>
            <a:off x="2228850" y="1285875"/>
            <a:ext cx="7524750" cy="2890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Nhắc lại những chủ đề của HĐTN trong suốt cả năm học, chia sẻ cảm xúc.</a:t>
            </a:r>
          </a:p>
          <a:p>
            <a:pPr marL="457200" lvl="0" indent="-4572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 thống kê, đánh giá kết quả HĐTN từ góc độ tự đánh giá, người thân đánh giá và đánh giá đồng đẳng.</a:t>
            </a:r>
          </a:p>
        </p:txBody>
      </p:sp>
    </p:spTree>
    <p:extLst>
      <p:ext uri="{BB962C8B-B14F-4D97-AF65-F5344CB8AC3E}">
        <p14:creationId xmlns:p14="http://schemas.microsoft.com/office/powerpoint/2010/main" val="19958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F50B84-E1CF-F06B-43C6-1FA8EBB5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165" y="1643557"/>
            <a:ext cx="506011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00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97831D-AE7B-CF63-9E32-E0118D9CE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2"/>
            <a:ext cx="12192000" cy="6858000"/>
          </a:xfrm>
          <a:prstGeom prst="rect">
            <a:avLst/>
          </a:prstGeom>
        </p:spPr>
      </p:pic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562FB66C-E79E-79FD-597B-297A5B3EED3F}"/>
              </a:ext>
            </a:extLst>
          </p:cNvPr>
          <p:cNvSpPr/>
          <p:nvPr/>
        </p:nvSpPr>
        <p:spPr>
          <a:xfrm>
            <a:off x="264748" y="252588"/>
            <a:ext cx="11662504" cy="6390968"/>
          </a:xfrm>
          <a:custGeom>
            <a:avLst/>
            <a:gdLst>
              <a:gd name="connsiteX0" fmla="*/ 0 w 11662504"/>
              <a:gd name="connsiteY0" fmla="*/ 1065183 h 6390968"/>
              <a:gd name="connsiteX1" fmla="*/ 1065183 w 11662504"/>
              <a:gd name="connsiteY1" fmla="*/ 0 h 6390968"/>
              <a:gd name="connsiteX2" fmla="*/ 1851584 w 11662504"/>
              <a:gd name="connsiteY2" fmla="*/ 0 h 6390968"/>
              <a:gd name="connsiteX3" fmla="*/ 2256700 w 11662504"/>
              <a:gd name="connsiteY3" fmla="*/ 0 h 6390968"/>
              <a:gd name="connsiteX4" fmla="*/ 2566495 w 11662504"/>
              <a:gd name="connsiteY4" fmla="*/ 0 h 6390968"/>
              <a:gd name="connsiteX5" fmla="*/ 3257575 w 11662504"/>
              <a:gd name="connsiteY5" fmla="*/ 0 h 6390968"/>
              <a:gd name="connsiteX6" fmla="*/ 3662691 w 11662504"/>
              <a:gd name="connsiteY6" fmla="*/ 0 h 6390968"/>
              <a:gd name="connsiteX7" fmla="*/ 4449092 w 11662504"/>
              <a:gd name="connsiteY7" fmla="*/ 0 h 6390968"/>
              <a:gd name="connsiteX8" fmla="*/ 4854208 w 11662504"/>
              <a:gd name="connsiteY8" fmla="*/ 0 h 6390968"/>
              <a:gd name="connsiteX9" fmla="*/ 5259324 w 11662504"/>
              <a:gd name="connsiteY9" fmla="*/ 0 h 6390968"/>
              <a:gd name="connsiteX10" fmla="*/ 5569118 w 11662504"/>
              <a:gd name="connsiteY10" fmla="*/ 0 h 6390968"/>
              <a:gd name="connsiteX11" fmla="*/ 6069555 w 11662504"/>
              <a:gd name="connsiteY11" fmla="*/ 0 h 6390968"/>
              <a:gd name="connsiteX12" fmla="*/ 6569993 w 11662504"/>
              <a:gd name="connsiteY12" fmla="*/ 0 h 6390968"/>
              <a:gd name="connsiteX13" fmla="*/ 7070430 w 11662504"/>
              <a:gd name="connsiteY13" fmla="*/ 0 h 6390968"/>
              <a:gd name="connsiteX14" fmla="*/ 7761510 w 11662504"/>
              <a:gd name="connsiteY14" fmla="*/ 0 h 6390968"/>
              <a:gd name="connsiteX15" fmla="*/ 8166626 w 11662504"/>
              <a:gd name="connsiteY15" fmla="*/ 0 h 6390968"/>
              <a:gd name="connsiteX16" fmla="*/ 8762384 w 11662504"/>
              <a:gd name="connsiteY16" fmla="*/ 0 h 6390968"/>
              <a:gd name="connsiteX17" fmla="*/ 9167500 w 11662504"/>
              <a:gd name="connsiteY17" fmla="*/ 0 h 6390968"/>
              <a:gd name="connsiteX18" fmla="*/ 9953902 w 11662504"/>
              <a:gd name="connsiteY18" fmla="*/ 0 h 6390968"/>
              <a:gd name="connsiteX19" fmla="*/ 10597321 w 11662504"/>
              <a:gd name="connsiteY19" fmla="*/ 0 h 6390968"/>
              <a:gd name="connsiteX20" fmla="*/ 11662504 w 11662504"/>
              <a:gd name="connsiteY20" fmla="*/ 1065183 h 6390968"/>
              <a:gd name="connsiteX21" fmla="*/ 11662504 w 11662504"/>
              <a:gd name="connsiteY21" fmla="*/ 1597758 h 6390968"/>
              <a:gd name="connsiteX22" fmla="*/ 11662504 w 11662504"/>
              <a:gd name="connsiteY22" fmla="*/ 2130334 h 6390968"/>
              <a:gd name="connsiteX23" fmla="*/ 11662504 w 11662504"/>
              <a:gd name="connsiteY23" fmla="*/ 2577697 h 6390968"/>
              <a:gd name="connsiteX24" fmla="*/ 11662504 w 11662504"/>
              <a:gd name="connsiteY24" fmla="*/ 3025060 h 6390968"/>
              <a:gd name="connsiteX25" fmla="*/ 11662504 w 11662504"/>
              <a:gd name="connsiteY25" fmla="*/ 3472423 h 6390968"/>
              <a:gd name="connsiteX26" fmla="*/ 11662504 w 11662504"/>
              <a:gd name="connsiteY26" fmla="*/ 4004998 h 6390968"/>
              <a:gd name="connsiteX27" fmla="*/ 11662504 w 11662504"/>
              <a:gd name="connsiteY27" fmla="*/ 4537574 h 6390968"/>
              <a:gd name="connsiteX28" fmla="*/ 11662504 w 11662504"/>
              <a:gd name="connsiteY28" fmla="*/ 5325785 h 6390968"/>
              <a:gd name="connsiteX29" fmla="*/ 10597321 w 11662504"/>
              <a:gd name="connsiteY29" fmla="*/ 6390968 h 6390968"/>
              <a:gd name="connsiteX30" fmla="*/ 10287527 w 11662504"/>
              <a:gd name="connsiteY30" fmla="*/ 6390968 h 6390968"/>
              <a:gd name="connsiteX31" fmla="*/ 9691768 w 11662504"/>
              <a:gd name="connsiteY31" fmla="*/ 6390968 h 6390968"/>
              <a:gd name="connsiteX32" fmla="*/ 9191331 w 11662504"/>
              <a:gd name="connsiteY32" fmla="*/ 6390968 h 6390968"/>
              <a:gd name="connsiteX33" fmla="*/ 8881536 w 11662504"/>
              <a:gd name="connsiteY33" fmla="*/ 6390968 h 6390968"/>
              <a:gd name="connsiteX34" fmla="*/ 8095135 w 11662504"/>
              <a:gd name="connsiteY34" fmla="*/ 6390968 h 6390968"/>
              <a:gd name="connsiteX35" fmla="*/ 7785340 w 11662504"/>
              <a:gd name="connsiteY35" fmla="*/ 6390968 h 6390968"/>
              <a:gd name="connsiteX36" fmla="*/ 7094260 w 11662504"/>
              <a:gd name="connsiteY36" fmla="*/ 6390968 h 6390968"/>
              <a:gd name="connsiteX37" fmla="*/ 6593823 w 11662504"/>
              <a:gd name="connsiteY37" fmla="*/ 6390968 h 6390968"/>
              <a:gd name="connsiteX38" fmla="*/ 6188707 w 11662504"/>
              <a:gd name="connsiteY38" fmla="*/ 6390968 h 6390968"/>
              <a:gd name="connsiteX39" fmla="*/ 5688270 w 11662504"/>
              <a:gd name="connsiteY39" fmla="*/ 6390968 h 6390968"/>
              <a:gd name="connsiteX40" fmla="*/ 4997190 w 11662504"/>
              <a:gd name="connsiteY40" fmla="*/ 6390968 h 6390968"/>
              <a:gd name="connsiteX41" fmla="*/ 4306110 w 11662504"/>
              <a:gd name="connsiteY41" fmla="*/ 6390968 h 6390968"/>
              <a:gd name="connsiteX42" fmla="*/ 3805673 w 11662504"/>
              <a:gd name="connsiteY42" fmla="*/ 6390968 h 6390968"/>
              <a:gd name="connsiteX43" fmla="*/ 3305235 w 11662504"/>
              <a:gd name="connsiteY43" fmla="*/ 6390968 h 6390968"/>
              <a:gd name="connsiteX44" fmla="*/ 2614155 w 11662504"/>
              <a:gd name="connsiteY44" fmla="*/ 6390968 h 6390968"/>
              <a:gd name="connsiteX45" fmla="*/ 2209040 w 11662504"/>
              <a:gd name="connsiteY45" fmla="*/ 6390968 h 6390968"/>
              <a:gd name="connsiteX46" fmla="*/ 1899245 w 11662504"/>
              <a:gd name="connsiteY46" fmla="*/ 6390968 h 6390968"/>
              <a:gd name="connsiteX47" fmla="*/ 1065183 w 11662504"/>
              <a:gd name="connsiteY47" fmla="*/ 6390968 h 6390968"/>
              <a:gd name="connsiteX48" fmla="*/ 0 w 11662504"/>
              <a:gd name="connsiteY48" fmla="*/ 5325785 h 6390968"/>
              <a:gd name="connsiteX49" fmla="*/ 0 w 11662504"/>
              <a:gd name="connsiteY49" fmla="*/ 4878422 h 6390968"/>
              <a:gd name="connsiteX50" fmla="*/ 0 w 11662504"/>
              <a:gd name="connsiteY50" fmla="*/ 4303241 h 6390968"/>
              <a:gd name="connsiteX51" fmla="*/ 0 w 11662504"/>
              <a:gd name="connsiteY51" fmla="*/ 3855877 h 6390968"/>
              <a:gd name="connsiteX52" fmla="*/ 0 w 11662504"/>
              <a:gd name="connsiteY52" fmla="*/ 3365908 h 6390968"/>
              <a:gd name="connsiteX53" fmla="*/ 0 w 11662504"/>
              <a:gd name="connsiteY53" fmla="*/ 2748121 h 6390968"/>
              <a:gd name="connsiteX54" fmla="*/ 0 w 11662504"/>
              <a:gd name="connsiteY54" fmla="*/ 2300758 h 6390968"/>
              <a:gd name="connsiteX55" fmla="*/ 0 w 11662504"/>
              <a:gd name="connsiteY55" fmla="*/ 1896000 h 6390968"/>
              <a:gd name="connsiteX56" fmla="*/ 0 w 11662504"/>
              <a:gd name="connsiteY56" fmla="*/ 1065183 h 639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662504" h="6390968" fill="none" extrusionOk="0">
                <a:moveTo>
                  <a:pt x="0" y="1065183"/>
                </a:moveTo>
                <a:cubicBezTo>
                  <a:pt x="40090" y="531757"/>
                  <a:pt x="531853" y="88363"/>
                  <a:pt x="1065183" y="0"/>
                </a:cubicBezTo>
                <a:cubicBezTo>
                  <a:pt x="1240410" y="-91139"/>
                  <a:pt x="1560327" y="43644"/>
                  <a:pt x="1851584" y="0"/>
                </a:cubicBezTo>
                <a:cubicBezTo>
                  <a:pt x="2142841" y="-43644"/>
                  <a:pt x="2137959" y="41119"/>
                  <a:pt x="2256700" y="0"/>
                </a:cubicBezTo>
                <a:cubicBezTo>
                  <a:pt x="2375441" y="-41119"/>
                  <a:pt x="2493165" y="19705"/>
                  <a:pt x="2566495" y="0"/>
                </a:cubicBezTo>
                <a:cubicBezTo>
                  <a:pt x="2639825" y="-19705"/>
                  <a:pt x="3063978" y="80198"/>
                  <a:pt x="3257575" y="0"/>
                </a:cubicBezTo>
                <a:cubicBezTo>
                  <a:pt x="3451172" y="-80198"/>
                  <a:pt x="3524366" y="40277"/>
                  <a:pt x="3662691" y="0"/>
                </a:cubicBezTo>
                <a:cubicBezTo>
                  <a:pt x="3801016" y="-40277"/>
                  <a:pt x="4100758" y="22610"/>
                  <a:pt x="4449092" y="0"/>
                </a:cubicBezTo>
                <a:cubicBezTo>
                  <a:pt x="4797426" y="-22610"/>
                  <a:pt x="4755837" y="41976"/>
                  <a:pt x="4854208" y="0"/>
                </a:cubicBezTo>
                <a:cubicBezTo>
                  <a:pt x="4952579" y="-41976"/>
                  <a:pt x="5082220" y="2491"/>
                  <a:pt x="5259324" y="0"/>
                </a:cubicBezTo>
                <a:cubicBezTo>
                  <a:pt x="5436428" y="-2491"/>
                  <a:pt x="5446559" y="15205"/>
                  <a:pt x="5569118" y="0"/>
                </a:cubicBezTo>
                <a:cubicBezTo>
                  <a:pt x="5691677" y="-15205"/>
                  <a:pt x="5962141" y="43664"/>
                  <a:pt x="6069555" y="0"/>
                </a:cubicBezTo>
                <a:cubicBezTo>
                  <a:pt x="6176969" y="-43664"/>
                  <a:pt x="6337527" y="30548"/>
                  <a:pt x="6569993" y="0"/>
                </a:cubicBezTo>
                <a:cubicBezTo>
                  <a:pt x="6802459" y="-30548"/>
                  <a:pt x="6829738" y="42029"/>
                  <a:pt x="7070430" y="0"/>
                </a:cubicBezTo>
                <a:cubicBezTo>
                  <a:pt x="7311122" y="-42029"/>
                  <a:pt x="7571881" y="12280"/>
                  <a:pt x="7761510" y="0"/>
                </a:cubicBezTo>
                <a:cubicBezTo>
                  <a:pt x="7951139" y="-12280"/>
                  <a:pt x="8042785" y="36831"/>
                  <a:pt x="8166626" y="0"/>
                </a:cubicBezTo>
                <a:cubicBezTo>
                  <a:pt x="8290467" y="-36831"/>
                  <a:pt x="8593682" y="69803"/>
                  <a:pt x="8762384" y="0"/>
                </a:cubicBezTo>
                <a:cubicBezTo>
                  <a:pt x="8931086" y="-69803"/>
                  <a:pt x="9008580" y="3835"/>
                  <a:pt x="9167500" y="0"/>
                </a:cubicBezTo>
                <a:cubicBezTo>
                  <a:pt x="9326420" y="-3835"/>
                  <a:pt x="9712077" y="15184"/>
                  <a:pt x="9953902" y="0"/>
                </a:cubicBezTo>
                <a:cubicBezTo>
                  <a:pt x="10195727" y="-15184"/>
                  <a:pt x="10293007" y="48928"/>
                  <a:pt x="10597321" y="0"/>
                </a:cubicBezTo>
                <a:cubicBezTo>
                  <a:pt x="11234101" y="-13679"/>
                  <a:pt x="11678808" y="423960"/>
                  <a:pt x="11662504" y="1065183"/>
                </a:cubicBezTo>
                <a:cubicBezTo>
                  <a:pt x="11704891" y="1303455"/>
                  <a:pt x="11606148" y="1400025"/>
                  <a:pt x="11662504" y="1597758"/>
                </a:cubicBezTo>
                <a:cubicBezTo>
                  <a:pt x="11718860" y="1795492"/>
                  <a:pt x="11629779" y="1865254"/>
                  <a:pt x="11662504" y="2130334"/>
                </a:cubicBezTo>
                <a:cubicBezTo>
                  <a:pt x="11695229" y="2395414"/>
                  <a:pt x="11617972" y="2377717"/>
                  <a:pt x="11662504" y="2577697"/>
                </a:cubicBezTo>
                <a:cubicBezTo>
                  <a:pt x="11707036" y="2777677"/>
                  <a:pt x="11652965" y="2803178"/>
                  <a:pt x="11662504" y="3025060"/>
                </a:cubicBezTo>
                <a:cubicBezTo>
                  <a:pt x="11672043" y="3246942"/>
                  <a:pt x="11625566" y="3286673"/>
                  <a:pt x="11662504" y="3472423"/>
                </a:cubicBezTo>
                <a:cubicBezTo>
                  <a:pt x="11699442" y="3658173"/>
                  <a:pt x="11625106" y="3826597"/>
                  <a:pt x="11662504" y="4004998"/>
                </a:cubicBezTo>
                <a:cubicBezTo>
                  <a:pt x="11699902" y="4183399"/>
                  <a:pt x="11623961" y="4324058"/>
                  <a:pt x="11662504" y="4537574"/>
                </a:cubicBezTo>
                <a:cubicBezTo>
                  <a:pt x="11701047" y="4751090"/>
                  <a:pt x="11627350" y="4964795"/>
                  <a:pt x="11662504" y="5325785"/>
                </a:cubicBezTo>
                <a:cubicBezTo>
                  <a:pt x="11603951" y="5894925"/>
                  <a:pt x="11344838" y="6405675"/>
                  <a:pt x="10597321" y="6390968"/>
                </a:cubicBezTo>
                <a:cubicBezTo>
                  <a:pt x="10496068" y="6417735"/>
                  <a:pt x="10388667" y="6390481"/>
                  <a:pt x="10287527" y="6390968"/>
                </a:cubicBezTo>
                <a:cubicBezTo>
                  <a:pt x="10186387" y="6391455"/>
                  <a:pt x="9831301" y="6322521"/>
                  <a:pt x="9691768" y="6390968"/>
                </a:cubicBezTo>
                <a:cubicBezTo>
                  <a:pt x="9552235" y="6459415"/>
                  <a:pt x="9354318" y="6363671"/>
                  <a:pt x="9191331" y="6390968"/>
                </a:cubicBezTo>
                <a:cubicBezTo>
                  <a:pt x="9028344" y="6418265"/>
                  <a:pt x="8974713" y="6383074"/>
                  <a:pt x="8881536" y="6390968"/>
                </a:cubicBezTo>
                <a:cubicBezTo>
                  <a:pt x="8788359" y="6398862"/>
                  <a:pt x="8272410" y="6379802"/>
                  <a:pt x="8095135" y="6390968"/>
                </a:cubicBezTo>
                <a:cubicBezTo>
                  <a:pt x="7917860" y="6402134"/>
                  <a:pt x="7907608" y="6359360"/>
                  <a:pt x="7785340" y="6390968"/>
                </a:cubicBezTo>
                <a:cubicBezTo>
                  <a:pt x="7663072" y="6422576"/>
                  <a:pt x="7282064" y="6319040"/>
                  <a:pt x="7094260" y="6390968"/>
                </a:cubicBezTo>
                <a:cubicBezTo>
                  <a:pt x="6906456" y="6462896"/>
                  <a:pt x="6697852" y="6359896"/>
                  <a:pt x="6593823" y="6390968"/>
                </a:cubicBezTo>
                <a:cubicBezTo>
                  <a:pt x="6489794" y="6422040"/>
                  <a:pt x="6312175" y="6387108"/>
                  <a:pt x="6188707" y="6390968"/>
                </a:cubicBezTo>
                <a:cubicBezTo>
                  <a:pt x="6065239" y="6394828"/>
                  <a:pt x="5866268" y="6360959"/>
                  <a:pt x="5688270" y="6390968"/>
                </a:cubicBezTo>
                <a:cubicBezTo>
                  <a:pt x="5510272" y="6420977"/>
                  <a:pt x="5138991" y="6388330"/>
                  <a:pt x="4997190" y="6390968"/>
                </a:cubicBezTo>
                <a:cubicBezTo>
                  <a:pt x="4855389" y="6393606"/>
                  <a:pt x="4573419" y="6365194"/>
                  <a:pt x="4306110" y="6390968"/>
                </a:cubicBezTo>
                <a:cubicBezTo>
                  <a:pt x="4038801" y="6416742"/>
                  <a:pt x="3926741" y="6374816"/>
                  <a:pt x="3805673" y="6390968"/>
                </a:cubicBezTo>
                <a:cubicBezTo>
                  <a:pt x="3684605" y="6407120"/>
                  <a:pt x="3437019" y="6346031"/>
                  <a:pt x="3305235" y="6390968"/>
                </a:cubicBezTo>
                <a:cubicBezTo>
                  <a:pt x="3173451" y="6435905"/>
                  <a:pt x="2863751" y="6387652"/>
                  <a:pt x="2614155" y="6390968"/>
                </a:cubicBezTo>
                <a:cubicBezTo>
                  <a:pt x="2364559" y="6394284"/>
                  <a:pt x="2366510" y="6343771"/>
                  <a:pt x="2209040" y="6390968"/>
                </a:cubicBezTo>
                <a:cubicBezTo>
                  <a:pt x="2051571" y="6438165"/>
                  <a:pt x="1963685" y="6376637"/>
                  <a:pt x="1899245" y="6390968"/>
                </a:cubicBezTo>
                <a:cubicBezTo>
                  <a:pt x="1834806" y="6405299"/>
                  <a:pt x="1467475" y="6333339"/>
                  <a:pt x="1065183" y="6390968"/>
                </a:cubicBezTo>
                <a:cubicBezTo>
                  <a:pt x="546949" y="6549287"/>
                  <a:pt x="-31795" y="5877015"/>
                  <a:pt x="0" y="5325785"/>
                </a:cubicBezTo>
                <a:cubicBezTo>
                  <a:pt x="-34751" y="5137695"/>
                  <a:pt x="10553" y="5060625"/>
                  <a:pt x="0" y="4878422"/>
                </a:cubicBezTo>
                <a:cubicBezTo>
                  <a:pt x="-10553" y="4696219"/>
                  <a:pt x="31544" y="4504509"/>
                  <a:pt x="0" y="4303241"/>
                </a:cubicBezTo>
                <a:cubicBezTo>
                  <a:pt x="-31544" y="4101973"/>
                  <a:pt x="4999" y="4061581"/>
                  <a:pt x="0" y="3855877"/>
                </a:cubicBezTo>
                <a:cubicBezTo>
                  <a:pt x="-4999" y="3650173"/>
                  <a:pt x="17325" y="3586134"/>
                  <a:pt x="0" y="3365908"/>
                </a:cubicBezTo>
                <a:cubicBezTo>
                  <a:pt x="-17325" y="3145682"/>
                  <a:pt x="2094" y="2903082"/>
                  <a:pt x="0" y="2748121"/>
                </a:cubicBezTo>
                <a:cubicBezTo>
                  <a:pt x="-2094" y="2593160"/>
                  <a:pt x="43889" y="2406161"/>
                  <a:pt x="0" y="2300758"/>
                </a:cubicBezTo>
                <a:cubicBezTo>
                  <a:pt x="-43889" y="2195355"/>
                  <a:pt x="40271" y="1994524"/>
                  <a:pt x="0" y="1896000"/>
                </a:cubicBezTo>
                <a:cubicBezTo>
                  <a:pt x="-40271" y="1797476"/>
                  <a:pt x="46497" y="1259331"/>
                  <a:pt x="0" y="1065183"/>
                </a:cubicBezTo>
                <a:close/>
              </a:path>
              <a:path w="11662504" h="6390968" stroke="0" extrusionOk="0">
                <a:moveTo>
                  <a:pt x="0" y="1065183"/>
                </a:moveTo>
                <a:cubicBezTo>
                  <a:pt x="-4105" y="452648"/>
                  <a:pt x="445131" y="-68425"/>
                  <a:pt x="1065183" y="0"/>
                </a:cubicBezTo>
                <a:cubicBezTo>
                  <a:pt x="1167740" y="-13354"/>
                  <a:pt x="1286333" y="4630"/>
                  <a:pt x="1374977" y="0"/>
                </a:cubicBezTo>
                <a:cubicBezTo>
                  <a:pt x="1463621" y="-4630"/>
                  <a:pt x="1696263" y="59548"/>
                  <a:pt x="1970736" y="0"/>
                </a:cubicBezTo>
                <a:cubicBezTo>
                  <a:pt x="2245209" y="-59548"/>
                  <a:pt x="2154443" y="32235"/>
                  <a:pt x="2280531" y="0"/>
                </a:cubicBezTo>
                <a:cubicBezTo>
                  <a:pt x="2406620" y="-32235"/>
                  <a:pt x="2785277" y="73424"/>
                  <a:pt x="2971611" y="0"/>
                </a:cubicBezTo>
                <a:cubicBezTo>
                  <a:pt x="3157945" y="-73424"/>
                  <a:pt x="3241865" y="12543"/>
                  <a:pt x="3376726" y="0"/>
                </a:cubicBezTo>
                <a:cubicBezTo>
                  <a:pt x="3511587" y="-12543"/>
                  <a:pt x="3613352" y="24631"/>
                  <a:pt x="3686521" y="0"/>
                </a:cubicBezTo>
                <a:cubicBezTo>
                  <a:pt x="3759691" y="-24631"/>
                  <a:pt x="3871140" y="3312"/>
                  <a:pt x="3996315" y="0"/>
                </a:cubicBezTo>
                <a:cubicBezTo>
                  <a:pt x="4121490" y="-3312"/>
                  <a:pt x="4418270" y="33669"/>
                  <a:pt x="4592074" y="0"/>
                </a:cubicBezTo>
                <a:cubicBezTo>
                  <a:pt x="4765878" y="-33669"/>
                  <a:pt x="4800443" y="23430"/>
                  <a:pt x="4997190" y="0"/>
                </a:cubicBezTo>
                <a:cubicBezTo>
                  <a:pt x="5193937" y="-23430"/>
                  <a:pt x="5237541" y="36591"/>
                  <a:pt x="5306984" y="0"/>
                </a:cubicBezTo>
                <a:cubicBezTo>
                  <a:pt x="5376427" y="-36591"/>
                  <a:pt x="5878409" y="35071"/>
                  <a:pt x="6093386" y="0"/>
                </a:cubicBezTo>
                <a:cubicBezTo>
                  <a:pt x="6308363" y="-35071"/>
                  <a:pt x="6535819" y="71123"/>
                  <a:pt x="6784466" y="0"/>
                </a:cubicBezTo>
                <a:cubicBezTo>
                  <a:pt x="7033113" y="-71123"/>
                  <a:pt x="6987337" y="6475"/>
                  <a:pt x="7189582" y="0"/>
                </a:cubicBezTo>
                <a:cubicBezTo>
                  <a:pt x="7391827" y="-6475"/>
                  <a:pt x="7524633" y="27543"/>
                  <a:pt x="7785340" y="0"/>
                </a:cubicBezTo>
                <a:cubicBezTo>
                  <a:pt x="8046047" y="-27543"/>
                  <a:pt x="8012323" y="28360"/>
                  <a:pt x="8095135" y="0"/>
                </a:cubicBezTo>
                <a:cubicBezTo>
                  <a:pt x="8177948" y="-28360"/>
                  <a:pt x="8422342" y="46860"/>
                  <a:pt x="8595572" y="0"/>
                </a:cubicBezTo>
                <a:cubicBezTo>
                  <a:pt x="8768802" y="-46860"/>
                  <a:pt x="8817083" y="13111"/>
                  <a:pt x="8905367" y="0"/>
                </a:cubicBezTo>
                <a:cubicBezTo>
                  <a:pt x="8993652" y="-13111"/>
                  <a:pt x="9099983" y="32912"/>
                  <a:pt x="9215161" y="0"/>
                </a:cubicBezTo>
                <a:cubicBezTo>
                  <a:pt x="9330339" y="-32912"/>
                  <a:pt x="9581693" y="52312"/>
                  <a:pt x="9715598" y="0"/>
                </a:cubicBezTo>
                <a:cubicBezTo>
                  <a:pt x="9849503" y="-52312"/>
                  <a:pt x="10209168" y="82599"/>
                  <a:pt x="10597321" y="0"/>
                </a:cubicBezTo>
                <a:cubicBezTo>
                  <a:pt x="11097402" y="-98545"/>
                  <a:pt x="11827381" y="483220"/>
                  <a:pt x="11662504" y="1065183"/>
                </a:cubicBezTo>
                <a:cubicBezTo>
                  <a:pt x="11664487" y="1195565"/>
                  <a:pt x="11625996" y="1341402"/>
                  <a:pt x="11662504" y="1512546"/>
                </a:cubicBezTo>
                <a:cubicBezTo>
                  <a:pt x="11699012" y="1683690"/>
                  <a:pt x="11656650" y="1826554"/>
                  <a:pt x="11662504" y="2045121"/>
                </a:cubicBezTo>
                <a:cubicBezTo>
                  <a:pt x="11668358" y="2263689"/>
                  <a:pt x="11606213" y="2471291"/>
                  <a:pt x="11662504" y="2662909"/>
                </a:cubicBezTo>
                <a:cubicBezTo>
                  <a:pt x="11718795" y="2854527"/>
                  <a:pt x="11620021" y="2956746"/>
                  <a:pt x="11662504" y="3152878"/>
                </a:cubicBezTo>
                <a:cubicBezTo>
                  <a:pt x="11704987" y="3349010"/>
                  <a:pt x="11653881" y="3516839"/>
                  <a:pt x="11662504" y="3728059"/>
                </a:cubicBezTo>
                <a:cubicBezTo>
                  <a:pt x="11671127" y="3939279"/>
                  <a:pt x="11630794" y="4067337"/>
                  <a:pt x="11662504" y="4260635"/>
                </a:cubicBezTo>
                <a:cubicBezTo>
                  <a:pt x="11694214" y="4453933"/>
                  <a:pt x="11635328" y="4519704"/>
                  <a:pt x="11662504" y="4707998"/>
                </a:cubicBezTo>
                <a:cubicBezTo>
                  <a:pt x="11689680" y="4896292"/>
                  <a:pt x="11655328" y="5081174"/>
                  <a:pt x="11662504" y="5325785"/>
                </a:cubicBezTo>
                <a:cubicBezTo>
                  <a:pt x="11749291" y="5981115"/>
                  <a:pt x="11235275" y="6259310"/>
                  <a:pt x="10597321" y="6390968"/>
                </a:cubicBezTo>
                <a:cubicBezTo>
                  <a:pt x="10410410" y="6477414"/>
                  <a:pt x="10180563" y="6357676"/>
                  <a:pt x="9810920" y="6390968"/>
                </a:cubicBezTo>
                <a:cubicBezTo>
                  <a:pt x="9441277" y="6424260"/>
                  <a:pt x="9383527" y="6347682"/>
                  <a:pt x="9024518" y="6390968"/>
                </a:cubicBezTo>
                <a:cubicBezTo>
                  <a:pt x="8665509" y="6434254"/>
                  <a:pt x="8573939" y="6323820"/>
                  <a:pt x="8333438" y="6390968"/>
                </a:cubicBezTo>
                <a:cubicBezTo>
                  <a:pt x="8092937" y="6458116"/>
                  <a:pt x="8025898" y="6383949"/>
                  <a:pt x="7833001" y="6390968"/>
                </a:cubicBezTo>
                <a:cubicBezTo>
                  <a:pt x="7640104" y="6397987"/>
                  <a:pt x="7523626" y="6353388"/>
                  <a:pt x="7332564" y="6390968"/>
                </a:cubicBezTo>
                <a:cubicBezTo>
                  <a:pt x="7141502" y="6428548"/>
                  <a:pt x="7040508" y="6379837"/>
                  <a:pt x="6927448" y="6390968"/>
                </a:cubicBezTo>
                <a:cubicBezTo>
                  <a:pt x="6814388" y="6402099"/>
                  <a:pt x="6472835" y="6329308"/>
                  <a:pt x="6236368" y="6390968"/>
                </a:cubicBezTo>
                <a:cubicBezTo>
                  <a:pt x="5999901" y="6452628"/>
                  <a:pt x="5908914" y="6334532"/>
                  <a:pt x="5640609" y="6390968"/>
                </a:cubicBezTo>
                <a:cubicBezTo>
                  <a:pt x="5372304" y="6447404"/>
                  <a:pt x="5303621" y="6341130"/>
                  <a:pt x="5140172" y="6390968"/>
                </a:cubicBezTo>
                <a:cubicBezTo>
                  <a:pt x="4976723" y="6440806"/>
                  <a:pt x="4799788" y="6372517"/>
                  <a:pt x="4639735" y="6390968"/>
                </a:cubicBezTo>
                <a:cubicBezTo>
                  <a:pt x="4479682" y="6409419"/>
                  <a:pt x="4243073" y="6325981"/>
                  <a:pt x="3948655" y="6390968"/>
                </a:cubicBezTo>
                <a:cubicBezTo>
                  <a:pt x="3654237" y="6455955"/>
                  <a:pt x="3477667" y="6303272"/>
                  <a:pt x="3162253" y="6390968"/>
                </a:cubicBezTo>
                <a:cubicBezTo>
                  <a:pt x="2846839" y="6478664"/>
                  <a:pt x="2764160" y="6386708"/>
                  <a:pt x="2661816" y="6390968"/>
                </a:cubicBezTo>
                <a:cubicBezTo>
                  <a:pt x="2559472" y="6395228"/>
                  <a:pt x="2127247" y="6388787"/>
                  <a:pt x="1970736" y="6390968"/>
                </a:cubicBezTo>
                <a:cubicBezTo>
                  <a:pt x="1814225" y="6393149"/>
                  <a:pt x="1320590" y="6364952"/>
                  <a:pt x="1065183" y="6390968"/>
                </a:cubicBezTo>
                <a:cubicBezTo>
                  <a:pt x="459207" y="6222461"/>
                  <a:pt x="32013" y="5865361"/>
                  <a:pt x="0" y="5325785"/>
                </a:cubicBezTo>
                <a:cubicBezTo>
                  <a:pt x="-62163" y="5103167"/>
                  <a:pt x="59239" y="4979941"/>
                  <a:pt x="0" y="4793210"/>
                </a:cubicBezTo>
                <a:cubicBezTo>
                  <a:pt x="-59239" y="4606479"/>
                  <a:pt x="48200" y="4469817"/>
                  <a:pt x="0" y="4303241"/>
                </a:cubicBezTo>
                <a:cubicBezTo>
                  <a:pt x="-48200" y="4136665"/>
                  <a:pt x="22480" y="3875900"/>
                  <a:pt x="0" y="3728059"/>
                </a:cubicBezTo>
                <a:cubicBezTo>
                  <a:pt x="-22480" y="3580218"/>
                  <a:pt x="13367" y="3338042"/>
                  <a:pt x="0" y="3238090"/>
                </a:cubicBezTo>
                <a:cubicBezTo>
                  <a:pt x="-13367" y="3138138"/>
                  <a:pt x="36576" y="2892375"/>
                  <a:pt x="0" y="2705515"/>
                </a:cubicBezTo>
                <a:cubicBezTo>
                  <a:pt x="-36576" y="2518655"/>
                  <a:pt x="38597" y="2446864"/>
                  <a:pt x="0" y="2215546"/>
                </a:cubicBezTo>
                <a:cubicBezTo>
                  <a:pt x="-38597" y="1984228"/>
                  <a:pt x="68560" y="1843978"/>
                  <a:pt x="0" y="1597758"/>
                </a:cubicBezTo>
                <a:cubicBezTo>
                  <a:pt x="-68560" y="1351538"/>
                  <a:pt x="17536" y="1293630"/>
                  <a:pt x="0" y="106518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2E430B-F3CA-863F-0F53-C093DB8B6284}"/>
              </a:ext>
            </a:extLst>
          </p:cNvPr>
          <p:cNvSpPr txBox="1"/>
          <p:nvPr/>
        </p:nvSpPr>
        <p:spPr>
          <a:xfrm>
            <a:off x="1038225" y="419191"/>
            <a:ext cx="10172699" cy="6810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431DE-33E7-A688-17BD-155A5446D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681162"/>
            <a:ext cx="8917906" cy="35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4D5C2A-A90C-9BED-30BD-FBB29C5F04D1}"/>
              </a:ext>
            </a:extLst>
          </p:cNvPr>
          <p:cNvSpPr txBox="1"/>
          <p:nvPr/>
        </p:nvSpPr>
        <p:spPr>
          <a:xfrm>
            <a:off x="993913" y="267387"/>
            <a:ext cx="9912212" cy="144655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2830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091738A-6EF3-4A2C-8BD2-0BB8E1AC1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52" y="2245139"/>
            <a:ext cx="4863048" cy="4863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D8C29-BB5F-D06C-322E-08244332EEA5}"/>
              </a:ext>
            </a:extLst>
          </p:cNvPr>
          <p:cNvSpPr txBox="1"/>
          <p:nvPr/>
        </p:nvSpPr>
        <p:spPr>
          <a:xfrm>
            <a:off x="1917838" y="400737"/>
            <a:ext cx="9254987" cy="156966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BAE0749-1F7B-C1C7-A37D-CC004F9639E2}"/>
              </a:ext>
            </a:extLst>
          </p:cNvPr>
          <p:cNvSpPr txBox="1"/>
          <p:nvPr/>
        </p:nvSpPr>
        <p:spPr>
          <a:xfrm>
            <a:off x="3399064" y="275255"/>
            <a:ext cx="6033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Hồ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trải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nghiệm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nhân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3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 panose="020F0302020204030204"/>
        <a:ea typeface="字魂107号-萌趣欢乐体"/>
        <a:cs typeface=""/>
      </a:majorFont>
      <a:minorFont>
        <a:latin typeface="字魂107号-萌趣欢乐体" panose="020F0502020204030204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</TotalTime>
  <Words>282</Words>
  <Application>Microsoft Office PowerPoint</Application>
  <PresentationFormat>Widescreen</PresentationFormat>
  <Paragraphs>37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</vt:lpstr>
      <vt:lpstr>SVN-Hole Hearted</vt:lpstr>
      <vt:lpstr>SVN-Poky's</vt:lpstr>
      <vt:lpstr>字魂107号-萌趣欢乐体</vt:lpstr>
      <vt:lpstr>Office 主题​​</vt:lpstr>
      <vt:lpstr>3_Office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11</cp:revision>
  <dcterms:created xsi:type="dcterms:W3CDTF">2024-02-09T07:33:31Z</dcterms:created>
  <dcterms:modified xsi:type="dcterms:W3CDTF">2024-02-20T03:48:08Z</dcterms:modified>
  <cp:category>9Slide.vn</cp:category>
</cp:coreProperties>
</file>