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271" r:id="rId3"/>
    <p:sldId id="306" r:id="rId4"/>
    <p:sldId id="277" r:id="rId5"/>
    <p:sldId id="275" r:id="rId6"/>
    <p:sldId id="309" r:id="rId7"/>
    <p:sldId id="308" r:id="rId8"/>
    <p:sldId id="314" r:id="rId9"/>
    <p:sldId id="311" r:id="rId10"/>
    <p:sldId id="312" r:id="rId11"/>
    <p:sldId id="313" r:id="rId12"/>
    <p:sldId id="293" r:id="rId13"/>
    <p:sldId id="301" r:id="rId14"/>
    <p:sldId id="291" r:id="rId15"/>
    <p:sldId id="307" r:id="rId16"/>
    <p:sldId id="30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6"/>
    <p:restoredTop sz="94626"/>
  </p:normalViewPr>
  <p:slideViewPr>
    <p:cSldViewPr>
      <p:cViewPr varScale="1">
        <p:scale>
          <a:sx n="116" d="100"/>
          <a:sy n="116" d="100"/>
        </p:scale>
        <p:origin x="155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74A76F-82FE-B814-2FFF-3CD3AC1B37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E774A-9138-FAF0-E350-0766846F90F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DA2BBC-0684-D14D-94AD-C8BECE93AB41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17F3FC-3F6C-4935-5E25-B62696E6FE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D3D0A9-8685-FD83-253E-043D1FA2A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73B1B-FD5F-E1E8-55BD-14C86EBA67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AED1D-B32D-EF9D-7273-C7727C526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F5442B7-815D-AF4D-9ACD-8119847BE34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388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442B7-815D-AF4D-9ACD-8119847BE34F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718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F5CB3-2AB0-C981-E459-3843075A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540F2-9241-654D-A6D6-D6096C9AB999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22996-69B2-F2C3-00DA-07FC7103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1FD40-D4A4-EE6B-7249-8F8C4342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5222E-0614-2648-ABD2-B79E3546972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2652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535C4-F3EE-70DC-FCF3-D87159C9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45AE-A2F6-C443-AECC-DF00FEFA838D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0AB36-51BD-684E-1D92-0258FC12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582D8-31C8-DA5E-4705-7643FC93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BA213-DF46-1B48-897B-1E2E254C98A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8303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C95FB-AC12-464A-9E08-B5F8D063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4BC14-CE61-3D46-BB73-E112183802E5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018BC-C91F-1D96-A1FF-BD9256CC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8D0EF-157A-728D-B307-AEF36380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1609E-13BF-584B-90D0-CEA77151C42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1355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6A126-8AFC-5B0F-544B-19C75349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76E92-FDCD-4044-97C7-094C64340950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8DC9B-4CD4-3B46-C5D4-8ABEF609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7C27D-E1A5-24C6-56D7-DD357154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528DB-48F9-6140-B138-955025A7FA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564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4C9F3-60E8-7811-28F1-175F627D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85C42-850C-8049-9637-F73DEB57E828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986D-F857-9DA8-6AD1-A2AACA3D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055D6-7668-6FFD-C4B2-EFE9B5A4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29E3-486D-A345-9DB0-CFBA99A767E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268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F70015-3219-6B7A-4619-BC915948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989C2-1AA1-3649-89A3-DD4A3E47EA97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815D39-5A5C-438B-AE43-806BF424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A6FC64-60BE-DCC7-A1B8-4CF04804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B4BB3-571B-5847-B945-4FE49B76288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4013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C7E624-822D-D3DE-0BD3-795365A5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CB61-56E3-874A-BD17-830DFAE14636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A9A279-1D66-4A37-A84A-6117BE1C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120667-0C64-51FF-10DD-8322F8A5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C6046-6C29-884F-9469-C6225C13D7A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608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253F90-AA99-D8C2-7F38-162D8C67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F4B96-1BA2-F841-88E1-CC6575BABAD0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03F5FC-9D06-AC3D-4E7A-F9FE1479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1ADDF6-B8E4-5181-EAC4-BA436A44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16BF1-BEF7-C849-8ACE-C32A33924E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9114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51585B-AC7D-97FF-0D12-7FA8AD78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C7E4F-6354-0D41-9C63-52D5504A638E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057FA4-B11B-638A-C7C8-470C4EDF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415279-2625-767F-794C-87A2F154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D51AA-9A23-8347-B202-F54BE2892C3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720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354DA8-7D9D-B3AA-AB6F-C0E30F87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99486-4E2E-E94C-B2CE-CCDE1B5AE383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32DBD3-8DD9-69E4-D2AA-4ED3CC62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7811C6-1644-285A-E736-8DE0DC73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2B825-EDB7-1847-8C8E-C3D82F3E2CF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854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68AD3F-B958-F479-752A-12110C65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5C446-EB32-D843-A915-789791F7749E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AF4C9-6D28-4D65-DFAF-FD82BACA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D6646A-1C0E-532C-CF0B-60668C2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8FBDB-4A4F-974B-BD0B-426C5DD039D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724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280FEA8-06C9-C5E8-5E8A-E21D53AF8B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7B9822-E1E3-9808-2773-2683EB41F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41D86-8B01-F169-1936-641CFB0FC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BDA8974-BB12-3A40-8F47-FC0B2AB3586C}" type="datetimeFigureOut">
              <a:rPr lang="en-US"/>
              <a:pPr>
                <a:defRPr/>
              </a:pPr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61E7B-32F4-3FA6-9D99-A7342CE83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DDA0F-D0CD-36C7-A77B-E8AB582AE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B7BB093-79F3-E74C-AF70-D9138FC966D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79E0F-8986-721F-87B7-6C632AB87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716" y="-1137716"/>
            <a:ext cx="6868568" cy="9144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69BF801-B669-40A6-88A0-50A1BF5FD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8455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TƯ VẤN TÂM LÝ </a:t>
            </a:r>
          </a:p>
          <a:p>
            <a:pPr algn="ctr" eaLnBrk="1" hangingPunct="1">
              <a:defRPr/>
            </a:pPr>
            <a:r>
              <a:rPr lang="en-US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ĐÀO TẠO KỸ NĂNG HƯƠNG VÂN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284F2E-A533-37CE-2DD3-ADF67453B628}"/>
              </a:ext>
            </a:extLst>
          </p:cNvPr>
          <p:cNvSpPr txBox="1">
            <a:spLocks/>
          </p:cNvSpPr>
          <p:nvPr/>
        </p:nvSpPr>
        <p:spPr bwMode="auto">
          <a:xfrm>
            <a:off x="2114550" y="2667000"/>
            <a:ext cx="7029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vi-VN" sz="5000" b="1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 BÁC SĨ NHÍ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A253F-FD54-88C3-BB4E-F4EF692E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52523"/>
          <a:stretch/>
        </p:blipFill>
        <p:spPr>
          <a:xfrm>
            <a:off x="7543800" y="618648"/>
            <a:ext cx="1379561" cy="1305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2D8DF4-1DFA-E32C-7F30-714E91E0CFEB}"/>
              </a:ext>
            </a:extLst>
          </p:cNvPr>
          <p:cNvSpPr txBox="1">
            <a:spLocks/>
          </p:cNvSpPr>
          <p:nvPr/>
        </p:nvSpPr>
        <p:spPr bwMode="auto">
          <a:xfrm>
            <a:off x="2114551" y="1913817"/>
            <a:ext cx="70294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 DỤC KỸ NĂNG SỐNG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29C3BE-1E71-6784-1783-A18F67762C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52523"/>
          <a:stretch/>
        </p:blipFill>
        <p:spPr>
          <a:xfrm>
            <a:off x="1824821" y="1552400"/>
            <a:ext cx="918379" cy="869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8C979-3CE9-08AB-7CA6-47BD9D550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7"/>
          <a:stretch/>
        </p:blipFill>
        <p:spPr>
          <a:xfrm>
            <a:off x="381000" y="1498684"/>
            <a:ext cx="2362200" cy="5369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F68235-D1E9-AE76-157B-A5029F5816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52523"/>
          <a:stretch/>
        </p:blipFill>
        <p:spPr>
          <a:xfrm>
            <a:off x="3316455" y="5405464"/>
            <a:ext cx="1035563" cy="980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9B40C9-FEE4-52E9-8ACB-88C05038F8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3" t="-2630" b="47210"/>
          <a:stretch/>
        </p:blipFill>
        <p:spPr>
          <a:xfrm>
            <a:off x="-1" y="5015314"/>
            <a:ext cx="1035562" cy="186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C5883C-43E7-2AC8-C9C3-BBE799993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-3820" b="46772"/>
          <a:stretch/>
        </p:blipFill>
        <p:spPr>
          <a:xfrm>
            <a:off x="4860278" y="3598512"/>
            <a:ext cx="1150493" cy="1308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7E65D9-7559-027A-C306-E0AEDACFBC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2158" r="68569"/>
          <a:stretch/>
        </p:blipFill>
        <p:spPr>
          <a:xfrm>
            <a:off x="3956883" y="3443689"/>
            <a:ext cx="1600199" cy="312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F399B-FB85-AF03-AA37-07D6BB63B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-3820" b="46772"/>
          <a:stretch/>
        </p:blipFill>
        <p:spPr>
          <a:xfrm>
            <a:off x="8452453" y="3567624"/>
            <a:ext cx="475342" cy="540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514292-C00F-E48E-4784-85466B92D5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-3820" b="46772"/>
          <a:stretch/>
        </p:blipFill>
        <p:spPr>
          <a:xfrm>
            <a:off x="6504676" y="4018212"/>
            <a:ext cx="1105907" cy="1257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116777-F18D-55A2-7674-68AA8B11CC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7" t="-3820" b="46772"/>
          <a:stretch/>
        </p:blipFill>
        <p:spPr>
          <a:xfrm>
            <a:off x="5415570" y="5038291"/>
            <a:ext cx="475342" cy="540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3B052F-ED94-5D4E-31A0-B13F372AD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9" t="2158" r="28039"/>
          <a:stretch/>
        </p:blipFill>
        <p:spPr>
          <a:xfrm flipH="1">
            <a:off x="6584026" y="3594230"/>
            <a:ext cx="2305997" cy="312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90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12B624-8BF0-AE24-0D2C-F211A6F4527C}"/>
              </a:ext>
            </a:extLst>
          </p:cNvPr>
          <p:cNvSpPr txBox="1"/>
          <p:nvPr/>
        </p:nvSpPr>
        <p:spPr>
          <a:xfrm>
            <a:off x="3067049" y="1371600"/>
            <a:ext cx="60769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A.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Dùng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kem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đánh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răng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bôi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lên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vết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thương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.</a:t>
            </a:r>
            <a:endParaRPr lang="en-US" altLang="vi-VN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B.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Nhúng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vết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thương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vào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nước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mát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,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hoặc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cho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tay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dưới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vòi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nước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sau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đó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báo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với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người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BR" altLang="vi-VN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lớn</a:t>
            </a:r>
            <a:r>
              <a:rPr lang="pt-BR" alt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.</a:t>
            </a:r>
            <a:endParaRPr lang="en-US" altLang="vi-VN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2476A-FB85-0DF3-EB1E-B3FC27473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6200"/>
            <a:ext cx="9144000" cy="12003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XỬ LÝ TÌNH HUỐNG</a:t>
            </a:r>
          </a:p>
          <a:p>
            <a:pPr algn="ctr" eaLnBrk="1" hangingPunct="1"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KHI EM BỊ BỎNG NHẸ, EM NÊN LÀM GÌ?</a:t>
            </a:r>
          </a:p>
        </p:txBody>
      </p:sp>
      <p:pic>
        <p:nvPicPr>
          <p:cNvPr id="2054" name="Picture 6" descr="Hình ảnh Bị Bỏ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414712"/>
            <a:ext cx="300037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A2476A-FB85-0DF3-EB1E-B3FC27473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35"/>
            <a:ext cx="9144000" cy="12003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XỬ LÝ TÌNH HUỐNG</a:t>
            </a:r>
          </a:p>
          <a:p>
            <a:pPr algn="ctr" eaLnBrk="1" hangingPunct="1"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KHI BỊ CHẢY MÁU CAM CHÚNG TA NÊN LÀM GÌ?</a:t>
            </a:r>
          </a:p>
        </p:txBody>
      </p:sp>
      <p:pic>
        <p:nvPicPr>
          <p:cNvPr id="3074" name="Picture 2" descr="Phòng ngừa hiệu quả chứng chảy máu cam ở trẻ 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6797"/>
          <a:stretch/>
        </p:blipFill>
        <p:spPr bwMode="auto">
          <a:xfrm>
            <a:off x="14287" y="2819400"/>
            <a:ext cx="3440334" cy="37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12B624-8BF0-AE24-0D2C-F211A6F4527C}"/>
              </a:ext>
            </a:extLst>
          </p:cNvPr>
          <p:cNvSpPr txBox="1"/>
          <p:nvPr/>
        </p:nvSpPr>
        <p:spPr>
          <a:xfrm>
            <a:off x="2650397" y="1270161"/>
            <a:ext cx="64936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AutoNum type="alphaUcPeriod"/>
              <a:defRPr/>
            </a:pP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Lấy tay bịt mũi lại, đứng thẳng.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AutoNum type="alphaUcPeriod"/>
              <a:defRPr/>
            </a:pP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Lấy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giấy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cho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vào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lỗ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mũi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bị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chảy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máu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và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ngửa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cổ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lên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cho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đến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khi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máu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ngừng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 </a:t>
            </a:r>
            <a:r>
              <a:rPr lang="pt-BR" altLang="vi-VN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chảy</a:t>
            </a:r>
            <a:r>
              <a:rPr lang="pt-BR" altLang="vi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S Mincho" pitchFamily="49" charset="-128"/>
              </a:rPr>
              <a:t>.</a:t>
            </a:r>
            <a:endParaRPr lang="en-US" altLang="vi-VN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9E02A-7333-5D66-8C2F-DAA823F94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r="9460"/>
          <a:stretch/>
        </p:blipFill>
        <p:spPr>
          <a:xfrm>
            <a:off x="0" y="14287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6CDE73-A777-2180-6A20-81111DB151B6}"/>
              </a:ext>
            </a:extLst>
          </p:cNvPr>
          <p:cNvSpPr txBox="1"/>
          <p:nvPr/>
        </p:nvSpPr>
        <p:spPr>
          <a:xfrm>
            <a:off x="228600" y="655292"/>
            <a:ext cx="5410200" cy="5547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CHÚNG TA DÙNG URGO ĐỂ BĂNG VẾT THƯƠNG NẶNG HAY NHẸ</a:t>
            </a:r>
            <a:r>
              <a:rPr lang="en-US" sz="5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?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5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VÌ SAO?</a:t>
            </a:r>
            <a:endParaRPr lang="vi-VN" sz="5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9E02A-7333-5D66-8C2F-DAA823F94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r="9460"/>
          <a:stretch/>
        </p:blipFill>
        <p:spPr>
          <a:xfrm>
            <a:off x="0" y="14287"/>
            <a:ext cx="9144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27A4658-FEF9-5801-F806-6943D0DB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6400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CÁCH SỬ DỤNG URGO VỚI CÁC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VẾT THƯƠNG NHỎ</a:t>
            </a:r>
          </a:p>
        </p:txBody>
      </p:sp>
    </p:spTree>
    <p:extLst>
      <p:ext uri="{BB962C8B-B14F-4D97-AF65-F5344CB8AC3E}">
        <p14:creationId xmlns:p14="http://schemas.microsoft.com/office/powerpoint/2010/main" val="98895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1D09729-86C5-097D-5B31-314A1C12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" y="34925"/>
            <a:ext cx="91265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eaLnBrk="1" hangingPunct="1">
              <a:buFont typeface="Wingdings" pitchFamily="2" charset="2"/>
              <a:buChar char="Ø"/>
              <a:defRPr/>
            </a:pP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Xé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bỏ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vỏ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ngoài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urgo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marL="457200" indent="-457200" algn="just" eaLnBrk="1" hangingPunct="1">
              <a:buFont typeface="Wingdings" pitchFamily="2" charset="2"/>
              <a:buChar char="Ø"/>
              <a:defRPr/>
            </a:pP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Nhẹ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nhàng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bóc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1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bên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giấy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phía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dưới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Khi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thấy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gạc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ở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giữa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Đặt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phần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gạc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vết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thương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dính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phần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băng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keo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vừa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bóc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xuống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cố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định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urgo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bóc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phần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giấy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trắng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còn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lại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urgo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dán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cố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định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còn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lại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5368" name="Picture 8" descr="Cách dán băng urgo lên vết thương đúng cách không phải ai cũng biết làm">
            <a:extLst>
              <a:ext uri="{FF2B5EF4-FFF2-40B4-BE49-F238E27FC236}">
                <a16:creationId xmlns:a16="http://schemas.microsoft.com/office/drawing/2014/main" id="{B84E8B11-8872-9378-51F6-F2283BDD4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429000"/>
            <a:ext cx="45084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óa ra trước giờ chúng ta đều dán Urgo sai cách, cách đúng là đây - Sáng  tạo - Việt Giải Trí">
            <a:extLst>
              <a:ext uri="{FF2B5EF4-FFF2-40B4-BE49-F238E27FC236}">
                <a16:creationId xmlns:a16="http://schemas.microsoft.com/office/drawing/2014/main" id="{48BC1792-A0C5-C562-170D-CCB808F3F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18" y="3429000"/>
            <a:ext cx="4514057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527919-C963-835E-5E5F-AD5E531AAB68}"/>
              </a:ext>
            </a:extLst>
          </p:cNvPr>
          <p:cNvSpPr/>
          <p:nvPr/>
        </p:nvSpPr>
        <p:spPr>
          <a:xfrm>
            <a:off x="669025" y="5624157"/>
            <a:ext cx="7772400" cy="10668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364" name="TextBox 5">
            <a:extLst>
              <a:ext uri="{FF2B5EF4-FFF2-40B4-BE49-F238E27FC236}">
                <a16:creationId xmlns:a16="http://schemas.microsoft.com/office/drawing/2014/main" id="{588F5D95-5D86-B2AD-055B-BE2F5FD64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80503"/>
            <a:ext cx="777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SAU KHI RỬA VẾT THƯƠNG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CHÚNG TA DÁN URGO NHƯ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Cách dán băng urgo lên vết thương đúng cách không phải ai cũng biết làm">
            <a:extLst>
              <a:ext uri="{FF2B5EF4-FFF2-40B4-BE49-F238E27FC236}">
                <a16:creationId xmlns:a16="http://schemas.microsoft.com/office/drawing/2014/main" id="{B84E8B11-8872-9378-51F6-F2283BDD4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77" y="1219200"/>
            <a:ext cx="41287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óa ra trước giờ chúng ta đều dán Urgo sai cách, cách đúng là đây - Sáng  tạo - Việt Giải Trí">
            <a:extLst>
              <a:ext uri="{FF2B5EF4-FFF2-40B4-BE49-F238E27FC236}">
                <a16:creationId xmlns:a16="http://schemas.microsoft.com/office/drawing/2014/main" id="{48BC1792-A0C5-C562-170D-CCB808F3F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76" y="4104382"/>
            <a:ext cx="41287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BEE1D-EB6C-4ED5-A048-241862CBA81B}"/>
              </a:ext>
            </a:extLst>
          </p:cNvPr>
          <p:cNvSpPr txBox="1"/>
          <p:nvPr/>
        </p:nvSpPr>
        <p:spPr>
          <a:xfrm>
            <a:off x="17462" y="0"/>
            <a:ext cx="912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THỰC HÀNH BĂNG VẾT THƯƠNG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BẰNG URGO</a:t>
            </a:r>
          </a:p>
        </p:txBody>
      </p:sp>
      <p:pic>
        <p:nvPicPr>
          <p:cNvPr id="1026" name="Picture 2" descr="Premium Vector | Doctor kids">
            <a:extLst>
              <a:ext uri="{FF2B5EF4-FFF2-40B4-BE49-F238E27FC236}">
                <a16:creationId xmlns:a16="http://schemas.microsoft.com/office/drawing/2014/main" id="{3B94BFB5-9A40-4F62-AA47-11FDB13E1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9700"/>
            <a:ext cx="4724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3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79E0F-8986-721F-87B7-6C632AB87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716" y="-1137716"/>
            <a:ext cx="6868568" cy="914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8C979-3CE9-08AB-7CA6-47BD9D55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7"/>
          <a:stretch/>
        </p:blipFill>
        <p:spPr>
          <a:xfrm>
            <a:off x="114300" y="1498684"/>
            <a:ext cx="2362200" cy="53698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9632AD-13E7-D265-AC7F-B8578A918799}"/>
              </a:ext>
            </a:extLst>
          </p:cNvPr>
          <p:cNvSpPr/>
          <p:nvPr/>
        </p:nvSpPr>
        <p:spPr>
          <a:xfrm>
            <a:off x="1676400" y="3319072"/>
            <a:ext cx="735330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69BF801-B669-40A6-88A0-50A1BF5FD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8455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TƯ VẤN TÂM LÝ </a:t>
            </a:r>
          </a:p>
          <a:p>
            <a:pPr algn="ctr" eaLnBrk="1" hangingPunct="1">
              <a:defRPr/>
            </a:pPr>
            <a:r>
              <a:rPr lang="en-US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ĐÀO TẠO KỸ NĂNG HƯƠNG VÂN</a:t>
            </a:r>
          </a:p>
        </p:txBody>
      </p:sp>
    </p:spTree>
    <p:extLst>
      <p:ext uri="{BB962C8B-B14F-4D97-AF65-F5344CB8AC3E}">
        <p14:creationId xmlns:p14="http://schemas.microsoft.com/office/powerpoint/2010/main" val="14490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4">
            <a:extLst>
              <a:ext uri="{FF2B5EF4-FFF2-40B4-BE49-F238E27FC236}">
                <a16:creationId xmlns:a16="http://schemas.microsoft.com/office/drawing/2014/main" id="{B48A6335-8C7D-3B1E-9388-D8DB6A327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vi-V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EM HÃY LỰA CHỌN NHỮNG VẾT THƯƠNG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FF0000"/>
                </a:solidFill>
                <a:latin typeface="Arial" panose="020B0604020202020204" pitchFamily="34" charset="0"/>
              </a:rPr>
              <a:t>EM CÓ THỂ TỰ SƠ CỨU – VÌ SAO?</a:t>
            </a:r>
            <a:endParaRPr lang="en-US" altLang="vi-VN" sz="3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20475CBA-D8A7-B420-6C8D-80A73042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88" y="1295400"/>
            <a:ext cx="4651612" cy="473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" descr="HÃ¬nh áº£nh cÃ³ liÃªn quan">
            <a:extLst>
              <a:ext uri="{FF2B5EF4-FFF2-40B4-BE49-F238E27FC236}">
                <a16:creationId xmlns:a16="http://schemas.microsoft.com/office/drawing/2014/main" id="{C254B8A3-7CC6-E503-F565-077619D4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7" y="1295400"/>
            <a:ext cx="4542430" cy="473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752600" y="6019800"/>
            <a:ext cx="751764" cy="743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402506" y="6019800"/>
            <a:ext cx="751764" cy="7438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79E0F-8986-721F-87B7-6C632AB87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716" y="-1137716"/>
            <a:ext cx="6868568" cy="914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8C979-3CE9-08AB-7CA6-47BD9D55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7"/>
          <a:stretch/>
        </p:blipFill>
        <p:spPr>
          <a:xfrm>
            <a:off x="114300" y="1238852"/>
            <a:ext cx="2476500" cy="562971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9EAD3CE-7854-6B55-BDC9-3D40BA51B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304800"/>
            <a:ext cx="6972300" cy="4724400"/>
          </a:xfrm>
        </p:spPr>
        <p:txBody>
          <a:bodyPr/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 CUỘC SỐNG CHÚNG TA CÓ THỂ BỊ NHỮNG VẾT THƯƠNG KHÁC NHAU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vết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băng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bó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vết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ý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khiến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vết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8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>
            <a:extLst>
              <a:ext uri="{FF2B5EF4-FFF2-40B4-BE49-F238E27FC236}">
                <a16:creationId xmlns:a16="http://schemas.microsoft.com/office/drawing/2014/main" id="{ED9CFC31-FC2C-B4C2-33B2-E04C0B934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CHIA SẺ CÔNG DỤNG VÀ CÁCH DÙNG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NHỮNG DỤNG CỤ Y TẾ, THUỐC</a:t>
            </a:r>
            <a:endParaRPr lang="en-US" altLang="vi-VN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domesco.com/pictures/catalog/products/sanpham-2021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0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dn.tgdd.vn/Products/Images/9920/249217/natri-clor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r="23518"/>
          <a:stretch/>
        </p:blipFill>
        <p:spPr bwMode="auto">
          <a:xfrm>
            <a:off x="5891983" y="3790950"/>
            <a:ext cx="311658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ăng cuộn Y tế – CÔNG TY TNHH THIẾT BỊ KHOA HỌC HUỲNH PHÁ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000" l="10000" r="97091">
                        <a14:foregroundMark x1="14727" y1="13333" x2="14727" y2="13333"/>
                        <a14:foregroundMark x1="51091" y1="14000" x2="51091" y2="14000"/>
                        <a14:foregroundMark x1="87091" y1="13333" x2="87091" y2="13333"/>
                        <a14:foregroundMark x1="87818" y1="58000" x2="87818" y2="58000"/>
                        <a14:foregroundMark x1="92727" y1="90667" x2="92727" y2="90667"/>
                        <a14:foregroundMark x1="56727" y1="91333" x2="56727" y2="91333"/>
                        <a14:foregroundMark x1="46909" y1="91111" x2="46909" y2="91111"/>
                        <a14:foregroundMark x1="12364" y1="90667" x2="12364" y2="90667"/>
                        <a14:foregroundMark x1="14545" y1="59778" x2="14545" y2="59778"/>
                        <a14:foregroundMark x1="14182" y1="34000" x2="14182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9" y="914401"/>
            <a:ext cx="3618345" cy="29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hững loại nhiệt kế cho trẻ sơ sinh được ưa chuộng nhất hiện n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3480358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ầu Gió Xanh Mỹ Eagle Brand Medicated Oil 24ml - XACHTAYNHAT.NE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" b="440"/>
          <a:stretch/>
        </p:blipFill>
        <p:spPr bwMode="auto">
          <a:xfrm>
            <a:off x="2876550" y="3733800"/>
            <a:ext cx="33909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cdn.tgdd.vn/Products/Images/8758/131787/bang-ca-nh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17" y="1150984"/>
            <a:ext cx="2639966" cy="26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UONG VAN 2 cp.jpg">
            <a:extLst>
              <a:ext uri="{FF2B5EF4-FFF2-40B4-BE49-F238E27FC236}">
                <a16:creationId xmlns:a16="http://schemas.microsoft.com/office/drawing/2014/main" id="{51B485B5-539A-9394-1E70-4224B7CFC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179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5">
            <a:extLst>
              <a:ext uri="{FF2B5EF4-FFF2-40B4-BE49-F238E27FC236}">
                <a16:creationId xmlns:a16="http://schemas.microsoft.com/office/drawing/2014/main" id="{FB0CAF70-36F0-7CA9-8B1C-5FD5822D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200"/>
            <a:ext cx="5943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GIÁO DỤC KỸ NĂNG SỐNG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chemeClr val="tx2"/>
                </a:solidFill>
                <a:latin typeface="Arial" panose="020B0604020202020204" pitchFamily="34" charset="0"/>
              </a:rPr>
              <a:t>EM LÀ BÁC SĨ NHÍ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7F6579-CB8B-CD40-4811-3FFAA414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4915698"/>
            <a:ext cx="36703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NHIỆT KẾ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ùng để kiểm tra nhiệt độ cơ thể. </a:t>
            </a:r>
            <a:endParaRPr lang="en-US" altLang="vi-VN" sz="3000" b="1" dirty="0">
              <a:solidFill>
                <a:srgbClr val="376092"/>
              </a:solidFill>
            </a:endParaRPr>
          </a:p>
        </p:txBody>
      </p:sp>
      <p:pic>
        <p:nvPicPr>
          <p:cNvPr id="18" name="Picture 14" descr="Những loại nhiệt kế cho trẻ sơ sinh được ưa chuộng nhất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684249"/>
            <a:ext cx="4002378" cy="298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dn.tgdd.vn/Products/Images/9920/249217/natri-clor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r="23518"/>
          <a:stretch/>
        </p:blipFill>
        <p:spPr bwMode="auto">
          <a:xfrm>
            <a:off x="4554855" y="1192424"/>
            <a:ext cx="3768090" cy="36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FBAA81D-FE03-EE26-EEFA-3AD0F1FB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518" y="4857452"/>
            <a:ext cx="448151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NƯỚC MUỐI NHỎ MẮT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rửa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dị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tật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rơi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altLang="vi-VN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vi-VN" b="1" dirty="0">
              <a:solidFill>
                <a:srgbClr val="37609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5">
            <a:extLst>
              <a:ext uri="{FF2B5EF4-FFF2-40B4-BE49-F238E27FC236}">
                <a16:creationId xmlns:a16="http://schemas.microsoft.com/office/drawing/2014/main" id="{FB0CAF70-36F0-7CA9-8B1C-5FD5822D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200"/>
            <a:ext cx="5943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>
                <a:solidFill>
                  <a:srgbClr val="FF0000"/>
                </a:solidFill>
                <a:latin typeface="Arial" panose="020B0604020202020204" pitchFamily="34" charset="0"/>
              </a:rPr>
              <a:t>GIÁO DỤC KỸ NĂNG SỐNG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>
                <a:solidFill>
                  <a:schemeClr val="tx2"/>
                </a:solidFill>
                <a:latin typeface="Arial" panose="020B0604020202020204" pitchFamily="34" charset="0"/>
              </a:rPr>
              <a:t>EM LÀ BÁC SĨ NHÍ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CA7CED-3A66-4689-2CF5-42936B887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2" y="5053011"/>
            <a:ext cx="38560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CAO, DẦU GIÓ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bôi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bụng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vi-VN" sz="2800" b="1" dirty="0">
              <a:solidFill>
                <a:srgbClr val="37609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A2476A-FB85-0DF3-EB1E-B3FC27473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7760"/>
            <a:ext cx="44624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NƯỚC MUỐI SINH LÝ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Dùng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đê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diệt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khuẩn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giảm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sưng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viêm</a:t>
            </a:r>
            <a:r>
              <a:rPr lang="en-US" altLang="vi-VN" sz="28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vi-VN" sz="2800" b="1" dirty="0">
              <a:solidFill>
                <a:srgbClr val="376092"/>
              </a:solidFill>
            </a:endParaRPr>
          </a:p>
        </p:txBody>
      </p:sp>
      <p:pic>
        <p:nvPicPr>
          <p:cNvPr id="18" name="Picture 2" descr="domesco.com/pictures/catalog/products/sanpham-2021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252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ầu Gió Xanh Mỹ Eagle Brand Medicated Oil 24ml - XACHTAYNHAT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" b="440"/>
          <a:stretch/>
        </p:blipFill>
        <p:spPr bwMode="auto">
          <a:xfrm>
            <a:off x="4648201" y="895350"/>
            <a:ext cx="4157662" cy="41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UONG VAN 2 cp.jpg">
            <a:extLst>
              <a:ext uri="{FF2B5EF4-FFF2-40B4-BE49-F238E27FC236}">
                <a16:creationId xmlns:a16="http://schemas.microsoft.com/office/drawing/2014/main" id="{51B485B5-539A-9394-1E70-4224B7CFC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179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57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 descr="cdn.tgdd.vn/Products/Images/8758/131787/bang-ca-n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4771"/>
            <a:ext cx="4857749" cy="48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ăng cuộn Y tế – CÔNG TY TNHH THIẾT BỊ KHOA HỌC HUỲNH PHÁ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000" l="10000" r="97091">
                        <a14:foregroundMark x1="14727" y1="13333" x2="14727" y2="13333"/>
                        <a14:foregroundMark x1="51091" y1="14000" x2="51091" y2="14000"/>
                        <a14:foregroundMark x1="87091" y1="13333" x2="87091" y2="13333"/>
                        <a14:foregroundMark x1="87818" y1="58000" x2="87818" y2="58000"/>
                        <a14:foregroundMark x1="92727" y1="90667" x2="92727" y2="90667"/>
                        <a14:foregroundMark x1="56727" y1="91333" x2="56727" y2="91333"/>
                        <a14:foregroundMark x1="46909" y1="91111" x2="46909" y2="91111"/>
                        <a14:foregroundMark x1="12364" y1="90667" x2="12364" y2="90667"/>
                        <a14:foregroundMark x1="14545" y1="59778" x2="14545" y2="59778"/>
                        <a14:foregroundMark x1="14182" y1="34000" x2="14182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66" y="838200"/>
            <a:ext cx="4980514" cy="40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A2476A-FB85-0DF3-EB1E-B3FC27473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7760"/>
            <a:ext cx="9144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BÔNG, BĂNG, GẠC, BĂNG CÁ NHÂN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Dùng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đê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vết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che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vết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bụi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vi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khuẩn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vi-VN" sz="3000" b="1" dirty="0">
                <a:solidFill>
                  <a:srgbClr val="37609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altLang="vi-VN" sz="30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2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Bụi bay vào mắt xử lý như thế nào? Cách xử lý đơn giản nhất - HMK Eyewe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9" r="8409"/>
          <a:stretch/>
        </p:blipFill>
        <p:spPr bwMode="auto">
          <a:xfrm>
            <a:off x="-102394" y="2209800"/>
            <a:ext cx="4724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12B624-8BF0-AE24-0D2C-F211A6F4527C}"/>
              </a:ext>
            </a:extLst>
          </p:cNvPr>
          <p:cNvSpPr txBox="1"/>
          <p:nvPr/>
        </p:nvSpPr>
        <p:spPr>
          <a:xfrm>
            <a:off x="4267200" y="1300341"/>
            <a:ext cx="4862512" cy="5546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Tx/>
              <a:buAutoNum type="alphaUcPeriod"/>
            </a:pP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Dùng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ta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dụi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1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lát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sẽ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thoải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mái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ngay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AutoNum type="alphaUcPeriod"/>
            </a:pP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Dùng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nước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muối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sinh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lý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nhỏ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chớp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nhanh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nhiều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lần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hoặc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dùng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bông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gạc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sạch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thấm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dị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vật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đó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ra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khỏi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mắt</a:t>
            </a:r>
            <a:r>
              <a:rPr lang="en-US" altLang="vi-VN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2476A-FB85-0DF3-EB1E-B3FC27473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29712" cy="12003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XỬ LÝ TÌNH HUỐNG</a:t>
            </a:r>
          </a:p>
          <a:p>
            <a:pPr algn="ctr" eaLnBrk="1" hangingPunct="1">
              <a:buNone/>
              <a:defRPr/>
            </a:pPr>
            <a:r>
              <a:rPr lang="en-US" sz="2900" b="1" dirty="0">
                <a:solidFill>
                  <a:srgbClr val="FFFF00"/>
                </a:solidFill>
                <a:latin typeface="Arial" pitchFamily="34" charset="0"/>
              </a:rPr>
              <a:t>DỊ TẬT BAY VÀO MẮT, TA SẼ?</a:t>
            </a:r>
          </a:p>
        </p:txBody>
      </p:sp>
    </p:spTree>
    <p:extLst>
      <p:ext uri="{BB962C8B-B14F-4D97-AF65-F5344CB8AC3E}">
        <p14:creationId xmlns:p14="http://schemas.microsoft.com/office/powerpoint/2010/main" val="887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A2476A-FB85-0DF3-EB1E-B3FC27473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35"/>
            <a:ext cx="9144000" cy="12003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XỬ LÝ TÌNH HUỐNG</a:t>
            </a:r>
          </a:p>
          <a:p>
            <a:pPr algn="ctr" eaLnBrk="1" hangingPunct="1"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Arial" pitchFamily="34" charset="0"/>
              </a:rPr>
              <a:t>KHI EM BỊ NGÃ TRẦY XƯỚC. EM NÊN LÀM GÌ?</a:t>
            </a:r>
          </a:p>
        </p:txBody>
      </p:sp>
      <p:pic>
        <p:nvPicPr>
          <p:cNvPr id="1026" name="Picture 2" descr="HƯỚNG DẪN SƠ CỨU 06 TAI NẠN THƯỜNG GẶP Ở TR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2" b="96791" l="9981" r="89955">
                        <a14:foregroundMark x1="27383" y1="61141" x2="24632" y2="57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32515" r="38877"/>
          <a:stretch/>
        </p:blipFill>
        <p:spPr bwMode="auto">
          <a:xfrm>
            <a:off x="-381000" y="3000375"/>
            <a:ext cx="4200525" cy="43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12B624-8BF0-AE24-0D2C-F211A6F4527C}"/>
              </a:ext>
            </a:extLst>
          </p:cNvPr>
          <p:cNvSpPr txBox="1"/>
          <p:nvPr/>
        </p:nvSpPr>
        <p:spPr>
          <a:xfrm>
            <a:off x="2747058" y="1219200"/>
            <a:ext cx="6396942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 eaLnBrk="1" hangingPunct="1">
              <a:lnSpc>
                <a:spcPct val="150000"/>
              </a:lnSpc>
              <a:buFontTx/>
              <a:buAutoNum type="alphaUcPeriod"/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Rửa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vết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bằng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nước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muối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sinh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lý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đó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bông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gạc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băng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vết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lại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.</a:t>
            </a:r>
          </a:p>
          <a:p>
            <a:pPr marL="514350" indent="-514350" algn="just" eaLnBrk="1" hangingPunct="1">
              <a:lnSpc>
                <a:spcPct val="150000"/>
              </a:lnSpc>
              <a:buFontTx/>
              <a:buAutoNum type="alphaUcPeriod"/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Không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rửa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vết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mà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băng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băng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vết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lại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41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538</Words>
  <Application>Microsoft Macintosh PowerPoint</Application>
  <PresentationFormat>On-screen Show (4:3)</PresentationFormat>
  <Paragraphs>56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DỤC KĨ NĂNG SỐNG</dc:title>
  <dc:creator>24h</dc:creator>
  <cp:lastModifiedBy>Tuấn Vũ</cp:lastModifiedBy>
  <cp:revision>167</cp:revision>
  <dcterms:created xsi:type="dcterms:W3CDTF">2019-01-10T01:30:24Z</dcterms:created>
  <dcterms:modified xsi:type="dcterms:W3CDTF">2025-04-15T03:22:11Z</dcterms:modified>
</cp:coreProperties>
</file>