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sldIdLst>
    <p:sldId id="257" r:id="rId3"/>
    <p:sldId id="284" r:id="rId4"/>
    <p:sldId id="285" r:id="rId5"/>
    <p:sldId id="286" r:id="rId6"/>
    <p:sldId id="287" r:id="rId7"/>
    <p:sldId id="288" r:id="rId8"/>
    <p:sldId id="704" r:id="rId9"/>
    <p:sldId id="705" r:id="rId10"/>
    <p:sldId id="7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9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1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0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1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2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7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4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2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8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7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2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sv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3552146" y="897502"/>
            <a:ext cx="565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353B8-8C43-214C-1386-1A040F8A8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213" y="1638942"/>
            <a:ext cx="4011516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FF1AB6-6616-5387-08DB-B549CDA11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144" y="2802598"/>
            <a:ext cx="577341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B43ADC-2A27-9254-1E73-AC697659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89" y="379367"/>
            <a:ext cx="89192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6C0FE-E84C-3F37-A046-DD56150EA044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Duyên hải miền Trung là vùng đất hội tụ nhiều di sản thế giới như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8CFCAF20-7AAA-374E-1A41-5507830307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1890" y="265890"/>
            <a:ext cx="866400" cy="998252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68431" y="4523811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Cố đô Huế, Thánh địa Mỹ Sơn, Vườn quốc gia Phong Nha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-Kẻ Bàng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271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Long, Hoàng Thành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Thăng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Long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6276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</a:rPr>
              <a:t>Quần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đảo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Tràng</a:t>
            </a:r>
            <a:r>
              <a:rPr lang="en-US" sz="3200" dirty="0">
                <a:solidFill>
                  <a:prstClr val="black"/>
                </a:solidFill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215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209052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854335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52774"/>
            <a:ext cx="6068647" cy="12382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Nguyễn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908167"/>
            <a:ext cx="6634480" cy="12949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9CA26757-FDCC-A01B-1BA4-3E77E3521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Kinh thành Huế được xây dựng từ thời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5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490964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679511"/>
            <a:ext cx="6634480" cy="11584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25202"/>
            <a:ext cx="6634480" cy="1029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544796"/>
            <a:ext cx="6634480" cy="11221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Ninh Bình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804090" y="248853"/>
            <a:ext cx="1125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0F4B00CB-D66A-13E4-E8EA-3C9B95307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8625" y="94257"/>
            <a:ext cx="1150404" cy="1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88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490964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1"/>
            <a:ext cx="6634480" cy="10316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3125202"/>
            <a:ext cx="6634480" cy="10297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Lào, Cam – pu – chia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544796"/>
            <a:ext cx="6634480" cy="11221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Lan, Cam-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DB7C995B-467A-8891-55A2-62F310F85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243723"/>
            <a:ext cx="1280160" cy="129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3D4835-03A9-0132-58B6-880161045EE6}"/>
              </a:ext>
            </a:extLst>
          </p:cNvPr>
          <p:cNvSpPr txBox="1"/>
          <p:nvPr/>
        </p:nvSpPr>
        <p:spPr>
          <a:xfrm>
            <a:off x="1408276" y="10728"/>
            <a:ext cx="956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 Nguyên tiếp giáp với các 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19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6C0FE-E84C-3F37-A046-DD56150EA044}"/>
              </a:ext>
            </a:extLst>
          </p:cNvPr>
          <p:cNvSpPr txBox="1"/>
          <p:nvPr/>
        </p:nvSpPr>
        <p:spPr>
          <a:xfrm>
            <a:off x="1118290" y="10728"/>
            <a:ext cx="10816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523811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Gia-rai,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Ê-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Ba-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Xơ-đăng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271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Nùng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6276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Tày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A3AFF2-999F-B2E1-38BC-75CBFCEE5367}"/>
              </a:ext>
            </a:extLst>
          </p:cNvPr>
          <p:cNvSpPr/>
          <p:nvPr/>
        </p:nvSpPr>
        <p:spPr>
          <a:xfrm>
            <a:off x="133350" y="276225"/>
            <a:ext cx="971550" cy="7524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5643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12E1D-B0C3-A6AE-4DEC-FDC7916E1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36879" y="0"/>
            <a:ext cx="1262888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02EBBE-2135-3D33-8D60-6AB1E799F0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2ADC16E2-C8EC-1C99-F066-ADB8FA3AFD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68431" y="1787101"/>
            <a:ext cx="1035372" cy="1031607"/>
          </a:xfrm>
          <a:prstGeom prst="rect">
            <a:avLst/>
          </a:prstGeom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C0EA84CB-B21F-DD24-7D86-BBF526C54E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68431" y="3123327"/>
            <a:ext cx="1035372" cy="1031606"/>
          </a:xfrm>
          <a:prstGeom prst="rect">
            <a:avLst/>
          </a:prstGeom>
        </p:spPr>
      </p:pic>
      <p:pic>
        <p:nvPicPr>
          <p:cNvPr id="12" name="Picture 46">
            <a:extLst>
              <a:ext uri="{FF2B5EF4-FFF2-40B4-BE49-F238E27FC236}">
                <a16:creationId xmlns:a16="http://schemas.microsoft.com/office/drawing/2014/main" id="{3DE639E5-9D4B-C5B0-9845-0FCFDD98176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68431" y="4854335"/>
            <a:ext cx="1126197" cy="1122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5338-C190-20C5-CF93-BF8FD388A6D5}"/>
              </a:ext>
            </a:extLst>
          </p:cNvPr>
          <p:cNvSpPr/>
          <p:nvPr/>
        </p:nvSpPr>
        <p:spPr>
          <a:xfrm>
            <a:off x="4894628" y="1806362"/>
            <a:ext cx="66344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sang mắng bạn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F1C17C-A375-B804-72AA-8D27A539A48F}"/>
              </a:ext>
            </a:extLst>
          </p:cNvPr>
          <p:cNvSpPr/>
          <p:nvPr/>
        </p:nvSpPr>
        <p:spPr>
          <a:xfrm>
            <a:off x="4894628" y="2990188"/>
            <a:ext cx="6634480" cy="17662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F6DD4-B6C5-2531-1F5A-06AA97FF1197}"/>
              </a:ext>
            </a:extLst>
          </p:cNvPr>
          <p:cNvSpPr/>
          <p:nvPr/>
        </p:nvSpPr>
        <p:spPr>
          <a:xfrm>
            <a:off x="4894628" y="4908167"/>
            <a:ext cx="6634480" cy="12949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Giật lại bút của mình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9CA26757-FDCC-A01B-1BA4-3E77E3521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E52EA-D5A5-72A0-B45A-823F0BD595FE}"/>
              </a:ext>
            </a:extLst>
          </p:cNvPr>
          <p:cNvSpPr txBox="1"/>
          <p:nvPr/>
        </p:nvSpPr>
        <p:spPr>
          <a:xfrm>
            <a:off x="1118290" y="10728"/>
            <a:ext cx="11257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làm gì trong trường hợp bạn cùng bàn lấy bút của em khi em chưa cho phép?</a:t>
            </a:r>
          </a:p>
        </p:txBody>
      </p:sp>
    </p:spTree>
    <p:extLst>
      <p:ext uri="{BB962C8B-B14F-4D97-AF65-F5344CB8AC3E}">
        <p14:creationId xmlns:p14="http://schemas.microsoft.com/office/powerpoint/2010/main" val="1648507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2490876" y="1533834"/>
            <a:ext cx="69874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Xin chào và hẹn gặp lại!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195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SVN-Kitten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2024-02-02T06:45:24Z</dcterms:created>
  <dcterms:modified xsi:type="dcterms:W3CDTF">2024-02-02T06:59:31Z</dcterms:modified>
</cp:coreProperties>
</file>