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23"/>
  </p:notesMasterIdLst>
  <p:sldIdLst>
    <p:sldId id="256" r:id="rId4"/>
    <p:sldId id="298" r:id="rId5"/>
    <p:sldId id="258" r:id="rId6"/>
    <p:sldId id="259" r:id="rId7"/>
    <p:sldId id="260" r:id="rId8"/>
    <p:sldId id="261" r:id="rId9"/>
    <p:sldId id="296" r:id="rId10"/>
    <p:sldId id="297" r:id="rId11"/>
    <p:sldId id="299" r:id="rId12"/>
    <p:sldId id="300" r:id="rId13"/>
    <p:sldId id="301" r:id="rId14"/>
    <p:sldId id="302" r:id="rId15"/>
    <p:sldId id="303" r:id="rId16"/>
    <p:sldId id="304" r:id="rId17"/>
    <p:sldId id="3295" r:id="rId18"/>
    <p:sldId id="3296" r:id="rId19"/>
    <p:sldId id="332" r:id="rId20"/>
    <p:sldId id="3297" r:id="rId21"/>
    <p:sldId id="3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5" d="100"/>
          <a:sy n="25" d="100"/>
        </p:scale>
        <p:origin x="2442"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278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a:xfrm>
            <a:off x="838200" y="6356350"/>
            <a:ext cx="2743200" cy="365125"/>
          </a:xfrm>
          <a:prstGeom prst="rect">
            <a:avLst/>
          </a:prstGeom>
        </p:spPr>
        <p:txBody>
          <a:bodyPr/>
          <a:lstStyle/>
          <a:p>
            <a:fld id="{E552688B-88E9-4A97-8D9C-B26096E37BE1}" type="datetimeFigureOut">
              <a:rPr lang="en-US" smtClean="0"/>
              <a:t>12/15/2023</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a:xfrm>
            <a:off x="8610600" y="6356350"/>
            <a:ext cx="2743200" cy="365125"/>
          </a:xfrm>
          <a:prstGeom prst="rect">
            <a:avLst/>
          </a:prstGeom>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theme" Target="../theme/theme3.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BB0465-90DC-3B09-4309-915052B403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D407799-1A9B-7AA5-6A8B-C43E5CF415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3CF8982-5B33-D2DF-F070-13B7E8A912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1.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3.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22.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1.jpg"/><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6.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99BC00C5-6572-394B-4A2C-657FF9127B5F}"/>
              </a:ext>
            </a:extLst>
          </p:cNvPr>
          <p:cNvSpPr txBox="1"/>
          <p:nvPr/>
        </p:nvSpPr>
        <p:spPr>
          <a:xfrm>
            <a:off x="167011" y="291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TotalTime>
  <Words>602</Words>
  <Application>Microsoft Office PowerPoint</Application>
  <PresentationFormat>Widescreen</PresentationFormat>
  <Paragraphs>31</Paragraphs>
  <Slides>19</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微软雅黑</vt:lpstr>
      <vt:lpstr>Arial</vt:lpstr>
      <vt:lpstr>Calibri</vt:lpstr>
      <vt:lpstr>Calibri Light</vt:lpstr>
      <vt:lpstr>Cambria</vt:lpstr>
      <vt:lpstr>Georgia</vt:lpstr>
      <vt:lpstr>Handlee</vt:lpstr>
      <vt:lpstr>Tahoma</vt:lpstr>
      <vt:lpstr>Wingdings</vt:lpstr>
      <vt:lpstr>Office Theme</vt:lpstr>
      <vt:lpstr>1_Office Theme</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20</cp:revision>
  <dcterms:created xsi:type="dcterms:W3CDTF">2023-11-14T11:45:06Z</dcterms:created>
  <dcterms:modified xsi:type="dcterms:W3CDTF">2023-12-15T13:49:33Z</dcterms:modified>
  <cp:category>9Slide.vn</cp:category>
</cp:coreProperties>
</file>