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32"/>
  </p:notesMasterIdLst>
  <p:sldIdLst>
    <p:sldId id="362" r:id="rId2"/>
    <p:sldId id="410" r:id="rId3"/>
    <p:sldId id="262" r:id="rId4"/>
    <p:sldId id="275" r:id="rId5"/>
    <p:sldId id="343" r:id="rId6"/>
    <p:sldId id="411" r:id="rId7"/>
    <p:sldId id="361" r:id="rId8"/>
    <p:sldId id="265" r:id="rId9"/>
    <p:sldId id="372" r:id="rId10"/>
    <p:sldId id="259" r:id="rId11"/>
    <p:sldId id="369" r:id="rId12"/>
    <p:sldId id="292" r:id="rId13"/>
    <p:sldId id="413" r:id="rId14"/>
    <p:sldId id="414" r:id="rId15"/>
    <p:sldId id="415" r:id="rId16"/>
    <p:sldId id="416" r:id="rId17"/>
    <p:sldId id="318" r:id="rId18"/>
    <p:sldId id="417" r:id="rId19"/>
    <p:sldId id="405" r:id="rId20"/>
    <p:sldId id="418" r:id="rId21"/>
    <p:sldId id="419" r:id="rId22"/>
    <p:sldId id="420" r:id="rId23"/>
    <p:sldId id="421" r:id="rId24"/>
    <p:sldId id="422" r:id="rId25"/>
    <p:sldId id="423" r:id="rId26"/>
    <p:sldId id="424" r:id="rId27"/>
    <p:sldId id="385" r:id="rId28"/>
    <p:sldId id="395" r:id="rId29"/>
    <p:sldId id="425" r:id="rId30"/>
    <p:sldId id="40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405" autoAdjust="0"/>
  </p:normalViewPr>
  <p:slideViewPr>
    <p:cSldViewPr snapToGrid="0">
      <p:cViewPr varScale="1">
        <p:scale>
          <a:sx n="46" d="100"/>
          <a:sy n="46" d="100"/>
        </p:scale>
        <p:origin x="16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679E5-97DB-70BD-5233-E4057E1C1D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F4B7A-88C2-B3E5-74B6-65B94BBFF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AE34-C74A-2757-8C61-EA6AAADC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E8E77-B174-D1A0-E17E-ED33F73B2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51D2A-DECF-447B-9A4B-0E3A1719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52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720F-A1C9-F59A-3E78-D0E27E171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3B78F-7D52-7090-9289-48D53209A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3B7C4-0346-EE46-CA66-52DCF829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6E94F-6656-3648-CDAA-0F3544B9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56D08-52A1-FA4E-7290-F866B547C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ACB853-DB08-F6B8-1308-4E3933764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48AF1-92F6-5825-FA13-F525CFC03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26E81-87B6-F3EC-D66B-6D2635BF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8CBC3-D81A-1FBC-6FD9-515C7AD3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A7B3A-2C4A-B016-9D4A-7E1DDBB8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8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67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2/20/2024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49844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281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599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75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1C3BD-9C19-2FBF-61BB-93F9FC783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B916E-DB43-6C2A-14F9-496CB492F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3881A-3198-07DC-7D30-C02780CE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2E52F-D727-9EA1-38BC-7B652919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7D51-8535-DAF2-8636-C61E5760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60E5-1E19-D085-C98C-9F349461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7BE03-85D7-A7D6-35FA-24BA40983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6DCE-4E87-951C-7F05-E2BBD7ADD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E9A95-DB83-D1FB-81BA-275A05F31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9369A-B750-A158-781E-805758F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8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D869-A751-9F49-7061-28D3E7EC4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7B339-603F-D83E-91A1-8FDF9D149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613CF-6CF8-86BB-8250-60067D652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84127-0459-35DD-3E0F-43926DE94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D5506-A953-AFD8-85E7-01D05A656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DE0B2-9678-CF78-B35D-6EFF6490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1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D31A-F480-8AAB-31B2-21B908422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13591-3003-2851-5346-571BC679B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0CA82-C131-E7D4-EFE7-61F2B2ED8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C083A-96E2-2DEF-2592-3B31113D13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D9B14-26EF-E942-D2B1-6052A26AA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681B16-11B4-A6D5-550A-CD2298D0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6EC2F-DBA1-D0D2-8CAF-A177C6EF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DCF2EC-E5D5-0268-1F60-0FECCDF8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5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68F92-8B55-680B-6D1A-A39C32E46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8A20B1-8B65-7E68-4A81-6D1DE704A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366567-A6FF-5B13-D7F4-D96E33BCD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59770-3A27-C913-CF81-E33376D9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8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1B1048-F816-E80E-70AE-540B6576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77C1F-9BE9-902E-73B7-CB38119D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2EF30-602E-4C96-5BC7-48703527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9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0253-5AEF-93E7-8BD5-9A15BCC3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62C49-628E-8E30-BDF0-480F45EEE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FF8C0-6C3B-7A09-F37B-94CE81F48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76CB62-C1FD-EC7F-5A1D-1DCA6D4C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0B4E5-69A0-369C-E188-61F801CA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FF1C31-2B7A-29EC-19F3-4CBD8DB7C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20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FF179-1857-37FF-BD26-38AA0499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087EA-0D28-C281-8383-4EA1AB52B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C03A3-5F1B-5541-FAC8-518EBB6E5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4F7A9-2AF9-0A35-4491-243A6D0ED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0503-C4F6-4DE6-B984-6AC3725B28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D65F8-B008-C9BE-471D-8B02ACB8C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6B416-62F0-0418-FDF1-A4E3B65F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8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01B455A-910A-CFCE-F978-91782C6A74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4216B-6DC3-9F88-6F59-AEF504520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26DF7-CC74-466E-0C71-4FCD94E87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DB74-2B2B-D5C2-8B10-B43BA0CD5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50503-C4F6-4DE6-B984-6AC3725B2831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B2079-CDFC-6CAA-618E-2676B974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624B5-7D4A-5365-BEDB-89E5AC67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2E76AD-E9BD-4938-90EF-80AC27E94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1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688" r:id="rId14"/>
    <p:sldLayoutId id="2147483677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4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:a16="http://schemas.microsoft.com/office/drawing/2014/main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8555D-1727-1EC3-3DE4-23B4AE27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:a16="http://schemas.microsoft.com/office/drawing/2014/main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1069147" y="417152"/>
            <a:ext cx="9900228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20D5B74-3B18-2CBF-9E29-FEF79E2A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FF666A-1F9F-5379-FEE7-A952DAEE3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:a16="http://schemas.microsoft.com/office/drawing/2014/main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2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:a16="http://schemas.microsoft.com/office/drawing/2014/main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D1813CFC-6EA4-6F65-2A56-F17F618D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51BF341-13BA-3435-8986-8DD551370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6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>
            <a:extLst>
              <a:ext uri="{FF2B5EF4-FFF2-40B4-BE49-F238E27FC236}">
                <a16:creationId xmlns:a16="http://schemas.microsoft.com/office/drawing/2014/main" id="{367469C4-B946-85E1-EAD3-F7ED1D065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>
            <a:extLst>
              <a:ext uri="{FF2B5EF4-FFF2-40B4-BE49-F238E27FC236}">
                <a16:creationId xmlns:a16="http://schemas.microsoft.com/office/drawing/2014/main" id="{CAA362A2-D4C0-9C7C-0C6E-4F79E7901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>
            <a:extLst>
              <a:ext uri="{FF2B5EF4-FFF2-40B4-BE49-F238E27FC236}">
                <a16:creationId xmlns:a16="http://schemas.microsoft.com/office/drawing/2014/main" id="{D042E672-BEFB-3862-C9DB-13EEF59E5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>
            <a:extLst>
              <a:ext uri="{FF2B5EF4-FFF2-40B4-BE49-F238E27FC236}">
                <a16:creationId xmlns:a16="http://schemas.microsoft.com/office/drawing/2014/main" id="{C3697447-EE0F-6CA5-16CF-EBC97DAB1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>
            <a:extLst>
              <a:ext uri="{FF2B5EF4-FFF2-40B4-BE49-F238E27FC236}">
                <a16:creationId xmlns:a16="http://schemas.microsoft.com/office/drawing/2014/main" id="{87F0684A-28F4-345E-7200-054B70CCD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>
            <a:extLst>
              <a:ext uri="{FF2B5EF4-FFF2-40B4-BE49-F238E27FC236}">
                <a16:creationId xmlns:a16="http://schemas.microsoft.com/office/drawing/2014/main" id="{AB2DE575-0002-3B4D-F7D5-D0EE0C081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>
            <a:extLst>
              <a:ext uri="{FF2B5EF4-FFF2-40B4-BE49-F238E27FC236}">
                <a16:creationId xmlns:a16="http://schemas.microsoft.com/office/drawing/2014/main" id="{5398199A-CF43-DD77-218D-9510D728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>
            <a:extLst>
              <a:ext uri="{FF2B5EF4-FFF2-40B4-BE49-F238E27FC236}">
                <a16:creationId xmlns:a16="http://schemas.microsoft.com/office/drawing/2014/main" id="{4CE77305-33E7-5906-EEAF-B0BA546918C9}"/>
              </a:ext>
            </a:extLst>
          </p:cNvPr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435808-8A88-E54A-8314-3F32D82AF71C}"/>
              </a:ext>
            </a:extLst>
          </p:cNvPr>
          <p:cNvSpPr txBox="1"/>
          <p:nvPr/>
        </p:nvSpPr>
        <p:spPr>
          <a:xfrm>
            <a:off x="2689840" y="384209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2" y="1305325"/>
            <a:ext cx="8904501" cy="125689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087749" y="1668575"/>
            <a:ext cx="7936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Kể tên được một số dân tộc ở vùng Nam Bộ 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1980" y="3184383"/>
            <a:ext cx="8904501" cy="2159141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1894543" y="3648402"/>
            <a:ext cx="7936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Xác định được trên bản đồ hoặc lược đồ vùng Nam Bộ sự phân bố một số ngành nông nghiệp, cây trồng, vật nuôi.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</TotalTime>
  <Words>393</Words>
  <Application>Microsoft Office PowerPoint</Application>
  <PresentationFormat>Widescreen</PresentationFormat>
  <Paragraphs>49</Paragraphs>
  <Slides>30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Cambria</vt:lpstr>
      <vt:lpstr>iCiel Altus</vt:lpstr>
      <vt:lpstr>LNTH-Hoa Nho LNTH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31</cp:revision>
  <dcterms:created xsi:type="dcterms:W3CDTF">2024-01-23T12:54:10Z</dcterms:created>
  <dcterms:modified xsi:type="dcterms:W3CDTF">2024-02-20T12:57:03Z</dcterms:modified>
  <cp:category>9Slide.vn</cp:category>
</cp:coreProperties>
</file>