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30"/>
  </p:notesMasterIdLst>
  <p:sldIdLst>
    <p:sldId id="259" r:id="rId2"/>
    <p:sldId id="285" r:id="rId3"/>
    <p:sldId id="319" r:id="rId4"/>
    <p:sldId id="318" r:id="rId5"/>
    <p:sldId id="264" r:id="rId6"/>
    <p:sldId id="278" r:id="rId7"/>
    <p:sldId id="266" r:id="rId8"/>
    <p:sldId id="279" r:id="rId9"/>
    <p:sldId id="280" r:id="rId10"/>
    <p:sldId id="281" r:id="rId11"/>
    <p:sldId id="287" r:id="rId12"/>
    <p:sldId id="286" r:id="rId13"/>
    <p:sldId id="289" r:id="rId14"/>
    <p:sldId id="288" r:id="rId15"/>
    <p:sldId id="267" r:id="rId16"/>
    <p:sldId id="268" r:id="rId17"/>
    <p:sldId id="270" r:id="rId18"/>
    <p:sldId id="269" r:id="rId19"/>
    <p:sldId id="290" r:id="rId20"/>
    <p:sldId id="291" r:id="rId21"/>
    <p:sldId id="292" r:id="rId22"/>
    <p:sldId id="293" r:id="rId23"/>
    <p:sldId id="272" r:id="rId24"/>
    <p:sldId id="308" r:id="rId25"/>
    <p:sldId id="317" r:id="rId26"/>
    <p:sldId id="311" r:id="rId27"/>
    <p:sldId id="275" r:id="rId28"/>
    <p:sldId id="2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0D51"/>
    <a:srgbClr val="EA5C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491C2-1809-4602-9911-62F19BD36C68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888F3-E0AC-4834-AD67-4A2687B10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26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970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888F3-E0AC-4834-AD67-4A2687B104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38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AAE90-334B-8CAD-F573-3531F25A1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947AC-E760-9D6A-F33E-506036FBB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98E28-4CB3-25D4-F1C9-872117D27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DA68-F299-0254-F02C-5DE6813AA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C5A2A-2105-8660-223F-2BDD62E4A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937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8AF3D-9037-15F5-9DB7-207E1810F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B9867C-2AAB-68D7-C09F-22D9CCCD4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5270C-0923-AD8D-A578-34306697D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1500A5-8DBC-2E27-C303-960F43FC1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F2244-9817-31B4-61FA-0FB20635B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08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1FF4DA-6FE5-E730-67AF-B8A18C986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4D3AE-48CF-81B3-272A-8F2503E65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7BE6A-FD28-B651-5C1D-C953542CC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4E814-D474-D2AA-3777-FC4A7B92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B29D7-C028-C0C6-CD77-999B65E91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40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93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0617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339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87828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896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0236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4731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0413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67385-A755-41BA-E57F-FA749BFF3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AF0EE-9E67-8CAF-AF4D-C5715D86F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762ED7-A81E-F125-B9FC-22CFFC45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86F53-8C7B-0EE4-689C-300ECD6B7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CA02-AD6B-A937-D2CE-74A09351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01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29137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340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5673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678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6799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768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8586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7C89A-55F2-DC0C-574E-72AD8A68E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CBF70-7A31-2B13-F3A1-D90A134CD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1F6C0-F761-124B-EA93-A0A3CC3BC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70A3E-5C37-F7AB-CF89-F06BB73B6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1AF7B-2A46-FE91-DD5A-12B0D78A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50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5B700-184A-4104-1E11-3373E5559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05CF9C-A4F5-88EB-1397-9E14475105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9901B2-9747-AB11-8DD1-982638FCE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3AAA7-DF10-2245-34BB-9EDE02789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CECBD-2CE7-229C-0ED8-841C95ACC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B373B4-EDDD-1C0F-867A-65663ED70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382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1896-DC82-B65C-3673-E072B9723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FC98F5-A81C-3D1E-B201-5D5FE431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A6A9B-A062-187E-7A47-B911C75BE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6EE1B9-A06B-A50E-37A0-57BBDCBEB7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3EE32-26A9-7447-50E0-608CB42D8D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82901F-034C-59E4-A925-E208C93A0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7359C8-63D7-5C61-A233-25341754D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6BABB1-75EC-1DDF-8649-BDE79493A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91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19AD5-0F8F-5273-E031-378D2158B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85EBCB-6ECF-991A-5636-C143D6664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12D8C-781A-C8DB-F36C-C1E1079F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C75CF3-3DD0-2921-C868-3FE5BAA66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6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86CAC6-DFB4-A401-B93B-8E1185D81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4E57C-40C7-195D-4C51-BC9259124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B459F-5751-0354-B0B4-EB2309321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9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54853-67D7-AB51-4001-2B1FFAD18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F0232-9BB5-9167-5A4E-E3B9076D5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36C15B-C472-F520-BD89-D63002EFA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D4943-B1D4-B1F7-CF9E-FA0C6E9A0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111F8-2437-E7F0-67F2-3AD1926F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D3AAB-10A4-9A7D-30CB-B88DC163A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60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DF39F-7A4F-095A-8ACC-F56936C2A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9E91E-2F90-4BC1-2C39-F718DB1CE1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0459EB-7455-33D5-851E-E81B45E6AF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3359D9-243B-8036-2DE9-27C219D73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B1C7A-FF3D-4D04-851B-26993274BE9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10B4A-959D-22D9-D355-538CEC469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64B51-7596-1BA7-97FC-AAAABE65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1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B402403-A2AD-96AC-6A50-0169BC7F303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52E794-3980-775D-5431-2F5034BA8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98DA6F-7079-8457-AB23-9AD8F7EB7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32D08-3C13-3AAA-1CDD-DCA6AB02F1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B1C7A-FF3D-4D04-851B-26993274BE94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8468F0-C4D4-B516-68F0-4C227687EC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E3B13-611A-BFD3-EE87-2B9F116506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AFD69-A475-498D-AB5C-00B0E7722F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5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  <p:sldLayoutId id="2147483670" r:id="rId21"/>
    <p:sldLayoutId id="2147483671" r:id="rId22"/>
    <p:sldLayoutId id="2147483673" r:id="rId23"/>
    <p:sldLayoutId id="2147483674" r:id="rId24"/>
    <p:sldLayoutId id="2147483675" r:id="rId25"/>
    <p:sldLayoutId id="2147483676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5.png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929" y="2109653"/>
            <a:ext cx="9870279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36896" y="1985094"/>
            <a:ext cx="53516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rau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i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</a:t>
            </a:r>
            <a:r>
              <a:rPr lang="en-US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BE26FB-B736-0460-1597-9495D0102E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6" y="2188395"/>
            <a:ext cx="4736601" cy="261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53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4977" y="1779611"/>
            <a:ext cx="535166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 có tiền, ngân hàng mới có thể cho người dân, doanh nghiệp vay vốn để sản xuất, kinh doanh.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3079F6-F4E6-85BC-0195-D7ADA17973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3210" y="1273996"/>
            <a:ext cx="3259315" cy="41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32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1902902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tiết kiệm để mua sách vở, vật dụng cần thiết phục vụ cho đời sống.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22AD20-0398-2DBA-FB45-52D09712D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279" y="1551399"/>
            <a:ext cx="3751625" cy="399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13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0" y="1902902"/>
            <a:ext cx="54749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66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đóng viện phí chữa bệnh.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D57E48-179F-E9B8-6C46-3EE6B13FC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685" y="1356190"/>
            <a:ext cx="4158260" cy="377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10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4" name="矩形: 圆角 11">
            <a:extLst>
              <a:ext uri="{FF2B5EF4-FFF2-40B4-BE49-F238E27FC236}">
                <a16:creationId xmlns:a16="http://schemas.microsoft.com/office/drawing/2014/main" id="{D1E25C24-7BB7-4B28-946E-59464D4A7D1D}"/>
              </a:ext>
            </a:extLst>
          </p:cNvPr>
          <p:cNvSpPr/>
          <p:nvPr/>
        </p:nvSpPr>
        <p:spPr>
          <a:xfrm>
            <a:off x="5498436" y="1581297"/>
            <a:ext cx="5932712" cy="3547856"/>
          </a:xfrm>
          <a:prstGeom prst="roundRect">
            <a:avLst/>
          </a:prstGeom>
          <a:noFill/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5251" y="2015917"/>
            <a:ext cx="535166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để mua quà tặng người thân, giúp đỡ người gặp khó khăn.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C487E-2237-0A17-AFF9-1D6F90620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360" y="1890446"/>
            <a:ext cx="4091502" cy="353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2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1EEB3AD-F79C-4DCF-8004-5BF85E9AE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-31893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B64D62D-D143-44F6-AAFA-2F8A922BFA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83578" y="1315092"/>
            <a:ext cx="8556860" cy="5065160"/>
            <a:chOff x="2098452" y="1632858"/>
            <a:chExt cx="7221356" cy="333102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FB6244F8-D74E-4453-B8B4-3ABC1DAB7CB8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66582" y="2374838"/>
              <a:ext cx="6885095" cy="18823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dịch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phục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dự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tương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lai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đỡ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…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975963" y="151322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47625">
                  <a:solidFill>
                    <a:prstClr val="white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 w="47625">
                <a:solidFill>
                  <a:prstClr val="white"/>
                </a:solidFill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75963" y="171869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0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672741-BBD6-9A15-4301-AA52CEF29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757" y="2434975"/>
            <a:ext cx="8076658" cy="17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133564"/>
            <a:ext cx="11623766" cy="6606283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9752" y="167590"/>
            <a:ext cx="11295111" cy="1308875"/>
            <a:chOff x="88655" y="311428"/>
            <a:chExt cx="11295111" cy="1308875"/>
          </a:xfrm>
        </p:grpSpPr>
        <p:sp>
          <p:nvSpPr>
            <p:cNvPr id="19" name="TextBox 18"/>
            <p:cNvSpPr txBox="1"/>
            <p:nvPr/>
          </p:nvSpPr>
          <p:spPr>
            <a:xfrm>
              <a:off x="1328774" y="311428"/>
              <a:ext cx="100549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hay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55" y="441828"/>
              <a:ext cx="1178475" cy="11784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0FC0BB9-9D75-FDCA-2A45-49EB132E6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58" y="1433244"/>
            <a:ext cx="5647257" cy="25428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DEB2F4-7964-57CC-E6F9-398C49538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34" y="1601376"/>
            <a:ext cx="4924425" cy="2381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C39511-479F-A74A-23A2-191E2C5F70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42" y="3931578"/>
            <a:ext cx="5112036" cy="26535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CA6B30E-8733-3AFB-7C5A-EA342D2BE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3410" y="3906267"/>
            <a:ext cx="4942725" cy="255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60047F8-F9EA-41E2-8DF0-0375F23A22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AEB842D-6417-4E7A-A9EC-0CCF35FD9A9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604122" y="921796"/>
            <a:ext cx="4438526" cy="2560992"/>
          </a:xfrm>
          <a:prstGeom prst="cloud">
            <a:avLst/>
          </a:prstGeom>
          <a:solidFill>
            <a:schemeClr val="bg1">
              <a:alpha val="80000"/>
            </a:schemeClr>
          </a:solidFill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60" b="98400" l="3514" r="98083">
                        <a14:foregroundMark x1="69329" y1="48000" x2="93610" y2="84480"/>
                        <a14:foregroundMark x1="76038" y1="61920" x2="74601" y2="72800"/>
                        <a14:foregroundMark x1="66773" y1="65120" x2="63099" y2="71040"/>
                        <a14:foregroundMark x1="73962" y1="45760" x2="76038" y2="46720"/>
                        <a14:foregroundMark x1="82268" y1="46880" x2="63259" y2="51200"/>
                        <a14:foregroundMark x1="63259" y1="51200" x2="59744" y2="59040"/>
                        <a14:foregroundMark x1="75240" y1="45760" x2="79872" y2="45280"/>
                        <a14:foregroundMark x1="33706" y1="62880" x2="33706" y2="72160"/>
                        <a14:foregroundMark x1="29233" y1="63520" x2="32748" y2="73600"/>
                        <a14:foregroundMark x1="13099" y1="65120" x2="25080" y2="73760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9407"/>
            <a:ext cx="5258805" cy="52504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9176" y="1492623"/>
            <a:ext cx="28911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cặp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4978" y="3628814"/>
            <a:ext cx="6482770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ần lượt từng cặp đôi nêu ý kiến tranh trước lớp.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24978" y="1821303"/>
            <a:ext cx="6767022" cy="1219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đóng vai Trung – Kiên, Yến – Hà, Phú – Hoàng, Thùy –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32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C998CD-CA20-5A76-572F-03074C790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7155" y="1042826"/>
            <a:ext cx="7107557" cy="3200401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56EAC3C8-6101-44C9-BA6A-EA1F0FC0EC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762" y="1684961"/>
            <a:ext cx="2121820" cy="1796502"/>
          </a:xfrm>
          <a:prstGeom prst="rect">
            <a:avLst/>
          </a:prstGeom>
        </p:spPr>
      </p:pic>
      <p:pic>
        <p:nvPicPr>
          <p:cNvPr id="14" name="Picture 13" descr="A red x on a black background&#10;&#10;Description automatically generated">
            <a:extLst>
              <a:ext uri="{FF2B5EF4-FFF2-40B4-BE49-F238E27FC236}">
                <a16:creationId xmlns:a16="http://schemas.microsoft.com/office/drawing/2014/main" id="{70C4BAB0-96CC-B1C7-9F6F-A286061F0B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951" y="2419532"/>
            <a:ext cx="1148310" cy="116957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15AFEC8-5530-CFC2-69FB-8EED8B1D4B5B}"/>
              </a:ext>
            </a:extLst>
          </p:cNvPr>
          <p:cNvGrpSpPr/>
          <p:nvPr/>
        </p:nvGrpSpPr>
        <p:grpSpPr>
          <a:xfrm>
            <a:off x="1478648" y="4510355"/>
            <a:ext cx="9086463" cy="1921267"/>
            <a:chOff x="1530019" y="2838449"/>
            <a:chExt cx="9086463" cy="968189"/>
          </a:xfrm>
        </p:grpSpPr>
        <p:sp>
          <p:nvSpPr>
            <p:cNvPr id="17" name="任意多边形: 形状 3">
              <a:extLst>
                <a:ext uri="{FF2B5EF4-FFF2-40B4-BE49-F238E27FC236}">
                  <a16:creationId xmlns:a16="http://schemas.microsoft.com/office/drawing/2014/main" id="{9A3D43E6-7449-6AC9-241B-682EF7920E38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654F1C9-D796-7AC2-CB9E-BA796F39DFBC}"/>
                </a:ext>
              </a:extLst>
            </p:cNvPr>
            <p:cNvSpPr/>
            <p:nvPr/>
          </p:nvSpPr>
          <p:spPr>
            <a:xfrm>
              <a:off x="1624149" y="3023356"/>
              <a:ext cx="8932189" cy="5428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Kiên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quản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5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 heo đất">
            <a:hlinkClick r:id="" action="ppaction://media"/>
            <a:extLst>
              <a:ext uri="{FF2B5EF4-FFF2-40B4-BE49-F238E27FC236}">
                <a16:creationId xmlns:a16="http://schemas.microsoft.com/office/drawing/2014/main" id="{B2935716-D3B3-4163-77C7-AA0B9C4D50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A4DB6A-A757-CBF6-BD08-179E8B4E4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523" y="325468"/>
            <a:ext cx="7990256" cy="3863760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FED2AC4-B3C7-DF28-50B0-30F31D87D7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27" y="685500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76FBBF1-E4C7-082A-CAF7-3B0634E1F3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99" y="1632722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32908D5-8DD3-A75C-BE4C-8EA54222FA97}"/>
              </a:ext>
            </a:extLst>
          </p:cNvPr>
          <p:cNvGrpSpPr/>
          <p:nvPr/>
        </p:nvGrpSpPr>
        <p:grpSpPr>
          <a:xfrm>
            <a:off x="1946480" y="4253024"/>
            <a:ext cx="9086463" cy="2176562"/>
            <a:chOff x="1530019" y="2838449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35B6C67E-6E1E-9F6D-218A-4099B3857A55}"/>
                </a:ext>
              </a:extLst>
            </p:cNvPr>
            <p:cNvSpPr/>
            <p:nvPr/>
          </p:nvSpPr>
          <p:spPr>
            <a:xfrm>
              <a:off x="1530019" y="2838449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29C0093-4674-0326-DDD2-0AAFF070DC0E}"/>
                </a:ext>
              </a:extLst>
            </p:cNvPr>
            <p:cNvSpPr/>
            <p:nvPr/>
          </p:nvSpPr>
          <p:spPr>
            <a:xfrm>
              <a:off x="1666679" y="2933493"/>
              <a:ext cx="8932189" cy="79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</a:t>
              </a: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ồng tình với ý kiến của Hà bởi mọi vật trên cuộc sống có những thứ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khoẻ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đình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79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AD36C5-90F4-C0BD-E26D-A72BB7F43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609" y="646117"/>
            <a:ext cx="6932427" cy="3598512"/>
          </a:xfrm>
          <a:prstGeom prst="rect">
            <a:avLst/>
          </a:prstGeom>
        </p:spPr>
      </p:pic>
      <p:pic>
        <p:nvPicPr>
          <p:cNvPr id="10" name="Picture 9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1F7EB11B-79D8-F9F8-35EF-D87AD6A896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41" y="1578635"/>
            <a:ext cx="2121820" cy="1796502"/>
          </a:xfrm>
          <a:prstGeom prst="rect">
            <a:avLst/>
          </a:prstGeom>
        </p:spPr>
      </p:pic>
      <p:pic>
        <p:nvPicPr>
          <p:cNvPr id="11" name="Picture 10" descr="A red x on a black background&#10;&#10;Description automatically generated">
            <a:extLst>
              <a:ext uri="{FF2B5EF4-FFF2-40B4-BE49-F238E27FC236}">
                <a16:creationId xmlns:a16="http://schemas.microsoft.com/office/drawing/2014/main" id="{612E4ADA-01C7-3A76-8515-D99DA7FDC3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65" y="2313206"/>
            <a:ext cx="1148310" cy="11695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238A6C3-7413-C1B7-3CF7-64499A351569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13" name="任意多边形: 形状 3">
              <a:extLst>
                <a:ext uri="{FF2B5EF4-FFF2-40B4-BE49-F238E27FC236}">
                  <a16:creationId xmlns:a16="http://schemas.microsoft.com/office/drawing/2014/main" id="{A5565ED5-FBE4-2F23-DA96-2C1E2A26EBF5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483B3C-085F-D293-EE3F-36D8E5C8A83C}"/>
                </a:ext>
              </a:extLst>
            </p:cNvPr>
            <p:cNvSpPr/>
            <p:nvPr/>
          </p:nvSpPr>
          <p:spPr>
            <a:xfrm>
              <a:off x="1624149" y="3023356"/>
              <a:ext cx="8932189" cy="7910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Hoàn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rất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kiệm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gửi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ngân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068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CAF73A-7E77-4A8A-BC78-8CEABFD9CF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DEF283-7BCF-281E-15A8-928101CF0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4021" y="577441"/>
            <a:ext cx="7020889" cy="3630118"/>
          </a:xfrm>
          <a:prstGeom prst="rect">
            <a:avLst/>
          </a:prstGeom>
        </p:spPr>
      </p:pic>
      <p:pic>
        <p:nvPicPr>
          <p:cNvPr id="4" name="Picture 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88E0E9C-F93B-A4F9-FC65-FCD3F26016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18" y="1681378"/>
            <a:ext cx="2121820" cy="1796502"/>
          </a:xfrm>
          <a:prstGeom prst="rect">
            <a:avLst/>
          </a:prstGeom>
        </p:spPr>
      </p:pic>
      <p:pic>
        <p:nvPicPr>
          <p:cNvPr id="5" name="Picture 4" descr="A red x on a black background&#10;&#10;Description automatically generated">
            <a:extLst>
              <a:ext uri="{FF2B5EF4-FFF2-40B4-BE49-F238E27FC236}">
                <a16:creationId xmlns:a16="http://schemas.microsoft.com/office/drawing/2014/main" id="{F41BC8B4-AA74-10BD-2B47-422087B4E2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6166" y="2025529"/>
            <a:ext cx="1148310" cy="116957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CD6DD1E-0055-A52C-3998-F11457AE7105}"/>
              </a:ext>
            </a:extLst>
          </p:cNvPr>
          <p:cNvGrpSpPr/>
          <p:nvPr/>
        </p:nvGrpSpPr>
        <p:grpSpPr>
          <a:xfrm>
            <a:off x="1563709" y="4265801"/>
            <a:ext cx="9086463" cy="2198794"/>
            <a:chOff x="1540652" y="2887787"/>
            <a:chExt cx="9086463" cy="968189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4C3244B-5D23-E0ED-4393-207A9D80DE68}"/>
                </a:ext>
              </a:extLst>
            </p:cNvPr>
            <p:cNvSpPr/>
            <p:nvPr/>
          </p:nvSpPr>
          <p:spPr>
            <a:xfrm>
              <a:off x="1540652" y="2887787"/>
              <a:ext cx="9086463" cy="968189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4719BD8-7BEB-6FC9-6996-7F9F711B33F1}"/>
                </a:ext>
              </a:extLst>
            </p:cNvPr>
            <p:cNvSpPr/>
            <p:nvPr/>
          </p:nvSpPr>
          <p:spPr>
            <a:xfrm>
              <a:off x="1624149" y="3023356"/>
              <a:ext cx="8932189" cy="691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đồng tình với ý kiến của Thủy bởi bất kể là ai giàu hay nghèo, già hay trẻ thì đều phải tiết kiệm, không được tiêu xài hoang phí.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50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969" y="2209632"/>
            <a:ext cx="8846063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3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1118337" y="1396322"/>
            <a:ext cx="4606119" cy="1533104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 </a:t>
              </a: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3001662" y="3388603"/>
            <a:ext cx="5515613" cy="1450740"/>
            <a:chOff x="2032467" y="4151977"/>
            <a:chExt cx="3778541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2032467" y="4270453"/>
              <a:ext cx="3778541" cy="1476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Theo bạn việc tiêu tiền đó có ích không?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CEBE91-998E-4ABA-AD0A-96DBF82417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2" b="23750"/>
          <a:stretch/>
        </p:blipFill>
        <p:spPr>
          <a:xfrm>
            <a:off x="2275366" y="3261993"/>
            <a:ext cx="7336471" cy="37876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1500" y="1410789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Dặn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dò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159" y="2397946"/>
            <a:ext cx="10753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21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E29D682-1ADB-4E69-BC66-F2631F0B1C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85" y="1799572"/>
            <a:ext cx="1029703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6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DF908DA-4FFE-492B-BDE9-F4CDB0DEE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1759CBF8-9C09-4562-B359-509971C3D6DC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0B000F2-4BDD-F3B3-B83F-BCEB80398FBF}"/>
              </a:ext>
            </a:extLst>
          </p:cNvPr>
          <p:cNvGrpSpPr/>
          <p:nvPr/>
        </p:nvGrpSpPr>
        <p:grpSpPr>
          <a:xfrm>
            <a:off x="1941670" y="-174602"/>
            <a:ext cx="10088444" cy="2959541"/>
            <a:chOff x="2037806" y="1587202"/>
            <a:chExt cx="9784080" cy="3729380"/>
          </a:xfrm>
        </p:grpSpPr>
        <p:sp>
          <p:nvSpPr>
            <p:cNvPr id="7" name="Rounded Rectangle 4">
              <a:extLst>
                <a:ext uri="{FF2B5EF4-FFF2-40B4-BE49-F238E27FC236}">
                  <a16:creationId xmlns:a16="http://schemas.microsoft.com/office/drawing/2014/main" id="{FABAF035-20F9-EA56-7DAA-FD3965401583}"/>
                </a:ext>
              </a:extLst>
            </p:cNvPr>
            <p:cNvSpPr/>
            <p:nvPr/>
          </p:nvSpPr>
          <p:spPr>
            <a:xfrm>
              <a:off x="2037806" y="2521132"/>
              <a:ext cx="9784080" cy="279545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20209C-F432-A04D-C4E4-9364FC5F2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3658" y="1587202"/>
              <a:ext cx="2198228" cy="3729380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0603B045-8E46-E0BA-3CBB-BA718779F320}"/>
              </a:ext>
            </a:extLst>
          </p:cNvPr>
          <p:cNvSpPr/>
          <p:nvPr/>
        </p:nvSpPr>
        <p:spPr>
          <a:xfrm>
            <a:off x="2186878" y="949041"/>
            <a:ext cx="79182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nhỏ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22E31F-0A07-89FC-4DB8-C7916A927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975" y="2920530"/>
            <a:ext cx="4848599" cy="31570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74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28F8B-762E-74AE-CF91-B2A39B222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845" y="1322070"/>
            <a:ext cx="3431079" cy="12320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AB0FF7-A772-CF35-E82A-510397EF77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910" y="2628271"/>
            <a:ext cx="8358340" cy="2780017"/>
          </a:xfrm>
          <a:prstGeom prst="rect">
            <a:avLst/>
          </a:prstGeom>
        </p:spPr>
      </p:pic>
      <p:pic>
        <p:nvPicPr>
          <p:cNvPr id="20" name="Picture 19" descr="A stack of money on a black background&#10;&#10;Description automatically generated">
            <a:extLst>
              <a:ext uri="{FF2B5EF4-FFF2-40B4-BE49-F238E27FC236}">
                <a16:creationId xmlns:a16="http://schemas.microsoft.com/office/drawing/2014/main" id="{BC6A5914-7046-8BCC-FED2-E436E341E6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720" y="3561080"/>
            <a:ext cx="3418840" cy="34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C5AEB4-C146-4845-894A-ADFBAC9B0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63455634-5045-45F8-A917-7485C256BFE3}"/>
              </a:ext>
            </a:extLst>
          </p:cNvPr>
          <p:cNvSpPr/>
          <p:nvPr/>
        </p:nvSpPr>
        <p:spPr>
          <a:xfrm>
            <a:off x="-598487" y="300179"/>
            <a:ext cx="12966297" cy="6399057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FFCA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A4D63E-D84F-4807-8279-7D1324225E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t="13953" r="7261" b="14729"/>
          <a:stretch/>
        </p:blipFill>
        <p:spPr>
          <a:xfrm flipH="1">
            <a:off x="-168998" y="4583650"/>
            <a:ext cx="2931247" cy="238228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00446" y="2024743"/>
            <a:ext cx="7348129" cy="918482"/>
            <a:chOff x="300446" y="2024743"/>
            <a:chExt cx="9261565" cy="2368038"/>
          </a:xfrm>
        </p:grpSpPr>
        <p:sp>
          <p:nvSpPr>
            <p:cNvPr id="5" name="Rounded Rectangle 4"/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88979" y="2120280"/>
              <a:ext cx="8812086" cy="7629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 được vai trò của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图片 2">
            <a:extLst>
              <a:ext uri="{FF2B5EF4-FFF2-40B4-BE49-F238E27FC236}">
                <a16:creationId xmlns:a16="http://schemas.microsoft.com/office/drawing/2014/main" id="{38F2E8CC-1961-41E8-8D6D-DED53339B1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t="16279" r="7882" b="7287"/>
          <a:stretch/>
        </p:blipFill>
        <p:spPr>
          <a:xfrm>
            <a:off x="9195578" y="2024743"/>
            <a:ext cx="2761064" cy="25068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394" y="285574"/>
            <a:ext cx="8370533" cy="19265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EE8F28A-7A35-219A-7112-927CE26B09E2}"/>
              </a:ext>
            </a:extLst>
          </p:cNvPr>
          <p:cNvGrpSpPr/>
          <p:nvPr/>
        </p:nvGrpSpPr>
        <p:grpSpPr>
          <a:xfrm>
            <a:off x="2857500" y="3358243"/>
            <a:ext cx="9229725" cy="1538686"/>
            <a:chOff x="300446" y="2024743"/>
            <a:chExt cx="9261565" cy="3967053"/>
          </a:xfrm>
        </p:grpSpPr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3951FE0B-B8B8-0C51-76D8-9F2C9A3811D4}"/>
                </a:ext>
              </a:extLst>
            </p:cNvPr>
            <p:cNvSpPr/>
            <p:nvPr/>
          </p:nvSpPr>
          <p:spPr>
            <a:xfrm>
              <a:off x="300446" y="2024743"/>
              <a:ext cx="9261565" cy="2368038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3B45085-42DA-89DE-D00C-2335E338A6AB}"/>
                </a:ext>
              </a:extLst>
            </p:cNvPr>
            <p:cNvSpPr/>
            <p:nvPr/>
          </p:nvSpPr>
          <p:spPr>
            <a:xfrm>
              <a:off x="488979" y="2120281"/>
              <a:ext cx="8812086" cy="38715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vì sao phải quý trọng đồng tiền.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308717-E822-EF94-BAF8-9158E331D49C}"/>
              </a:ext>
            </a:extLst>
          </p:cNvPr>
          <p:cNvGrpSpPr/>
          <p:nvPr/>
        </p:nvGrpSpPr>
        <p:grpSpPr>
          <a:xfrm>
            <a:off x="2867026" y="4939393"/>
            <a:ext cx="9582150" cy="1451882"/>
            <a:chOff x="300446" y="2024743"/>
            <a:chExt cx="9261565" cy="3743254"/>
          </a:xfrm>
        </p:grpSpPr>
        <p:sp>
          <p:nvSpPr>
            <p:cNvPr id="14" name="Rounded Rectangle 4">
              <a:extLst>
                <a:ext uri="{FF2B5EF4-FFF2-40B4-BE49-F238E27FC236}">
                  <a16:creationId xmlns:a16="http://schemas.microsoft.com/office/drawing/2014/main" id="{8828D2DC-A867-8380-13F7-5F3D93B0E92A}"/>
                </a:ext>
              </a:extLst>
            </p:cNvPr>
            <p:cNvSpPr/>
            <p:nvPr/>
          </p:nvSpPr>
          <p:spPr>
            <a:xfrm>
              <a:off x="300446" y="2024743"/>
              <a:ext cx="9261565" cy="3743254"/>
            </a:xfrm>
            <a:prstGeom prst="roundRect">
              <a:avLst/>
            </a:prstGeom>
            <a:solidFill>
              <a:schemeClr val="bg1">
                <a:alpha val="49000"/>
              </a:schemeClr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25FD55-EDF4-967A-E23A-5D671E825CFD}"/>
                </a:ext>
              </a:extLst>
            </p:cNvPr>
            <p:cNvSpPr/>
            <p:nvPr/>
          </p:nvSpPr>
          <p:spPr>
            <a:xfrm>
              <a:off x="488979" y="2120281"/>
              <a:ext cx="8812086" cy="35708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Biết bảo quản và tiết kiệm tiền mua sắm quần áo, đồ dùng, đồ chơi, quà bánh, … đúng mức phù hợp với hoàn cảnh gia đình.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566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577" y="2026751"/>
            <a:ext cx="9400847" cy="390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9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B69CA5-1AC2-4CEB-9C55-2AD4B874B4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任意多边形: 形状 3">
            <a:extLst>
              <a:ext uri="{FF2B5EF4-FFF2-40B4-BE49-F238E27FC236}">
                <a16:creationId xmlns:a16="http://schemas.microsoft.com/office/drawing/2014/main" id="{0035766D-CCC2-46E4-893A-0C44BAD65E17}"/>
              </a:ext>
            </a:extLst>
          </p:cNvPr>
          <p:cNvSpPr/>
          <p:nvPr/>
        </p:nvSpPr>
        <p:spPr>
          <a:xfrm>
            <a:off x="2444701" y="1672046"/>
            <a:ext cx="7792616" cy="3598598"/>
          </a:xfrm>
          <a:custGeom>
            <a:avLst/>
            <a:gdLst>
              <a:gd name="connsiteX0" fmla="*/ 598487 w 12966297"/>
              <a:gd name="connsiteY0" fmla="*/ 603588 h 6399057"/>
              <a:gd name="connsiteX1" fmla="*/ 1045054 w 12966297"/>
              <a:gd name="connsiteY1" fmla="*/ 624854 h 6399057"/>
              <a:gd name="connsiteX2" fmla="*/ 1321501 w 12966297"/>
              <a:gd name="connsiteY2" fmla="*/ 688649 h 6399057"/>
              <a:gd name="connsiteX3" fmla="*/ 1768068 w 12966297"/>
              <a:gd name="connsiteY3" fmla="*/ 444100 h 6399057"/>
              <a:gd name="connsiteX4" fmla="*/ 1980720 w 12966297"/>
              <a:gd name="connsiteY4" fmla="*/ 40063 h 6399057"/>
              <a:gd name="connsiteX5" fmla="*/ 2416654 w 12966297"/>
              <a:gd name="connsiteY5" fmla="*/ 220816 h 6399057"/>
              <a:gd name="connsiteX6" fmla="*/ 2810059 w 12966297"/>
              <a:gd name="connsiteY6" fmla="*/ 167654 h 6399057"/>
              <a:gd name="connsiteX7" fmla="*/ 3331054 w 12966297"/>
              <a:gd name="connsiteY7" fmla="*/ 475998 h 6399057"/>
              <a:gd name="connsiteX8" fmla="*/ 3841417 w 12966297"/>
              <a:gd name="connsiteY8" fmla="*/ 125123 h 6399057"/>
              <a:gd name="connsiteX9" fmla="*/ 4043436 w 12966297"/>
              <a:gd name="connsiteY9" fmla="*/ 157021 h 6399057"/>
              <a:gd name="connsiteX10" fmla="*/ 4213557 w 12966297"/>
              <a:gd name="connsiteY10" fmla="*/ 8165 h 6399057"/>
              <a:gd name="connsiteX11" fmla="*/ 4585696 w 12966297"/>
              <a:gd name="connsiteY11" fmla="*/ 444100 h 6399057"/>
              <a:gd name="connsiteX12" fmla="*/ 5553259 w 12966297"/>
              <a:gd name="connsiteY12" fmla="*/ 901300 h 6399057"/>
              <a:gd name="connsiteX13" fmla="*/ 6435761 w 12966297"/>
              <a:gd name="connsiteY13" fmla="*/ 699281 h 6399057"/>
              <a:gd name="connsiteX14" fmla="*/ 6946124 w 12966297"/>
              <a:gd name="connsiteY14" fmla="*/ 284612 h 6399057"/>
              <a:gd name="connsiteX15" fmla="*/ 7148143 w 12966297"/>
              <a:gd name="connsiteY15" fmla="*/ 369672 h 6399057"/>
              <a:gd name="connsiteX16" fmla="*/ 7413957 w 12966297"/>
              <a:gd name="connsiteY16" fmla="*/ 337774 h 6399057"/>
              <a:gd name="connsiteX17" fmla="*/ 7807361 w 12966297"/>
              <a:gd name="connsiteY17" fmla="*/ 178286 h 6399057"/>
              <a:gd name="connsiteX18" fmla="*/ 8083808 w 12966297"/>
              <a:gd name="connsiteY18" fmla="*/ 624854 h 6399057"/>
              <a:gd name="connsiteX19" fmla="*/ 8604803 w 12966297"/>
              <a:gd name="connsiteY19" fmla="*/ 731179 h 6399057"/>
              <a:gd name="connsiteX20" fmla="*/ 8987575 w 12966297"/>
              <a:gd name="connsiteY20" fmla="*/ 146388 h 6399057"/>
              <a:gd name="connsiteX21" fmla="*/ 9487306 w 12966297"/>
              <a:gd name="connsiteY21" fmla="*/ 475998 h 6399057"/>
              <a:gd name="connsiteX22" fmla="*/ 10433603 w 12966297"/>
              <a:gd name="connsiteY22" fmla="*/ 667384 h 6399057"/>
              <a:gd name="connsiteX23" fmla="*/ 11528757 w 12966297"/>
              <a:gd name="connsiteY23" fmla="*/ 210184 h 6399057"/>
              <a:gd name="connsiteX24" fmla="*/ 11805203 w 12966297"/>
              <a:gd name="connsiteY24" fmla="*/ 699281 h 6399057"/>
              <a:gd name="connsiteX25" fmla="*/ 12836561 w 12966297"/>
              <a:gd name="connsiteY25" fmla="*/ 603588 h 6399057"/>
              <a:gd name="connsiteX26" fmla="*/ 12953520 w 12966297"/>
              <a:gd name="connsiteY26" fmla="*/ 1199012 h 6399057"/>
              <a:gd name="connsiteX27" fmla="*/ 12857827 w 12966297"/>
              <a:gd name="connsiteY27" fmla="*/ 5505198 h 6399057"/>
              <a:gd name="connsiteX28" fmla="*/ 12772766 w 12966297"/>
              <a:gd name="connsiteY28" fmla="*/ 5515830 h 6399057"/>
              <a:gd name="connsiteX29" fmla="*/ 12336831 w 12966297"/>
              <a:gd name="connsiteY29" fmla="*/ 5643421 h 6399057"/>
              <a:gd name="connsiteX30" fmla="*/ 11858366 w 12966297"/>
              <a:gd name="connsiteY30" fmla="*/ 6334537 h 6399057"/>
              <a:gd name="connsiteX31" fmla="*/ 11730775 w 12966297"/>
              <a:gd name="connsiteY31" fmla="*/ 6345170 h 6399057"/>
              <a:gd name="connsiteX32" fmla="*/ 11231045 w 12966297"/>
              <a:gd name="connsiteY32" fmla="*/ 6121886 h 6399057"/>
              <a:gd name="connsiteX33" fmla="*/ 10752580 w 12966297"/>
              <a:gd name="connsiteY33" fmla="*/ 6196314 h 6399057"/>
              <a:gd name="connsiteX34" fmla="*/ 10550561 w 12966297"/>
              <a:gd name="connsiteY34" fmla="*/ 5983663 h 6399057"/>
              <a:gd name="connsiteX35" fmla="*/ 9880710 w 12966297"/>
              <a:gd name="connsiteY35" fmla="*/ 5824174 h 6399057"/>
              <a:gd name="connsiteX36" fmla="*/ 9423510 w 12966297"/>
              <a:gd name="connsiteY36" fmla="*/ 6217579 h 6399057"/>
              <a:gd name="connsiteX37" fmla="*/ 9147064 w 12966297"/>
              <a:gd name="connsiteY37" fmla="*/ 6217579 h 6399057"/>
              <a:gd name="connsiteX38" fmla="*/ 8838720 w 12966297"/>
              <a:gd name="connsiteY38" fmla="*/ 6355802 h 6399057"/>
              <a:gd name="connsiteX39" fmla="*/ 8094440 w 12966297"/>
              <a:gd name="connsiteY39" fmla="*/ 5600891 h 6399057"/>
              <a:gd name="connsiteX40" fmla="*/ 6765371 w 12966297"/>
              <a:gd name="connsiteY40" fmla="*/ 5218119 h 6399057"/>
              <a:gd name="connsiteX41" fmla="*/ 5670217 w 12966297"/>
              <a:gd name="connsiteY41" fmla="*/ 5643421 h 6399057"/>
              <a:gd name="connsiteX42" fmla="*/ 5287445 w 12966297"/>
              <a:gd name="connsiteY42" fmla="*/ 6015561 h 6399057"/>
              <a:gd name="connsiteX43" fmla="*/ 4904673 w 12966297"/>
              <a:gd name="connsiteY43" fmla="*/ 5887970 h 6399057"/>
              <a:gd name="connsiteX44" fmla="*/ 4107231 w 12966297"/>
              <a:gd name="connsiteY44" fmla="*/ 6185681 h 6399057"/>
              <a:gd name="connsiteX45" fmla="*/ 4022171 w 12966297"/>
              <a:gd name="connsiteY45" fmla="*/ 5813542 h 6399057"/>
              <a:gd name="connsiteX46" fmla="*/ 3384217 w 12966297"/>
              <a:gd name="connsiteY46" fmla="*/ 5441402 h 6399057"/>
              <a:gd name="connsiteX47" fmla="*/ 2778161 w 12966297"/>
              <a:gd name="connsiteY47" fmla="*/ 5707216 h 6399057"/>
              <a:gd name="connsiteX48" fmla="*/ 2597408 w 12966297"/>
              <a:gd name="connsiteY48" fmla="*/ 6196314 h 6399057"/>
              <a:gd name="connsiteX49" fmla="*/ 2363492 w 12966297"/>
              <a:gd name="connsiteY49" fmla="*/ 5994295 h 6399057"/>
              <a:gd name="connsiteX50" fmla="*/ 1470357 w 12966297"/>
              <a:gd name="connsiteY50" fmla="*/ 5590258 h 6399057"/>
              <a:gd name="connsiteX51" fmla="*/ 460264 w 12966297"/>
              <a:gd name="connsiteY51" fmla="*/ 5558361 h 6399057"/>
              <a:gd name="connsiteX52" fmla="*/ 130654 w 12966297"/>
              <a:gd name="connsiteY52" fmla="*/ 5228751 h 6399057"/>
              <a:gd name="connsiteX53" fmla="*/ 24329 w 12966297"/>
              <a:gd name="connsiteY53" fmla="*/ 412202 h 6399057"/>
              <a:gd name="connsiteX54" fmla="*/ 598487 w 12966297"/>
              <a:gd name="connsiteY54" fmla="*/ 603588 h 6399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966297" h="6399057">
                <a:moveTo>
                  <a:pt x="598487" y="603588"/>
                </a:moveTo>
                <a:cubicBezTo>
                  <a:pt x="768608" y="639030"/>
                  <a:pt x="924552" y="610677"/>
                  <a:pt x="1045054" y="624854"/>
                </a:cubicBezTo>
                <a:cubicBezTo>
                  <a:pt x="1165556" y="639031"/>
                  <a:pt x="1200999" y="718775"/>
                  <a:pt x="1321501" y="688649"/>
                </a:cubicBezTo>
                <a:cubicBezTo>
                  <a:pt x="1442003" y="658523"/>
                  <a:pt x="1658198" y="552198"/>
                  <a:pt x="1768068" y="444100"/>
                </a:cubicBezTo>
                <a:cubicBezTo>
                  <a:pt x="1877938" y="336002"/>
                  <a:pt x="1872622" y="77277"/>
                  <a:pt x="1980720" y="40063"/>
                </a:cubicBezTo>
                <a:cubicBezTo>
                  <a:pt x="2088818" y="2849"/>
                  <a:pt x="2278431" y="199551"/>
                  <a:pt x="2416654" y="220816"/>
                </a:cubicBezTo>
                <a:cubicBezTo>
                  <a:pt x="2554877" y="242081"/>
                  <a:pt x="2657659" y="125124"/>
                  <a:pt x="2810059" y="167654"/>
                </a:cubicBezTo>
                <a:cubicBezTo>
                  <a:pt x="2962459" y="210184"/>
                  <a:pt x="3159161" y="483086"/>
                  <a:pt x="3331054" y="475998"/>
                </a:cubicBezTo>
                <a:cubicBezTo>
                  <a:pt x="3502947" y="468909"/>
                  <a:pt x="3722687" y="178286"/>
                  <a:pt x="3841417" y="125123"/>
                </a:cubicBezTo>
                <a:cubicBezTo>
                  <a:pt x="3960147" y="71960"/>
                  <a:pt x="3981413" y="176514"/>
                  <a:pt x="4043436" y="157021"/>
                </a:cubicBezTo>
                <a:cubicBezTo>
                  <a:pt x="4105459" y="137528"/>
                  <a:pt x="4123180" y="-39681"/>
                  <a:pt x="4213557" y="8165"/>
                </a:cubicBezTo>
                <a:cubicBezTo>
                  <a:pt x="4303934" y="56011"/>
                  <a:pt x="4362412" y="295244"/>
                  <a:pt x="4585696" y="444100"/>
                </a:cubicBezTo>
                <a:cubicBezTo>
                  <a:pt x="4808980" y="592956"/>
                  <a:pt x="5244915" y="858770"/>
                  <a:pt x="5553259" y="901300"/>
                </a:cubicBezTo>
                <a:cubicBezTo>
                  <a:pt x="5861603" y="943830"/>
                  <a:pt x="6203617" y="802062"/>
                  <a:pt x="6435761" y="699281"/>
                </a:cubicBezTo>
                <a:cubicBezTo>
                  <a:pt x="6667905" y="596500"/>
                  <a:pt x="6827394" y="339547"/>
                  <a:pt x="6946124" y="284612"/>
                </a:cubicBezTo>
                <a:cubicBezTo>
                  <a:pt x="7064854" y="229677"/>
                  <a:pt x="7070171" y="360812"/>
                  <a:pt x="7148143" y="369672"/>
                </a:cubicBezTo>
                <a:cubicBezTo>
                  <a:pt x="7226115" y="378532"/>
                  <a:pt x="7304087" y="369672"/>
                  <a:pt x="7413957" y="337774"/>
                </a:cubicBezTo>
                <a:cubicBezTo>
                  <a:pt x="7523827" y="305876"/>
                  <a:pt x="7695719" y="130439"/>
                  <a:pt x="7807361" y="178286"/>
                </a:cubicBezTo>
                <a:cubicBezTo>
                  <a:pt x="7919003" y="226133"/>
                  <a:pt x="7950901" y="532705"/>
                  <a:pt x="8083808" y="624854"/>
                </a:cubicBezTo>
                <a:cubicBezTo>
                  <a:pt x="8216715" y="717003"/>
                  <a:pt x="8454175" y="810923"/>
                  <a:pt x="8604803" y="731179"/>
                </a:cubicBezTo>
                <a:cubicBezTo>
                  <a:pt x="8755431" y="651435"/>
                  <a:pt x="8840491" y="188918"/>
                  <a:pt x="8987575" y="146388"/>
                </a:cubicBezTo>
                <a:cubicBezTo>
                  <a:pt x="9134659" y="103858"/>
                  <a:pt x="9246301" y="389165"/>
                  <a:pt x="9487306" y="475998"/>
                </a:cubicBezTo>
                <a:cubicBezTo>
                  <a:pt x="9728311" y="562831"/>
                  <a:pt x="10093361" y="711686"/>
                  <a:pt x="10433603" y="667384"/>
                </a:cubicBezTo>
                <a:cubicBezTo>
                  <a:pt x="10773845" y="623082"/>
                  <a:pt x="11300157" y="204868"/>
                  <a:pt x="11528757" y="210184"/>
                </a:cubicBezTo>
                <a:cubicBezTo>
                  <a:pt x="11757357" y="215500"/>
                  <a:pt x="11587236" y="633714"/>
                  <a:pt x="11805203" y="699281"/>
                </a:cubicBezTo>
                <a:cubicBezTo>
                  <a:pt x="12023170" y="764848"/>
                  <a:pt x="12645175" y="520299"/>
                  <a:pt x="12836561" y="603588"/>
                </a:cubicBezTo>
                <a:cubicBezTo>
                  <a:pt x="13027947" y="686877"/>
                  <a:pt x="12949976" y="382077"/>
                  <a:pt x="12953520" y="1199012"/>
                </a:cubicBezTo>
                <a:cubicBezTo>
                  <a:pt x="12957064" y="2015947"/>
                  <a:pt x="12887953" y="4785728"/>
                  <a:pt x="12857827" y="5505198"/>
                </a:cubicBezTo>
                <a:cubicBezTo>
                  <a:pt x="12827701" y="6224668"/>
                  <a:pt x="12859599" y="5492793"/>
                  <a:pt x="12772766" y="5515830"/>
                </a:cubicBezTo>
                <a:cubicBezTo>
                  <a:pt x="12685933" y="5538867"/>
                  <a:pt x="12489231" y="5506970"/>
                  <a:pt x="12336831" y="5643421"/>
                </a:cubicBezTo>
                <a:cubicBezTo>
                  <a:pt x="12184431" y="5779872"/>
                  <a:pt x="11959375" y="6217579"/>
                  <a:pt x="11858366" y="6334537"/>
                </a:cubicBezTo>
                <a:cubicBezTo>
                  <a:pt x="11757357" y="6451495"/>
                  <a:pt x="11835329" y="6380612"/>
                  <a:pt x="11730775" y="6345170"/>
                </a:cubicBezTo>
                <a:cubicBezTo>
                  <a:pt x="11626222" y="6309728"/>
                  <a:pt x="11394078" y="6146695"/>
                  <a:pt x="11231045" y="6121886"/>
                </a:cubicBezTo>
                <a:cubicBezTo>
                  <a:pt x="11068013" y="6097077"/>
                  <a:pt x="10865994" y="6219351"/>
                  <a:pt x="10752580" y="6196314"/>
                </a:cubicBezTo>
                <a:cubicBezTo>
                  <a:pt x="10639166" y="6173277"/>
                  <a:pt x="10695873" y="6045686"/>
                  <a:pt x="10550561" y="5983663"/>
                </a:cubicBezTo>
                <a:cubicBezTo>
                  <a:pt x="10405249" y="5921640"/>
                  <a:pt x="10068552" y="5785188"/>
                  <a:pt x="9880710" y="5824174"/>
                </a:cubicBezTo>
                <a:cubicBezTo>
                  <a:pt x="9692868" y="5863160"/>
                  <a:pt x="9545784" y="6152012"/>
                  <a:pt x="9423510" y="6217579"/>
                </a:cubicBezTo>
                <a:cubicBezTo>
                  <a:pt x="9301236" y="6283146"/>
                  <a:pt x="9244529" y="6194542"/>
                  <a:pt x="9147064" y="6217579"/>
                </a:cubicBezTo>
                <a:cubicBezTo>
                  <a:pt x="9049599" y="6240616"/>
                  <a:pt x="9014157" y="6458583"/>
                  <a:pt x="8838720" y="6355802"/>
                </a:cubicBezTo>
                <a:cubicBezTo>
                  <a:pt x="8663283" y="6253021"/>
                  <a:pt x="8439998" y="5790505"/>
                  <a:pt x="8094440" y="5600891"/>
                </a:cubicBezTo>
                <a:cubicBezTo>
                  <a:pt x="7748882" y="5411277"/>
                  <a:pt x="7169408" y="5211031"/>
                  <a:pt x="6765371" y="5218119"/>
                </a:cubicBezTo>
                <a:cubicBezTo>
                  <a:pt x="6361334" y="5225207"/>
                  <a:pt x="5916538" y="5510514"/>
                  <a:pt x="5670217" y="5643421"/>
                </a:cubicBezTo>
                <a:cubicBezTo>
                  <a:pt x="5423896" y="5776328"/>
                  <a:pt x="5415036" y="5974803"/>
                  <a:pt x="5287445" y="6015561"/>
                </a:cubicBezTo>
                <a:cubicBezTo>
                  <a:pt x="5159854" y="6056319"/>
                  <a:pt x="5101375" y="5859617"/>
                  <a:pt x="4904673" y="5887970"/>
                </a:cubicBezTo>
                <a:cubicBezTo>
                  <a:pt x="4707971" y="5916323"/>
                  <a:pt x="4254315" y="6198086"/>
                  <a:pt x="4107231" y="6185681"/>
                </a:cubicBezTo>
                <a:cubicBezTo>
                  <a:pt x="3960147" y="6173276"/>
                  <a:pt x="4142673" y="5937589"/>
                  <a:pt x="4022171" y="5813542"/>
                </a:cubicBezTo>
                <a:cubicBezTo>
                  <a:pt x="3901669" y="5689496"/>
                  <a:pt x="3591552" y="5459123"/>
                  <a:pt x="3384217" y="5441402"/>
                </a:cubicBezTo>
                <a:cubicBezTo>
                  <a:pt x="3176882" y="5423681"/>
                  <a:pt x="2909296" y="5581397"/>
                  <a:pt x="2778161" y="5707216"/>
                </a:cubicBezTo>
                <a:cubicBezTo>
                  <a:pt x="2647026" y="5833035"/>
                  <a:pt x="2666519" y="6148468"/>
                  <a:pt x="2597408" y="6196314"/>
                </a:cubicBezTo>
                <a:cubicBezTo>
                  <a:pt x="2528297" y="6244160"/>
                  <a:pt x="2551334" y="6095304"/>
                  <a:pt x="2363492" y="5994295"/>
                </a:cubicBezTo>
                <a:cubicBezTo>
                  <a:pt x="2175650" y="5893286"/>
                  <a:pt x="1787562" y="5662914"/>
                  <a:pt x="1470357" y="5590258"/>
                </a:cubicBezTo>
                <a:cubicBezTo>
                  <a:pt x="1153152" y="5517602"/>
                  <a:pt x="683548" y="5618612"/>
                  <a:pt x="460264" y="5558361"/>
                </a:cubicBezTo>
                <a:cubicBezTo>
                  <a:pt x="236980" y="5498110"/>
                  <a:pt x="203310" y="6086444"/>
                  <a:pt x="130654" y="5228751"/>
                </a:cubicBezTo>
                <a:cubicBezTo>
                  <a:pt x="57998" y="4371058"/>
                  <a:pt x="-48327" y="1184834"/>
                  <a:pt x="24329" y="412202"/>
                </a:cubicBezTo>
                <a:cubicBezTo>
                  <a:pt x="96985" y="-360430"/>
                  <a:pt x="428366" y="568146"/>
                  <a:pt x="598487" y="603588"/>
                </a:cubicBezTo>
                <a:close/>
              </a:path>
            </a:pathLst>
          </a:custGeom>
          <a:solidFill>
            <a:srgbClr val="FF66CC">
              <a:alpha val="21000"/>
            </a:srgbClr>
          </a:solidFill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0261" y="2745168"/>
            <a:ext cx="6741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 descr="A bag of money and coins&#10;&#10;Description automatically generated">
            <a:extLst>
              <a:ext uri="{FF2B5EF4-FFF2-40B4-BE49-F238E27FC236}">
                <a16:creationId xmlns:a16="http://schemas.microsoft.com/office/drawing/2014/main" id="{D1343CC1-36BE-83D1-9DC9-116444252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4" y="3470092"/>
            <a:ext cx="3657607" cy="365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9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8383" y="373099"/>
            <a:ext cx="10855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7598C9-FF80-0123-46F3-3A4B1FC26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720" y="1150705"/>
            <a:ext cx="4736601" cy="2613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7A2A6E-36B7-CB51-9BE8-3CDE1517A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6962" y="1091577"/>
            <a:ext cx="4726272" cy="2723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551D3B-83B0-E119-8BFB-F92EF3E85E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2347" y="3986481"/>
            <a:ext cx="2628900" cy="24193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45BDAC6-C58C-3D64-6944-35E408618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3035" y="4014038"/>
            <a:ext cx="28575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415357E-2C8F-4751-8FA6-E6D1547924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22" b="6547"/>
          <a:stretch/>
        </p:blipFill>
        <p:spPr>
          <a:xfrm flipH="1"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84117" y="280852"/>
            <a:ext cx="11623766" cy="629629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F0"/>
            </a:solidFill>
            <a:prstDash val="dash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8025D635-6E15-4FD9-354A-5CA9F23B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5" t="10668" r="10290" b="6831"/>
          <a:stretch/>
        </p:blipFill>
        <p:spPr>
          <a:xfrm flipH="1">
            <a:off x="8412481" y="2529397"/>
            <a:ext cx="3779520" cy="43286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6866637-552F-476C-0E82-CAB2DB5C3BD6}"/>
              </a:ext>
            </a:extLst>
          </p:cNvPr>
          <p:cNvGrpSpPr/>
          <p:nvPr/>
        </p:nvGrpSpPr>
        <p:grpSpPr>
          <a:xfrm>
            <a:off x="2219082" y="1972492"/>
            <a:ext cx="7221356" cy="3331028"/>
            <a:chOff x="2098452" y="1632858"/>
            <a:chExt cx="7221356" cy="3331028"/>
          </a:xfrm>
        </p:grpSpPr>
        <p:sp>
          <p:nvSpPr>
            <p:cNvPr id="8" name="任意多边形: 形状 3">
              <a:extLst>
                <a:ext uri="{FF2B5EF4-FFF2-40B4-BE49-F238E27FC236}">
                  <a16:creationId xmlns:a16="http://schemas.microsoft.com/office/drawing/2014/main" id="{8EB53B2D-0748-56E5-D9D7-6DD030F3B12F}"/>
                </a:ext>
              </a:extLst>
            </p:cNvPr>
            <p:cNvSpPr/>
            <p:nvPr/>
          </p:nvSpPr>
          <p:spPr>
            <a:xfrm>
              <a:off x="2098452" y="1632858"/>
              <a:ext cx="7221356" cy="3331028"/>
            </a:xfrm>
            <a:custGeom>
              <a:avLst/>
              <a:gdLst>
                <a:gd name="connsiteX0" fmla="*/ 598487 w 12966297"/>
                <a:gd name="connsiteY0" fmla="*/ 603588 h 6399057"/>
                <a:gd name="connsiteX1" fmla="*/ 1045054 w 12966297"/>
                <a:gd name="connsiteY1" fmla="*/ 624854 h 6399057"/>
                <a:gd name="connsiteX2" fmla="*/ 1321501 w 12966297"/>
                <a:gd name="connsiteY2" fmla="*/ 688649 h 6399057"/>
                <a:gd name="connsiteX3" fmla="*/ 1768068 w 12966297"/>
                <a:gd name="connsiteY3" fmla="*/ 444100 h 6399057"/>
                <a:gd name="connsiteX4" fmla="*/ 1980720 w 12966297"/>
                <a:gd name="connsiteY4" fmla="*/ 40063 h 6399057"/>
                <a:gd name="connsiteX5" fmla="*/ 2416654 w 12966297"/>
                <a:gd name="connsiteY5" fmla="*/ 220816 h 6399057"/>
                <a:gd name="connsiteX6" fmla="*/ 2810059 w 12966297"/>
                <a:gd name="connsiteY6" fmla="*/ 167654 h 6399057"/>
                <a:gd name="connsiteX7" fmla="*/ 3331054 w 12966297"/>
                <a:gd name="connsiteY7" fmla="*/ 475998 h 6399057"/>
                <a:gd name="connsiteX8" fmla="*/ 3841417 w 12966297"/>
                <a:gd name="connsiteY8" fmla="*/ 125123 h 6399057"/>
                <a:gd name="connsiteX9" fmla="*/ 4043436 w 12966297"/>
                <a:gd name="connsiteY9" fmla="*/ 157021 h 6399057"/>
                <a:gd name="connsiteX10" fmla="*/ 4213557 w 12966297"/>
                <a:gd name="connsiteY10" fmla="*/ 8165 h 6399057"/>
                <a:gd name="connsiteX11" fmla="*/ 4585696 w 12966297"/>
                <a:gd name="connsiteY11" fmla="*/ 444100 h 6399057"/>
                <a:gd name="connsiteX12" fmla="*/ 5553259 w 12966297"/>
                <a:gd name="connsiteY12" fmla="*/ 901300 h 6399057"/>
                <a:gd name="connsiteX13" fmla="*/ 6435761 w 12966297"/>
                <a:gd name="connsiteY13" fmla="*/ 699281 h 6399057"/>
                <a:gd name="connsiteX14" fmla="*/ 6946124 w 12966297"/>
                <a:gd name="connsiteY14" fmla="*/ 284612 h 6399057"/>
                <a:gd name="connsiteX15" fmla="*/ 7148143 w 12966297"/>
                <a:gd name="connsiteY15" fmla="*/ 369672 h 6399057"/>
                <a:gd name="connsiteX16" fmla="*/ 7413957 w 12966297"/>
                <a:gd name="connsiteY16" fmla="*/ 337774 h 6399057"/>
                <a:gd name="connsiteX17" fmla="*/ 7807361 w 12966297"/>
                <a:gd name="connsiteY17" fmla="*/ 178286 h 6399057"/>
                <a:gd name="connsiteX18" fmla="*/ 8083808 w 12966297"/>
                <a:gd name="connsiteY18" fmla="*/ 624854 h 6399057"/>
                <a:gd name="connsiteX19" fmla="*/ 8604803 w 12966297"/>
                <a:gd name="connsiteY19" fmla="*/ 731179 h 6399057"/>
                <a:gd name="connsiteX20" fmla="*/ 8987575 w 12966297"/>
                <a:gd name="connsiteY20" fmla="*/ 146388 h 6399057"/>
                <a:gd name="connsiteX21" fmla="*/ 9487306 w 12966297"/>
                <a:gd name="connsiteY21" fmla="*/ 475998 h 6399057"/>
                <a:gd name="connsiteX22" fmla="*/ 10433603 w 12966297"/>
                <a:gd name="connsiteY22" fmla="*/ 667384 h 6399057"/>
                <a:gd name="connsiteX23" fmla="*/ 11528757 w 12966297"/>
                <a:gd name="connsiteY23" fmla="*/ 210184 h 6399057"/>
                <a:gd name="connsiteX24" fmla="*/ 11805203 w 12966297"/>
                <a:gd name="connsiteY24" fmla="*/ 699281 h 6399057"/>
                <a:gd name="connsiteX25" fmla="*/ 12836561 w 12966297"/>
                <a:gd name="connsiteY25" fmla="*/ 603588 h 6399057"/>
                <a:gd name="connsiteX26" fmla="*/ 12953520 w 12966297"/>
                <a:gd name="connsiteY26" fmla="*/ 1199012 h 6399057"/>
                <a:gd name="connsiteX27" fmla="*/ 12857827 w 12966297"/>
                <a:gd name="connsiteY27" fmla="*/ 5505198 h 6399057"/>
                <a:gd name="connsiteX28" fmla="*/ 12772766 w 12966297"/>
                <a:gd name="connsiteY28" fmla="*/ 5515830 h 6399057"/>
                <a:gd name="connsiteX29" fmla="*/ 12336831 w 12966297"/>
                <a:gd name="connsiteY29" fmla="*/ 5643421 h 6399057"/>
                <a:gd name="connsiteX30" fmla="*/ 11858366 w 12966297"/>
                <a:gd name="connsiteY30" fmla="*/ 6334537 h 6399057"/>
                <a:gd name="connsiteX31" fmla="*/ 11730775 w 12966297"/>
                <a:gd name="connsiteY31" fmla="*/ 6345170 h 6399057"/>
                <a:gd name="connsiteX32" fmla="*/ 11231045 w 12966297"/>
                <a:gd name="connsiteY32" fmla="*/ 6121886 h 6399057"/>
                <a:gd name="connsiteX33" fmla="*/ 10752580 w 12966297"/>
                <a:gd name="connsiteY33" fmla="*/ 6196314 h 6399057"/>
                <a:gd name="connsiteX34" fmla="*/ 10550561 w 12966297"/>
                <a:gd name="connsiteY34" fmla="*/ 5983663 h 6399057"/>
                <a:gd name="connsiteX35" fmla="*/ 9880710 w 12966297"/>
                <a:gd name="connsiteY35" fmla="*/ 5824174 h 6399057"/>
                <a:gd name="connsiteX36" fmla="*/ 9423510 w 12966297"/>
                <a:gd name="connsiteY36" fmla="*/ 6217579 h 6399057"/>
                <a:gd name="connsiteX37" fmla="*/ 9147064 w 12966297"/>
                <a:gd name="connsiteY37" fmla="*/ 6217579 h 6399057"/>
                <a:gd name="connsiteX38" fmla="*/ 8838720 w 12966297"/>
                <a:gd name="connsiteY38" fmla="*/ 6355802 h 6399057"/>
                <a:gd name="connsiteX39" fmla="*/ 8094440 w 12966297"/>
                <a:gd name="connsiteY39" fmla="*/ 5600891 h 6399057"/>
                <a:gd name="connsiteX40" fmla="*/ 6765371 w 12966297"/>
                <a:gd name="connsiteY40" fmla="*/ 5218119 h 6399057"/>
                <a:gd name="connsiteX41" fmla="*/ 5670217 w 12966297"/>
                <a:gd name="connsiteY41" fmla="*/ 5643421 h 6399057"/>
                <a:gd name="connsiteX42" fmla="*/ 5287445 w 12966297"/>
                <a:gd name="connsiteY42" fmla="*/ 6015561 h 6399057"/>
                <a:gd name="connsiteX43" fmla="*/ 4904673 w 12966297"/>
                <a:gd name="connsiteY43" fmla="*/ 5887970 h 6399057"/>
                <a:gd name="connsiteX44" fmla="*/ 4107231 w 12966297"/>
                <a:gd name="connsiteY44" fmla="*/ 6185681 h 6399057"/>
                <a:gd name="connsiteX45" fmla="*/ 4022171 w 12966297"/>
                <a:gd name="connsiteY45" fmla="*/ 5813542 h 6399057"/>
                <a:gd name="connsiteX46" fmla="*/ 3384217 w 12966297"/>
                <a:gd name="connsiteY46" fmla="*/ 5441402 h 6399057"/>
                <a:gd name="connsiteX47" fmla="*/ 2778161 w 12966297"/>
                <a:gd name="connsiteY47" fmla="*/ 5707216 h 6399057"/>
                <a:gd name="connsiteX48" fmla="*/ 2597408 w 12966297"/>
                <a:gd name="connsiteY48" fmla="*/ 6196314 h 6399057"/>
                <a:gd name="connsiteX49" fmla="*/ 2363492 w 12966297"/>
                <a:gd name="connsiteY49" fmla="*/ 5994295 h 6399057"/>
                <a:gd name="connsiteX50" fmla="*/ 1470357 w 12966297"/>
                <a:gd name="connsiteY50" fmla="*/ 5590258 h 6399057"/>
                <a:gd name="connsiteX51" fmla="*/ 460264 w 12966297"/>
                <a:gd name="connsiteY51" fmla="*/ 5558361 h 6399057"/>
                <a:gd name="connsiteX52" fmla="*/ 130654 w 12966297"/>
                <a:gd name="connsiteY52" fmla="*/ 5228751 h 6399057"/>
                <a:gd name="connsiteX53" fmla="*/ 24329 w 12966297"/>
                <a:gd name="connsiteY53" fmla="*/ 412202 h 6399057"/>
                <a:gd name="connsiteX54" fmla="*/ 598487 w 12966297"/>
                <a:gd name="connsiteY54" fmla="*/ 603588 h 6399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966297" h="6399057">
                  <a:moveTo>
                    <a:pt x="598487" y="603588"/>
                  </a:moveTo>
                  <a:cubicBezTo>
                    <a:pt x="768608" y="639030"/>
                    <a:pt x="924552" y="610677"/>
                    <a:pt x="1045054" y="624854"/>
                  </a:cubicBezTo>
                  <a:cubicBezTo>
                    <a:pt x="1165556" y="639031"/>
                    <a:pt x="1200999" y="718775"/>
                    <a:pt x="1321501" y="688649"/>
                  </a:cubicBezTo>
                  <a:cubicBezTo>
                    <a:pt x="1442003" y="658523"/>
                    <a:pt x="1658198" y="552198"/>
                    <a:pt x="1768068" y="444100"/>
                  </a:cubicBezTo>
                  <a:cubicBezTo>
                    <a:pt x="1877938" y="336002"/>
                    <a:pt x="1872622" y="77277"/>
                    <a:pt x="1980720" y="40063"/>
                  </a:cubicBezTo>
                  <a:cubicBezTo>
                    <a:pt x="2088818" y="2849"/>
                    <a:pt x="2278431" y="199551"/>
                    <a:pt x="2416654" y="220816"/>
                  </a:cubicBezTo>
                  <a:cubicBezTo>
                    <a:pt x="2554877" y="242081"/>
                    <a:pt x="2657659" y="125124"/>
                    <a:pt x="2810059" y="167654"/>
                  </a:cubicBezTo>
                  <a:cubicBezTo>
                    <a:pt x="2962459" y="210184"/>
                    <a:pt x="3159161" y="483086"/>
                    <a:pt x="3331054" y="475998"/>
                  </a:cubicBezTo>
                  <a:cubicBezTo>
                    <a:pt x="3502947" y="468909"/>
                    <a:pt x="3722687" y="178286"/>
                    <a:pt x="3841417" y="125123"/>
                  </a:cubicBezTo>
                  <a:cubicBezTo>
                    <a:pt x="3960147" y="71960"/>
                    <a:pt x="3981413" y="176514"/>
                    <a:pt x="4043436" y="157021"/>
                  </a:cubicBezTo>
                  <a:cubicBezTo>
                    <a:pt x="4105459" y="137528"/>
                    <a:pt x="4123180" y="-39681"/>
                    <a:pt x="4213557" y="8165"/>
                  </a:cubicBezTo>
                  <a:cubicBezTo>
                    <a:pt x="4303934" y="56011"/>
                    <a:pt x="4362412" y="295244"/>
                    <a:pt x="4585696" y="444100"/>
                  </a:cubicBezTo>
                  <a:cubicBezTo>
                    <a:pt x="4808980" y="592956"/>
                    <a:pt x="5244915" y="858770"/>
                    <a:pt x="5553259" y="901300"/>
                  </a:cubicBezTo>
                  <a:cubicBezTo>
                    <a:pt x="5861603" y="943830"/>
                    <a:pt x="6203617" y="802062"/>
                    <a:pt x="6435761" y="699281"/>
                  </a:cubicBezTo>
                  <a:cubicBezTo>
                    <a:pt x="6667905" y="596500"/>
                    <a:pt x="6827394" y="339547"/>
                    <a:pt x="6946124" y="284612"/>
                  </a:cubicBezTo>
                  <a:cubicBezTo>
                    <a:pt x="7064854" y="229677"/>
                    <a:pt x="7070171" y="360812"/>
                    <a:pt x="7148143" y="369672"/>
                  </a:cubicBezTo>
                  <a:cubicBezTo>
                    <a:pt x="7226115" y="378532"/>
                    <a:pt x="7304087" y="369672"/>
                    <a:pt x="7413957" y="337774"/>
                  </a:cubicBezTo>
                  <a:cubicBezTo>
                    <a:pt x="7523827" y="305876"/>
                    <a:pt x="7695719" y="130439"/>
                    <a:pt x="7807361" y="178286"/>
                  </a:cubicBezTo>
                  <a:cubicBezTo>
                    <a:pt x="7919003" y="226133"/>
                    <a:pt x="7950901" y="532705"/>
                    <a:pt x="8083808" y="624854"/>
                  </a:cubicBezTo>
                  <a:cubicBezTo>
                    <a:pt x="8216715" y="717003"/>
                    <a:pt x="8454175" y="810923"/>
                    <a:pt x="8604803" y="731179"/>
                  </a:cubicBezTo>
                  <a:cubicBezTo>
                    <a:pt x="8755431" y="651435"/>
                    <a:pt x="8840491" y="188918"/>
                    <a:pt x="8987575" y="146388"/>
                  </a:cubicBezTo>
                  <a:cubicBezTo>
                    <a:pt x="9134659" y="103858"/>
                    <a:pt x="9246301" y="389165"/>
                    <a:pt x="9487306" y="475998"/>
                  </a:cubicBezTo>
                  <a:cubicBezTo>
                    <a:pt x="9728311" y="562831"/>
                    <a:pt x="10093361" y="711686"/>
                    <a:pt x="10433603" y="667384"/>
                  </a:cubicBezTo>
                  <a:cubicBezTo>
                    <a:pt x="10773845" y="623082"/>
                    <a:pt x="11300157" y="204868"/>
                    <a:pt x="11528757" y="210184"/>
                  </a:cubicBezTo>
                  <a:cubicBezTo>
                    <a:pt x="11757357" y="215500"/>
                    <a:pt x="11587236" y="633714"/>
                    <a:pt x="11805203" y="699281"/>
                  </a:cubicBezTo>
                  <a:cubicBezTo>
                    <a:pt x="12023170" y="764848"/>
                    <a:pt x="12645175" y="520299"/>
                    <a:pt x="12836561" y="603588"/>
                  </a:cubicBezTo>
                  <a:cubicBezTo>
                    <a:pt x="13027947" y="686877"/>
                    <a:pt x="12949976" y="382077"/>
                    <a:pt x="12953520" y="1199012"/>
                  </a:cubicBezTo>
                  <a:cubicBezTo>
                    <a:pt x="12957064" y="2015947"/>
                    <a:pt x="12887953" y="4785728"/>
                    <a:pt x="12857827" y="5505198"/>
                  </a:cubicBezTo>
                  <a:cubicBezTo>
                    <a:pt x="12827701" y="6224668"/>
                    <a:pt x="12859599" y="5492793"/>
                    <a:pt x="12772766" y="5515830"/>
                  </a:cubicBezTo>
                  <a:cubicBezTo>
                    <a:pt x="12685933" y="5538867"/>
                    <a:pt x="12489231" y="5506970"/>
                    <a:pt x="12336831" y="5643421"/>
                  </a:cubicBezTo>
                  <a:cubicBezTo>
                    <a:pt x="12184431" y="5779872"/>
                    <a:pt x="11959375" y="6217579"/>
                    <a:pt x="11858366" y="6334537"/>
                  </a:cubicBezTo>
                  <a:cubicBezTo>
                    <a:pt x="11757357" y="6451495"/>
                    <a:pt x="11835329" y="6380612"/>
                    <a:pt x="11730775" y="6345170"/>
                  </a:cubicBezTo>
                  <a:cubicBezTo>
                    <a:pt x="11626222" y="6309728"/>
                    <a:pt x="11394078" y="6146695"/>
                    <a:pt x="11231045" y="6121886"/>
                  </a:cubicBezTo>
                  <a:cubicBezTo>
                    <a:pt x="11068013" y="6097077"/>
                    <a:pt x="10865994" y="6219351"/>
                    <a:pt x="10752580" y="6196314"/>
                  </a:cubicBezTo>
                  <a:cubicBezTo>
                    <a:pt x="10639166" y="6173277"/>
                    <a:pt x="10695873" y="6045686"/>
                    <a:pt x="10550561" y="5983663"/>
                  </a:cubicBezTo>
                  <a:cubicBezTo>
                    <a:pt x="10405249" y="5921640"/>
                    <a:pt x="10068552" y="5785188"/>
                    <a:pt x="9880710" y="5824174"/>
                  </a:cubicBezTo>
                  <a:cubicBezTo>
                    <a:pt x="9692868" y="5863160"/>
                    <a:pt x="9545784" y="6152012"/>
                    <a:pt x="9423510" y="6217579"/>
                  </a:cubicBezTo>
                  <a:cubicBezTo>
                    <a:pt x="9301236" y="6283146"/>
                    <a:pt x="9244529" y="6194542"/>
                    <a:pt x="9147064" y="6217579"/>
                  </a:cubicBezTo>
                  <a:cubicBezTo>
                    <a:pt x="9049599" y="6240616"/>
                    <a:pt x="9014157" y="6458583"/>
                    <a:pt x="8838720" y="6355802"/>
                  </a:cubicBezTo>
                  <a:cubicBezTo>
                    <a:pt x="8663283" y="6253021"/>
                    <a:pt x="8439998" y="5790505"/>
                    <a:pt x="8094440" y="5600891"/>
                  </a:cubicBezTo>
                  <a:cubicBezTo>
                    <a:pt x="7748882" y="5411277"/>
                    <a:pt x="7169408" y="5211031"/>
                    <a:pt x="6765371" y="5218119"/>
                  </a:cubicBezTo>
                  <a:cubicBezTo>
                    <a:pt x="6361334" y="5225207"/>
                    <a:pt x="5916538" y="5510514"/>
                    <a:pt x="5670217" y="5643421"/>
                  </a:cubicBezTo>
                  <a:cubicBezTo>
                    <a:pt x="5423896" y="5776328"/>
                    <a:pt x="5415036" y="5974803"/>
                    <a:pt x="5287445" y="6015561"/>
                  </a:cubicBezTo>
                  <a:cubicBezTo>
                    <a:pt x="5159854" y="6056319"/>
                    <a:pt x="5101375" y="5859617"/>
                    <a:pt x="4904673" y="5887970"/>
                  </a:cubicBezTo>
                  <a:cubicBezTo>
                    <a:pt x="4707971" y="5916323"/>
                    <a:pt x="4254315" y="6198086"/>
                    <a:pt x="4107231" y="6185681"/>
                  </a:cubicBezTo>
                  <a:cubicBezTo>
                    <a:pt x="3960147" y="6173276"/>
                    <a:pt x="4142673" y="5937589"/>
                    <a:pt x="4022171" y="5813542"/>
                  </a:cubicBezTo>
                  <a:cubicBezTo>
                    <a:pt x="3901669" y="5689496"/>
                    <a:pt x="3591552" y="5459123"/>
                    <a:pt x="3384217" y="5441402"/>
                  </a:cubicBezTo>
                  <a:cubicBezTo>
                    <a:pt x="3176882" y="5423681"/>
                    <a:pt x="2909296" y="5581397"/>
                    <a:pt x="2778161" y="5707216"/>
                  </a:cubicBezTo>
                  <a:cubicBezTo>
                    <a:pt x="2647026" y="5833035"/>
                    <a:pt x="2666519" y="6148468"/>
                    <a:pt x="2597408" y="6196314"/>
                  </a:cubicBezTo>
                  <a:cubicBezTo>
                    <a:pt x="2528297" y="6244160"/>
                    <a:pt x="2551334" y="6095304"/>
                    <a:pt x="2363492" y="5994295"/>
                  </a:cubicBezTo>
                  <a:cubicBezTo>
                    <a:pt x="2175650" y="5893286"/>
                    <a:pt x="1787562" y="5662914"/>
                    <a:pt x="1470357" y="5590258"/>
                  </a:cubicBezTo>
                  <a:cubicBezTo>
                    <a:pt x="1153152" y="5517602"/>
                    <a:pt x="683548" y="5618612"/>
                    <a:pt x="460264" y="5558361"/>
                  </a:cubicBezTo>
                  <a:cubicBezTo>
                    <a:pt x="236980" y="5498110"/>
                    <a:pt x="203310" y="6086444"/>
                    <a:pt x="130654" y="5228751"/>
                  </a:cubicBezTo>
                  <a:cubicBezTo>
                    <a:pt x="57998" y="4371058"/>
                    <a:pt x="-48327" y="1184834"/>
                    <a:pt x="24329" y="412202"/>
                  </a:cubicBezTo>
                  <a:cubicBezTo>
                    <a:pt x="96985" y="-360430"/>
                    <a:pt x="428366" y="568146"/>
                    <a:pt x="598487" y="60358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CA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D3AB6C-A9F6-77F4-FC43-A9C66C4482E1}"/>
                </a:ext>
              </a:extLst>
            </p:cNvPr>
            <p:cNvSpPr/>
            <p:nvPr/>
          </p:nvSpPr>
          <p:spPr>
            <a:xfrm>
              <a:off x="2266582" y="2374838"/>
              <a:ext cx="6885095" cy="1642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44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US" sz="4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1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150</TotalTime>
  <Words>453</Words>
  <Application>Microsoft Office PowerPoint</Application>
  <PresentationFormat>Widescreen</PresentationFormat>
  <Paragraphs>30</Paragraphs>
  <Slides>28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等线</vt:lpstr>
      <vt:lpstr>Arial</vt:lpstr>
      <vt:lpstr>Calibri</vt:lpstr>
      <vt:lpstr>Calibri Light</vt:lpstr>
      <vt:lpstr>Cambria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46</cp:revision>
  <dcterms:created xsi:type="dcterms:W3CDTF">2023-11-01T11:19:12Z</dcterms:created>
  <dcterms:modified xsi:type="dcterms:W3CDTF">2023-12-15T14:21:07Z</dcterms:modified>
  <cp:category>9Slide.vn</cp:category>
</cp:coreProperties>
</file>