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activeX/activeX4.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1"/>
  </p:notesMasterIdLst>
  <p:sldIdLst>
    <p:sldId id="280" r:id="rId2"/>
    <p:sldId id="281" r:id="rId3"/>
    <p:sldId id="282" r:id="rId4"/>
    <p:sldId id="258" r:id="rId5"/>
    <p:sldId id="259" r:id="rId6"/>
    <p:sldId id="312" r:id="rId7"/>
    <p:sldId id="318" r:id="rId8"/>
    <p:sldId id="309" r:id="rId9"/>
    <p:sldId id="322" r:id="rId10"/>
    <p:sldId id="324" r:id="rId11"/>
    <p:sldId id="325" r:id="rId12"/>
    <p:sldId id="326" r:id="rId13"/>
    <p:sldId id="323" r:id="rId14"/>
    <p:sldId id="327" r:id="rId15"/>
    <p:sldId id="328" r:id="rId16"/>
    <p:sldId id="329" r:id="rId17"/>
    <p:sldId id="330" r:id="rId18"/>
    <p:sldId id="332" r:id="rId19"/>
    <p:sldId id="333" r:id="rId20"/>
    <p:sldId id="334" r:id="rId21"/>
    <p:sldId id="335" r:id="rId22"/>
    <p:sldId id="336" r:id="rId23"/>
    <p:sldId id="338" r:id="rId24"/>
    <p:sldId id="339" r:id="rId25"/>
    <p:sldId id="340" r:id="rId26"/>
    <p:sldId id="2007577255" r:id="rId27"/>
    <p:sldId id="361" r:id="rId28"/>
    <p:sldId id="3926" r:id="rId29"/>
    <p:sldId id="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09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002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5070-829A-874B-F99C-DE2930DAD8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5D60FA-0D05-E41D-2B03-7E52183348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941D49-7315-B1E4-C5AC-1E535C70AB43}"/>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2BDEAFC5-D7BB-4D1A-9285-2D3F64E1C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71879-FAEE-2792-75FA-AF134F5323CA}"/>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72182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1345-DDE8-4480-B128-65CCB0F75D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25E64-0CA8-5382-6DEA-8A2114D608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22EFF-2B70-FB4F-3F4A-ABA90B956FAF}"/>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D4976A02-6CFF-9C7F-A85B-A39FDA6F5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CBF52-D40E-8D1F-245D-0EC600671A8F}"/>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137044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81ED36-1326-E68E-23F8-B9DC70C756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262631-E627-E455-E85E-389FC3CA7B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8C87F-52D0-E4DA-E9A7-162D305B9929}"/>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48D633A8-2195-8DA0-4F8D-EEFD89868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2666D-16CA-3038-B291-E67E85D87463}"/>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320015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9322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8375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E396A-4074-66F8-1757-813047C0A3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84042-0CB6-A368-6C44-E7DF5837F3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FFB3D-EA90-D1E8-AE95-4FE0D50BE256}"/>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27655B88-DAC0-B913-61B7-56F856667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F966A-2306-7C60-0C32-87ABA7512C86}"/>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95528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2A6C-4EDB-349E-E38C-9B2E4ABF67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2D8078-28EE-FCDE-4F4E-52F09BB4A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12EBD2-D1F7-0786-4E58-F4BED6123AEA}"/>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D04B7BD7-DBF7-E289-0E73-E0C16917F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3B5B0-B7C9-38A8-C049-BF5B9D023AC1}"/>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264912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5C5A6-700B-0A1E-7CB8-FDB7644025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2D017-B154-56B8-7E35-D3B9178DFF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57876D-8237-B89F-9332-16F0FAD0B1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503FB-F3C9-5BB8-4724-158BFCFE040D}"/>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6" name="Footer Placeholder 5">
            <a:extLst>
              <a:ext uri="{FF2B5EF4-FFF2-40B4-BE49-F238E27FC236}">
                <a16:creationId xmlns:a16="http://schemas.microsoft.com/office/drawing/2014/main" id="{B6C2D8C4-9E0B-7F32-0085-F53BEF0D8E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E7BE3-36B1-7C52-07FF-F27D9E90B541}"/>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115574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B91A-D980-C44E-99A1-0709682594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2268FF-4DA5-4016-DD16-4DB82194F8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8B000D-A7B4-D608-9C33-49266C1826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EB8F7-6F62-B29D-446F-F1B639D16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6049D-7554-CE53-A4AF-17C3D1BE9B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199B3-40FE-BB33-4D42-0FD5744B954D}"/>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8" name="Footer Placeholder 7">
            <a:extLst>
              <a:ext uri="{FF2B5EF4-FFF2-40B4-BE49-F238E27FC236}">
                <a16:creationId xmlns:a16="http://schemas.microsoft.com/office/drawing/2014/main" id="{D77EA6C7-6E90-52F4-2741-C94966D42A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F756AE-EAE3-61F8-08D5-D6907F6B4164}"/>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85196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99E0-169D-A4E1-9B14-25A4862F0D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2BE821-7C0D-C6A7-C12C-491F7C847A8F}"/>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4" name="Footer Placeholder 3">
            <a:extLst>
              <a:ext uri="{FF2B5EF4-FFF2-40B4-BE49-F238E27FC236}">
                <a16:creationId xmlns:a16="http://schemas.microsoft.com/office/drawing/2014/main" id="{F933F30C-4FBB-2608-FAF8-2DF6EE0A4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45AA18-0150-7285-DA0E-E1BE1A3E24B7}"/>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112685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77BC91-8916-0FCC-A99C-24B44EEF09A6}"/>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3" name="Footer Placeholder 2">
            <a:extLst>
              <a:ext uri="{FF2B5EF4-FFF2-40B4-BE49-F238E27FC236}">
                <a16:creationId xmlns:a16="http://schemas.microsoft.com/office/drawing/2014/main" id="{1D019DFD-469B-3516-99C1-0531400393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13B1D5-C3E4-A71D-024F-6D6379A20BA9}"/>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4151286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58A1-3469-078D-5625-F0DA9F19B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6A170-C6EE-30D0-FDC8-6E9A091BAF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E294F1-6ED7-2B39-2921-CB3978027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F5BD-38FE-7D34-29EC-1D7CA3121D6C}"/>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6" name="Footer Placeholder 5">
            <a:extLst>
              <a:ext uri="{FF2B5EF4-FFF2-40B4-BE49-F238E27FC236}">
                <a16:creationId xmlns:a16="http://schemas.microsoft.com/office/drawing/2014/main" id="{91D47505-F29D-FBB3-C1C2-02FDCAE0F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72968-3CE3-C9A6-FAD6-97B94C7200F2}"/>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241588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5734-5CED-CAA7-9338-4EBF132EC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131B21-03CA-DCF9-D177-9E09815E58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254BD1-11EB-D415-FC60-8FE0EAE10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C32C3-3B54-C764-E74A-A69D99908736}"/>
              </a:ext>
            </a:extLst>
          </p:cNvPr>
          <p:cNvSpPr>
            <a:spLocks noGrp="1"/>
          </p:cNvSpPr>
          <p:nvPr>
            <p:ph type="dt" sz="half" idx="10"/>
          </p:nvPr>
        </p:nvSpPr>
        <p:spPr/>
        <p:txBody>
          <a:bodyPr/>
          <a:lstStyle/>
          <a:p>
            <a:fld id="{766FF7D1-FEBD-4C12-B1DA-C6D9996299D2}" type="datetimeFigureOut">
              <a:rPr lang="en-US" smtClean="0"/>
              <a:t>12/15/2023</a:t>
            </a:fld>
            <a:endParaRPr lang="en-US"/>
          </a:p>
        </p:txBody>
      </p:sp>
      <p:sp>
        <p:nvSpPr>
          <p:cNvPr id="6" name="Footer Placeholder 5">
            <a:extLst>
              <a:ext uri="{FF2B5EF4-FFF2-40B4-BE49-F238E27FC236}">
                <a16:creationId xmlns:a16="http://schemas.microsoft.com/office/drawing/2014/main" id="{8C6296FB-EBB8-A9B2-375D-B28173C0A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EA162-7293-BA46-059B-1A80F277431F}"/>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25209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13FEA91-F3DA-25C9-A517-707D4AFF64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2421CCD-1EA3-C6C5-9141-A64A1294DB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5856F3-4E03-5B7A-4150-F4F40684F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A19E4-87B5-A0BE-D6BE-7C9D10AC8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FF7D1-FEBD-4C12-B1DA-C6D9996299D2}" type="datetimeFigureOut">
              <a:rPr lang="en-US" smtClean="0"/>
              <a:t>12/15/2023</a:t>
            </a:fld>
            <a:endParaRPr lang="en-US"/>
          </a:p>
        </p:txBody>
      </p:sp>
      <p:sp>
        <p:nvSpPr>
          <p:cNvPr id="5" name="Footer Placeholder 4">
            <a:extLst>
              <a:ext uri="{FF2B5EF4-FFF2-40B4-BE49-F238E27FC236}">
                <a16:creationId xmlns:a16="http://schemas.microsoft.com/office/drawing/2014/main" id="{45472C34-AFCE-9EB8-F17D-08729DF571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90C82F-3CC7-A486-B844-9812D55FB1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102E7-2266-4256-8F4D-C7709403BC6F}" type="slidenum">
              <a:rPr lang="en-US" smtClean="0"/>
              <a:t>‹#›</a:t>
            </a:fld>
            <a:endParaRPr lang="en-US"/>
          </a:p>
        </p:txBody>
      </p:sp>
    </p:spTree>
    <p:extLst>
      <p:ext uri="{BB962C8B-B14F-4D97-AF65-F5344CB8AC3E}">
        <p14:creationId xmlns:p14="http://schemas.microsoft.com/office/powerpoint/2010/main" val="18335672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14.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notesSlide" Target="../notesSlides/notesSlide15.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control" Target="../activeX/activeX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control" Target="../activeX/activeX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control" Target="../activeX/activeX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emf"/><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2.emf"/><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wmf"/><Relationship Id="rId3" Type="http://schemas.openxmlformats.org/officeDocument/2006/relationships/control" Target="../activeX/activeX7.xml"/><Relationship Id="rId7" Type="http://schemas.openxmlformats.org/officeDocument/2006/relationships/image" Target="../media/image49.png"/><Relationship Id="rId12" Type="http://schemas.openxmlformats.org/officeDocument/2006/relationships/image" Target="../media/image54.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26.xml"/><Relationship Id="rId11" Type="http://schemas.openxmlformats.org/officeDocument/2006/relationships/image" Target="../media/image53.png"/><Relationship Id="rId5" Type="http://schemas.openxmlformats.org/officeDocument/2006/relationships/slideLayout" Target="../slideLayouts/slideLayout7.xml"/><Relationship Id="rId15" Type="http://schemas.openxmlformats.org/officeDocument/2006/relationships/image" Target="../media/image57.wmf"/><Relationship Id="rId10" Type="http://schemas.openxmlformats.org/officeDocument/2006/relationships/image" Target="../media/image52.png"/><Relationship Id="rId4" Type="http://schemas.openxmlformats.org/officeDocument/2006/relationships/control" Target="../activeX/activeX8.xml"/><Relationship Id="rId9" Type="http://schemas.openxmlformats.org/officeDocument/2006/relationships/image" Target="../media/image51.png"/><Relationship Id="rId14" Type="http://schemas.openxmlformats.org/officeDocument/2006/relationships/image" Target="../media/image56.wm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3.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9.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64.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545595" y="2827520"/>
            <a:ext cx="10963234" cy="3247459"/>
          </a:xfrm>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 name="connsiteX0" fmla="*/ 0 w 10963234"/>
              <a:gd name="connsiteY0" fmla="*/ 446331 h 3247459"/>
              <a:gd name="connsiteX1" fmla="*/ 446331 w 10963234"/>
              <a:gd name="connsiteY1" fmla="*/ 0 h 3247459"/>
              <a:gd name="connsiteX2" fmla="*/ 1016997 w 10963234"/>
              <a:gd name="connsiteY2" fmla="*/ 0 h 3247459"/>
              <a:gd name="connsiteX3" fmla="*/ 1789074 w 10963234"/>
              <a:gd name="connsiteY3" fmla="*/ 0 h 3247459"/>
              <a:gd name="connsiteX4" fmla="*/ 2158328 w 10963234"/>
              <a:gd name="connsiteY4" fmla="*/ 0 h 3247459"/>
              <a:gd name="connsiteX5" fmla="*/ 2930405 w 10963234"/>
              <a:gd name="connsiteY5" fmla="*/ 0 h 3247459"/>
              <a:gd name="connsiteX6" fmla="*/ 3299660 w 10963234"/>
              <a:gd name="connsiteY6" fmla="*/ 0 h 3247459"/>
              <a:gd name="connsiteX7" fmla="*/ 4071737 w 10963234"/>
              <a:gd name="connsiteY7" fmla="*/ 0 h 3247459"/>
              <a:gd name="connsiteX8" fmla="*/ 4743108 w 10963234"/>
              <a:gd name="connsiteY8" fmla="*/ 0 h 3247459"/>
              <a:gd name="connsiteX9" fmla="*/ 5313774 w 10963234"/>
              <a:gd name="connsiteY9" fmla="*/ 0 h 3247459"/>
              <a:gd name="connsiteX10" fmla="*/ 5985146 w 10963234"/>
              <a:gd name="connsiteY10" fmla="*/ 0 h 3247459"/>
              <a:gd name="connsiteX11" fmla="*/ 6757223 w 10963234"/>
              <a:gd name="connsiteY11" fmla="*/ 0 h 3247459"/>
              <a:gd name="connsiteX12" fmla="*/ 7428594 w 10963234"/>
              <a:gd name="connsiteY12" fmla="*/ 0 h 3247459"/>
              <a:gd name="connsiteX13" fmla="*/ 7898554 w 10963234"/>
              <a:gd name="connsiteY13" fmla="*/ 0 h 3247459"/>
              <a:gd name="connsiteX14" fmla="*/ 8368514 w 10963234"/>
              <a:gd name="connsiteY14" fmla="*/ 0 h 3247459"/>
              <a:gd name="connsiteX15" fmla="*/ 8838474 w 10963234"/>
              <a:gd name="connsiteY15" fmla="*/ 0 h 3247459"/>
              <a:gd name="connsiteX16" fmla="*/ 9308434 w 10963234"/>
              <a:gd name="connsiteY16" fmla="*/ 0 h 3247459"/>
              <a:gd name="connsiteX17" fmla="*/ 10516903 w 10963234"/>
              <a:gd name="connsiteY17" fmla="*/ 0 h 3247459"/>
              <a:gd name="connsiteX18" fmla="*/ 10963234 w 10963234"/>
              <a:gd name="connsiteY18" fmla="*/ 446331 h 3247459"/>
              <a:gd name="connsiteX19" fmla="*/ 10963234 w 10963234"/>
              <a:gd name="connsiteY19" fmla="*/ 1058578 h 3247459"/>
              <a:gd name="connsiteX20" fmla="*/ 10963234 w 10963234"/>
              <a:gd name="connsiteY20" fmla="*/ 1647277 h 3247459"/>
              <a:gd name="connsiteX21" fmla="*/ 10963234 w 10963234"/>
              <a:gd name="connsiteY21" fmla="*/ 2235977 h 3247459"/>
              <a:gd name="connsiteX22" fmla="*/ 10963234 w 10963234"/>
              <a:gd name="connsiteY22" fmla="*/ 2801128 h 3247459"/>
              <a:gd name="connsiteX23" fmla="*/ 10516903 w 10963234"/>
              <a:gd name="connsiteY23" fmla="*/ 3247459 h 3247459"/>
              <a:gd name="connsiteX24" fmla="*/ 9946237 w 10963234"/>
              <a:gd name="connsiteY24" fmla="*/ 3247459 h 3247459"/>
              <a:gd name="connsiteX25" fmla="*/ 9375572 w 10963234"/>
              <a:gd name="connsiteY25" fmla="*/ 3247459 h 3247459"/>
              <a:gd name="connsiteX26" fmla="*/ 8804906 w 10963234"/>
              <a:gd name="connsiteY26" fmla="*/ 3247459 h 3247459"/>
              <a:gd name="connsiteX27" fmla="*/ 8435651 w 10963234"/>
              <a:gd name="connsiteY27" fmla="*/ 3247459 h 3247459"/>
              <a:gd name="connsiteX28" fmla="*/ 8066397 w 10963234"/>
              <a:gd name="connsiteY28" fmla="*/ 3247459 h 3247459"/>
              <a:gd name="connsiteX29" fmla="*/ 7697143 w 10963234"/>
              <a:gd name="connsiteY29" fmla="*/ 3247459 h 3247459"/>
              <a:gd name="connsiteX30" fmla="*/ 7126477 w 10963234"/>
              <a:gd name="connsiteY30" fmla="*/ 3247459 h 3247459"/>
              <a:gd name="connsiteX31" fmla="*/ 6455106 w 10963234"/>
              <a:gd name="connsiteY31" fmla="*/ 3247459 h 3247459"/>
              <a:gd name="connsiteX32" fmla="*/ 5582323 w 10963234"/>
              <a:gd name="connsiteY32" fmla="*/ 3247459 h 3247459"/>
              <a:gd name="connsiteX33" fmla="*/ 4910951 w 10963234"/>
              <a:gd name="connsiteY33" fmla="*/ 3247459 h 3247459"/>
              <a:gd name="connsiteX34" fmla="*/ 4541697 w 10963234"/>
              <a:gd name="connsiteY34" fmla="*/ 3247459 h 3247459"/>
              <a:gd name="connsiteX35" fmla="*/ 3769620 w 10963234"/>
              <a:gd name="connsiteY35" fmla="*/ 3247459 h 3247459"/>
              <a:gd name="connsiteX36" fmla="*/ 3299660 w 10963234"/>
              <a:gd name="connsiteY36" fmla="*/ 3247459 h 3247459"/>
              <a:gd name="connsiteX37" fmla="*/ 2527583 w 10963234"/>
              <a:gd name="connsiteY37" fmla="*/ 3247459 h 3247459"/>
              <a:gd name="connsiteX38" fmla="*/ 1856211 w 10963234"/>
              <a:gd name="connsiteY38" fmla="*/ 3247459 h 3247459"/>
              <a:gd name="connsiteX39" fmla="*/ 1386251 w 10963234"/>
              <a:gd name="connsiteY39" fmla="*/ 3247459 h 3247459"/>
              <a:gd name="connsiteX40" fmla="*/ 446331 w 10963234"/>
              <a:gd name="connsiteY40" fmla="*/ 3247459 h 3247459"/>
              <a:gd name="connsiteX41" fmla="*/ 0 w 10963234"/>
              <a:gd name="connsiteY41" fmla="*/ 2801128 h 3247459"/>
              <a:gd name="connsiteX42" fmla="*/ 0 w 10963234"/>
              <a:gd name="connsiteY42" fmla="*/ 2283073 h 3247459"/>
              <a:gd name="connsiteX43" fmla="*/ 0 w 10963234"/>
              <a:gd name="connsiteY43" fmla="*/ 1647277 h 3247459"/>
              <a:gd name="connsiteX44" fmla="*/ 0 w 10963234"/>
              <a:gd name="connsiteY44" fmla="*/ 1129222 h 3247459"/>
              <a:gd name="connsiteX45" fmla="*/ 0 w 10963234"/>
              <a:gd name="connsiteY45"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63234" h="3247459" fill="none" extrusionOk="0">
                <a:moveTo>
                  <a:pt x="0" y="446331"/>
                </a:moveTo>
                <a:cubicBezTo>
                  <a:pt x="-23308" y="174593"/>
                  <a:pt x="191258" y="-15300"/>
                  <a:pt x="446331" y="0"/>
                </a:cubicBezTo>
                <a:cubicBezTo>
                  <a:pt x="605677" y="-6200"/>
                  <a:pt x="684925" y="1922"/>
                  <a:pt x="815585" y="0"/>
                </a:cubicBezTo>
                <a:cubicBezTo>
                  <a:pt x="935754" y="27001"/>
                  <a:pt x="1284389" y="-6919"/>
                  <a:pt x="1386251" y="0"/>
                </a:cubicBezTo>
                <a:cubicBezTo>
                  <a:pt x="1469124" y="16002"/>
                  <a:pt x="1650658" y="29014"/>
                  <a:pt x="1856211" y="0"/>
                </a:cubicBezTo>
                <a:cubicBezTo>
                  <a:pt x="2045476" y="2010"/>
                  <a:pt x="2455728" y="8207"/>
                  <a:pt x="2628288" y="0"/>
                </a:cubicBezTo>
                <a:cubicBezTo>
                  <a:pt x="2763179" y="-16554"/>
                  <a:pt x="3239998" y="-44560"/>
                  <a:pt x="3400365" y="0"/>
                </a:cubicBezTo>
                <a:cubicBezTo>
                  <a:pt x="3606223" y="47265"/>
                  <a:pt x="4009507" y="-17939"/>
                  <a:pt x="4172443" y="0"/>
                </a:cubicBezTo>
                <a:cubicBezTo>
                  <a:pt x="4351215" y="26978"/>
                  <a:pt x="4455790" y="5609"/>
                  <a:pt x="4541697" y="0"/>
                </a:cubicBezTo>
                <a:cubicBezTo>
                  <a:pt x="4630556" y="34503"/>
                  <a:pt x="4818284" y="6287"/>
                  <a:pt x="4910951" y="0"/>
                </a:cubicBezTo>
                <a:cubicBezTo>
                  <a:pt x="5000714" y="-19447"/>
                  <a:pt x="5391722" y="10204"/>
                  <a:pt x="5582323" y="0"/>
                </a:cubicBezTo>
                <a:cubicBezTo>
                  <a:pt x="5720211" y="-24837"/>
                  <a:pt x="6139126" y="25927"/>
                  <a:pt x="6354400" y="0"/>
                </a:cubicBezTo>
                <a:cubicBezTo>
                  <a:pt x="6539940" y="-20340"/>
                  <a:pt x="6561516" y="-271"/>
                  <a:pt x="6723654" y="0"/>
                </a:cubicBezTo>
                <a:cubicBezTo>
                  <a:pt x="6897896" y="6176"/>
                  <a:pt x="7269807" y="905"/>
                  <a:pt x="7596437" y="0"/>
                </a:cubicBezTo>
                <a:cubicBezTo>
                  <a:pt x="7885502" y="-2231"/>
                  <a:pt x="7996827" y="-1035"/>
                  <a:pt x="8167103" y="0"/>
                </a:cubicBezTo>
                <a:cubicBezTo>
                  <a:pt x="8363585" y="-5639"/>
                  <a:pt x="8542625" y="-2924"/>
                  <a:pt x="8737769" y="0"/>
                </a:cubicBezTo>
                <a:cubicBezTo>
                  <a:pt x="8925908" y="-15766"/>
                  <a:pt x="8988002" y="-17244"/>
                  <a:pt x="9107023" y="0"/>
                </a:cubicBezTo>
                <a:cubicBezTo>
                  <a:pt x="9261012" y="35499"/>
                  <a:pt x="9705325" y="-33253"/>
                  <a:pt x="9879100" y="0"/>
                </a:cubicBezTo>
                <a:cubicBezTo>
                  <a:pt x="10079370" y="15790"/>
                  <a:pt x="10339833" y="5737"/>
                  <a:pt x="10516903" y="0"/>
                </a:cubicBezTo>
                <a:cubicBezTo>
                  <a:pt x="10705784" y="-3788"/>
                  <a:pt x="10991183" y="194078"/>
                  <a:pt x="10963234" y="446331"/>
                </a:cubicBezTo>
                <a:cubicBezTo>
                  <a:pt x="10984562" y="581325"/>
                  <a:pt x="10984340" y="845092"/>
                  <a:pt x="10963234" y="1058578"/>
                </a:cubicBezTo>
                <a:cubicBezTo>
                  <a:pt x="10952956" y="1245664"/>
                  <a:pt x="10997838" y="1489198"/>
                  <a:pt x="10963234" y="1647277"/>
                </a:cubicBezTo>
                <a:cubicBezTo>
                  <a:pt x="10938895" y="1805137"/>
                  <a:pt x="10931694" y="1956242"/>
                  <a:pt x="10963234" y="2165333"/>
                </a:cubicBezTo>
                <a:cubicBezTo>
                  <a:pt x="11005787" y="2334819"/>
                  <a:pt x="10983678" y="2619395"/>
                  <a:pt x="10963234" y="2801128"/>
                </a:cubicBezTo>
                <a:cubicBezTo>
                  <a:pt x="10974489" y="3026175"/>
                  <a:pt x="10702817" y="3228940"/>
                  <a:pt x="10516903" y="3247459"/>
                </a:cubicBezTo>
                <a:cubicBezTo>
                  <a:pt x="10255922" y="3274781"/>
                  <a:pt x="10156892" y="3241301"/>
                  <a:pt x="9946237" y="3247459"/>
                </a:cubicBezTo>
                <a:cubicBezTo>
                  <a:pt x="9731505" y="3245500"/>
                  <a:pt x="9589316" y="3205492"/>
                  <a:pt x="9375572" y="3247459"/>
                </a:cubicBezTo>
                <a:cubicBezTo>
                  <a:pt x="9139989" y="3248276"/>
                  <a:pt x="8880515" y="3292561"/>
                  <a:pt x="8704200" y="3247459"/>
                </a:cubicBezTo>
                <a:cubicBezTo>
                  <a:pt x="8527854" y="3218402"/>
                  <a:pt x="8455410" y="3263545"/>
                  <a:pt x="8234240" y="3247459"/>
                </a:cubicBezTo>
                <a:cubicBezTo>
                  <a:pt x="8033180" y="3231692"/>
                  <a:pt x="7984982" y="3226417"/>
                  <a:pt x="7764280" y="3247459"/>
                </a:cubicBezTo>
                <a:cubicBezTo>
                  <a:pt x="7544767" y="3262194"/>
                  <a:pt x="7553087" y="3244789"/>
                  <a:pt x="7395026" y="3247459"/>
                </a:cubicBezTo>
                <a:cubicBezTo>
                  <a:pt x="7238856" y="3242922"/>
                  <a:pt x="7092890" y="3248419"/>
                  <a:pt x="6824360" y="3247459"/>
                </a:cubicBezTo>
                <a:cubicBezTo>
                  <a:pt x="6563518" y="3229226"/>
                  <a:pt x="6283254" y="3245139"/>
                  <a:pt x="6052283" y="3247459"/>
                </a:cubicBezTo>
                <a:cubicBezTo>
                  <a:pt x="5822508" y="3244344"/>
                  <a:pt x="5687940" y="3241989"/>
                  <a:pt x="5380911" y="3247459"/>
                </a:cubicBezTo>
                <a:cubicBezTo>
                  <a:pt x="5057361" y="3289733"/>
                  <a:pt x="5146369" y="3264017"/>
                  <a:pt x="4910951" y="3247459"/>
                </a:cubicBezTo>
                <a:cubicBezTo>
                  <a:pt x="4681723" y="3229809"/>
                  <a:pt x="4668689" y="3237986"/>
                  <a:pt x="4541697" y="3247459"/>
                </a:cubicBezTo>
                <a:cubicBezTo>
                  <a:pt x="4380391" y="3289835"/>
                  <a:pt x="4000038" y="3192706"/>
                  <a:pt x="3668914" y="3247459"/>
                </a:cubicBezTo>
                <a:cubicBezTo>
                  <a:pt x="3326306" y="3278792"/>
                  <a:pt x="3268762" y="3272002"/>
                  <a:pt x="3098248" y="3247459"/>
                </a:cubicBezTo>
                <a:cubicBezTo>
                  <a:pt x="3004857" y="3254400"/>
                  <a:pt x="2630907" y="3203851"/>
                  <a:pt x="2326171" y="3247459"/>
                </a:cubicBezTo>
                <a:cubicBezTo>
                  <a:pt x="2022690" y="3222463"/>
                  <a:pt x="2035852" y="3243796"/>
                  <a:pt x="1956917" y="3247459"/>
                </a:cubicBezTo>
                <a:cubicBezTo>
                  <a:pt x="1887145" y="3257512"/>
                  <a:pt x="1612127" y="3288533"/>
                  <a:pt x="1486957" y="3247459"/>
                </a:cubicBezTo>
                <a:cubicBezTo>
                  <a:pt x="1361007" y="3329996"/>
                  <a:pt x="940065" y="3341123"/>
                  <a:pt x="446331" y="3247459"/>
                </a:cubicBezTo>
                <a:cubicBezTo>
                  <a:pt x="197848" y="3172102"/>
                  <a:pt x="19907" y="3092040"/>
                  <a:pt x="0" y="2801128"/>
                </a:cubicBezTo>
                <a:cubicBezTo>
                  <a:pt x="4146" y="2574908"/>
                  <a:pt x="-17754" y="2479703"/>
                  <a:pt x="0" y="2283073"/>
                </a:cubicBezTo>
                <a:cubicBezTo>
                  <a:pt x="38528" y="2077337"/>
                  <a:pt x="-11301" y="1824468"/>
                  <a:pt x="0" y="1717921"/>
                </a:cubicBezTo>
                <a:cubicBezTo>
                  <a:pt x="31792" y="1603951"/>
                  <a:pt x="2054" y="1387803"/>
                  <a:pt x="0" y="1105674"/>
                </a:cubicBezTo>
                <a:cubicBezTo>
                  <a:pt x="-18611" y="849155"/>
                  <a:pt x="12624" y="643585"/>
                  <a:pt x="0" y="446331"/>
                </a:cubicBezTo>
                <a:close/>
              </a:path>
              <a:path w="10963234" h="3247459" stroke="0" extrusionOk="0">
                <a:moveTo>
                  <a:pt x="0" y="446331"/>
                </a:moveTo>
                <a:cubicBezTo>
                  <a:pt x="5267" y="214644"/>
                  <a:pt x="205296" y="44767"/>
                  <a:pt x="446331" y="0"/>
                </a:cubicBezTo>
                <a:cubicBezTo>
                  <a:pt x="706872" y="6263"/>
                  <a:pt x="875326" y="-12620"/>
                  <a:pt x="1016997" y="0"/>
                </a:cubicBezTo>
                <a:cubicBezTo>
                  <a:pt x="1174723" y="-20215"/>
                  <a:pt x="1545133" y="5014"/>
                  <a:pt x="1789074" y="0"/>
                </a:cubicBezTo>
                <a:cubicBezTo>
                  <a:pt x="2065978" y="29301"/>
                  <a:pt x="2052273" y="-11263"/>
                  <a:pt x="2158328" y="0"/>
                </a:cubicBezTo>
                <a:cubicBezTo>
                  <a:pt x="2223587" y="-18538"/>
                  <a:pt x="2515274" y="1768"/>
                  <a:pt x="2930405" y="0"/>
                </a:cubicBezTo>
                <a:cubicBezTo>
                  <a:pt x="3290583" y="-5360"/>
                  <a:pt x="3162734" y="7795"/>
                  <a:pt x="3299660" y="0"/>
                </a:cubicBezTo>
                <a:cubicBezTo>
                  <a:pt x="3419017" y="58674"/>
                  <a:pt x="3713358" y="5364"/>
                  <a:pt x="4071737" y="0"/>
                </a:cubicBezTo>
                <a:cubicBezTo>
                  <a:pt x="4411275" y="27362"/>
                  <a:pt x="4472027" y="11317"/>
                  <a:pt x="4743108" y="0"/>
                </a:cubicBezTo>
                <a:cubicBezTo>
                  <a:pt x="5025113" y="-3361"/>
                  <a:pt x="5100793" y="35312"/>
                  <a:pt x="5313774" y="0"/>
                </a:cubicBezTo>
                <a:cubicBezTo>
                  <a:pt x="5553397" y="-30079"/>
                  <a:pt x="5745759" y="21593"/>
                  <a:pt x="5985146" y="0"/>
                </a:cubicBezTo>
                <a:cubicBezTo>
                  <a:pt x="6182913" y="5859"/>
                  <a:pt x="6405073" y="-501"/>
                  <a:pt x="6757223" y="0"/>
                </a:cubicBezTo>
                <a:cubicBezTo>
                  <a:pt x="7141370" y="30873"/>
                  <a:pt x="7271853" y="11845"/>
                  <a:pt x="7428594" y="0"/>
                </a:cubicBezTo>
                <a:cubicBezTo>
                  <a:pt x="7560469" y="-24256"/>
                  <a:pt x="7747783" y="-25999"/>
                  <a:pt x="7898554" y="0"/>
                </a:cubicBezTo>
                <a:cubicBezTo>
                  <a:pt x="8040664" y="17724"/>
                  <a:pt x="8142031" y="29206"/>
                  <a:pt x="8368514" y="0"/>
                </a:cubicBezTo>
                <a:cubicBezTo>
                  <a:pt x="8589660" y="-18582"/>
                  <a:pt x="8712945" y="15504"/>
                  <a:pt x="8838474" y="0"/>
                </a:cubicBezTo>
                <a:cubicBezTo>
                  <a:pt x="8942436" y="9484"/>
                  <a:pt x="9185576" y="11485"/>
                  <a:pt x="9308434" y="0"/>
                </a:cubicBezTo>
                <a:cubicBezTo>
                  <a:pt x="9455232" y="12059"/>
                  <a:pt x="10301420" y="-10119"/>
                  <a:pt x="10516903" y="0"/>
                </a:cubicBezTo>
                <a:cubicBezTo>
                  <a:pt x="10799958" y="10886"/>
                  <a:pt x="10948923" y="244855"/>
                  <a:pt x="10963234" y="446331"/>
                </a:cubicBezTo>
                <a:cubicBezTo>
                  <a:pt x="10924823" y="657367"/>
                  <a:pt x="10922537" y="754503"/>
                  <a:pt x="10963234" y="1058578"/>
                </a:cubicBezTo>
                <a:cubicBezTo>
                  <a:pt x="10991886" y="1357005"/>
                  <a:pt x="10978671" y="1370060"/>
                  <a:pt x="10963234" y="1647277"/>
                </a:cubicBezTo>
                <a:cubicBezTo>
                  <a:pt x="10935610" y="1937681"/>
                  <a:pt x="10948649" y="1998657"/>
                  <a:pt x="10963234" y="2235977"/>
                </a:cubicBezTo>
                <a:cubicBezTo>
                  <a:pt x="10947330" y="2473327"/>
                  <a:pt x="10990922" y="2572734"/>
                  <a:pt x="10963234" y="2801128"/>
                </a:cubicBezTo>
                <a:cubicBezTo>
                  <a:pt x="10930625" y="2953256"/>
                  <a:pt x="10740881" y="3286605"/>
                  <a:pt x="10516903" y="3247459"/>
                </a:cubicBezTo>
                <a:cubicBezTo>
                  <a:pt x="10237615" y="3298110"/>
                  <a:pt x="10114639" y="3247083"/>
                  <a:pt x="9946237" y="3247459"/>
                </a:cubicBezTo>
                <a:cubicBezTo>
                  <a:pt x="9812731" y="3214411"/>
                  <a:pt x="9582592" y="3270266"/>
                  <a:pt x="9375572" y="3247459"/>
                </a:cubicBezTo>
                <a:cubicBezTo>
                  <a:pt x="9209085" y="3236241"/>
                  <a:pt x="8950552" y="3251729"/>
                  <a:pt x="8804906" y="3247459"/>
                </a:cubicBezTo>
                <a:cubicBezTo>
                  <a:pt x="8664467" y="3269615"/>
                  <a:pt x="8606207" y="3235420"/>
                  <a:pt x="8435651" y="3247459"/>
                </a:cubicBezTo>
                <a:cubicBezTo>
                  <a:pt x="8270340" y="3253347"/>
                  <a:pt x="8205520" y="3239324"/>
                  <a:pt x="8066397" y="3247459"/>
                </a:cubicBezTo>
                <a:cubicBezTo>
                  <a:pt x="7920907" y="3249931"/>
                  <a:pt x="7865861" y="3248155"/>
                  <a:pt x="7697143" y="3247459"/>
                </a:cubicBezTo>
                <a:cubicBezTo>
                  <a:pt x="7544688" y="3248132"/>
                  <a:pt x="7264702" y="3222225"/>
                  <a:pt x="7126477" y="3247459"/>
                </a:cubicBezTo>
                <a:cubicBezTo>
                  <a:pt x="7009637" y="3263529"/>
                  <a:pt x="6668370" y="3272024"/>
                  <a:pt x="6455106" y="3247459"/>
                </a:cubicBezTo>
                <a:cubicBezTo>
                  <a:pt x="6245501" y="3206071"/>
                  <a:pt x="5788999" y="3196407"/>
                  <a:pt x="5582323" y="3247459"/>
                </a:cubicBezTo>
                <a:cubicBezTo>
                  <a:pt x="5375723" y="3292822"/>
                  <a:pt x="5054994" y="3224413"/>
                  <a:pt x="4910951" y="3247459"/>
                </a:cubicBezTo>
                <a:cubicBezTo>
                  <a:pt x="4772953" y="3254736"/>
                  <a:pt x="4713626" y="3252747"/>
                  <a:pt x="4541697" y="3247459"/>
                </a:cubicBezTo>
                <a:cubicBezTo>
                  <a:pt x="4396112" y="3276751"/>
                  <a:pt x="4051006" y="3226974"/>
                  <a:pt x="3769620" y="3247459"/>
                </a:cubicBezTo>
                <a:cubicBezTo>
                  <a:pt x="3509769" y="3231329"/>
                  <a:pt x="3491409" y="3269508"/>
                  <a:pt x="3299660" y="3247459"/>
                </a:cubicBezTo>
                <a:cubicBezTo>
                  <a:pt x="3056971" y="3182746"/>
                  <a:pt x="2856159" y="3248121"/>
                  <a:pt x="2527583" y="3247459"/>
                </a:cubicBezTo>
                <a:cubicBezTo>
                  <a:pt x="2276741" y="3262456"/>
                  <a:pt x="2034114" y="3263524"/>
                  <a:pt x="1856211" y="3247459"/>
                </a:cubicBezTo>
                <a:cubicBezTo>
                  <a:pt x="1723729" y="3201075"/>
                  <a:pt x="1495074" y="3277905"/>
                  <a:pt x="1386251" y="3247459"/>
                </a:cubicBezTo>
                <a:cubicBezTo>
                  <a:pt x="1301618" y="3294385"/>
                  <a:pt x="864495" y="3195047"/>
                  <a:pt x="446331" y="3247459"/>
                </a:cubicBezTo>
                <a:cubicBezTo>
                  <a:pt x="151790" y="3228448"/>
                  <a:pt x="21005" y="3098057"/>
                  <a:pt x="0" y="2801128"/>
                </a:cubicBezTo>
                <a:cubicBezTo>
                  <a:pt x="-4290" y="2554918"/>
                  <a:pt x="822" y="2424446"/>
                  <a:pt x="0" y="2283073"/>
                </a:cubicBezTo>
                <a:cubicBezTo>
                  <a:pt x="-7771" y="2166923"/>
                  <a:pt x="9593" y="1838401"/>
                  <a:pt x="0" y="1647277"/>
                </a:cubicBezTo>
                <a:cubicBezTo>
                  <a:pt x="23268" y="1437138"/>
                  <a:pt x="-6594" y="1288226"/>
                  <a:pt x="0" y="1129222"/>
                </a:cubicBezTo>
                <a:cubicBezTo>
                  <a:pt x="7741" y="972032"/>
                  <a:pt x="-35719" y="623830"/>
                  <a:pt x="0" y="446331"/>
                </a:cubicBezTo>
                <a:close/>
              </a:path>
              <a:path w="10963234" h="3247459" fill="none" stroke="0" extrusionOk="0">
                <a:moveTo>
                  <a:pt x="0" y="446331"/>
                </a:moveTo>
                <a:cubicBezTo>
                  <a:pt x="-69581" y="203400"/>
                  <a:pt x="187040" y="72278"/>
                  <a:pt x="446331" y="0"/>
                </a:cubicBezTo>
                <a:cubicBezTo>
                  <a:pt x="589225" y="-2840"/>
                  <a:pt x="687935" y="-12173"/>
                  <a:pt x="815585" y="0"/>
                </a:cubicBezTo>
                <a:cubicBezTo>
                  <a:pt x="931103" y="-14780"/>
                  <a:pt x="1286979" y="-18336"/>
                  <a:pt x="1386251" y="0"/>
                </a:cubicBezTo>
                <a:cubicBezTo>
                  <a:pt x="1510445" y="14668"/>
                  <a:pt x="1671093" y="6793"/>
                  <a:pt x="1856211" y="0"/>
                </a:cubicBezTo>
                <a:cubicBezTo>
                  <a:pt x="2058808" y="31405"/>
                  <a:pt x="2476733" y="50794"/>
                  <a:pt x="2628288" y="0"/>
                </a:cubicBezTo>
                <a:cubicBezTo>
                  <a:pt x="2806003" y="-35083"/>
                  <a:pt x="3196387" y="-15759"/>
                  <a:pt x="3400365" y="0"/>
                </a:cubicBezTo>
                <a:cubicBezTo>
                  <a:pt x="3625824" y="63376"/>
                  <a:pt x="4003601" y="-22055"/>
                  <a:pt x="4172443" y="0"/>
                </a:cubicBezTo>
                <a:cubicBezTo>
                  <a:pt x="4350943" y="29118"/>
                  <a:pt x="4452731" y="-22058"/>
                  <a:pt x="4541697" y="0"/>
                </a:cubicBezTo>
                <a:cubicBezTo>
                  <a:pt x="4635039" y="26528"/>
                  <a:pt x="4804508" y="16526"/>
                  <a:pt x="4910951" y="0"/>
                </a:cubicBezTo>
                <a:cubicBezTo>
                  <a:pt x="5015957" y="-17019"/>
                  <a:pt x="5415654" y="52226"/>
                  <a:pt x="5582323" y="0"/>
                </a:cubicBezTo>
                <a:cubicBezTo>
                  <a:pt x="5741979" y="-14172"/>
                  <a:pt x="6200173" y="351"/>
                  <a:pt x="6354400" y="0"/>
                </a:cubicBezTo>
                <a:cubicBezTo>
                  <a:pt x="6534188" y="-14493"/>
                  <a:pt x="6558605" y="-4838"/>
                  <a:pt x="6723654" y="0"/>
                </a:cubicBezTo>
                <a:cubicBezTo>
                  <a:pt x="6882979" y="10731"/>
                  <a:pt x="7303648" y="17880"/>
                  <a:pt x="7596437" y="0"/>
                </a:cubicBezTo>
                <a:cubicBezTo>
                  <a:pt x="7887149" y="-12267"/>
                  <a:pt x="7992708" y="17887"/>
                  <a:pt x="8167103" y="0"/>
                </a:cubicBezTo>
                <a:cubicBezTo>
                  <a:pt x="8361710" y="-21075"/>
                  <a:pt x="8533439" y="17503"/>
                  <a:pt x="8737769" y="0"/>
                </a:cubicBezTo>
                <a:cubicBezTo>
                  <a:pt x="8917765" y="-21631"/>
                  <a:pt x="8978403" y="-24244"/>
                  <a:pt x="9107023" y="0"/>
                </a:cubicBezTo>
                <a:cubicBezTo>
                  <a:pt x="9235942" y="24383"/>
                  <a:pt x="9685130" y="-8535"/>
                  <a:pt x="9879100" y="0"/>
                </a:cubicBezTo>
                <a:cubicBezTo>
                  <a:pt x="10110718" y="12105"/>
                  <a:pt x="10385177" y="-4770"/>
                  <a:pt x="10516903" y="0"/>
                </a:cubicBezTo>
                <a:cubicBezTo>
                  <a:pt x="10745650" y="-14024"/>
                  <a:pt x="10921644" y="214300"/>
                  <a:pt x="10963234" y="446331"/>
                </a:cubicBezTo>
                <a:cubicBezTo>
                  <a:pt x="11019422" y="560306"/>
                  <a:pt x="10986063" y="821443"/>
                  <a:pt x="10963234" y="1058578"/>
                </a:cubicBezTo>
                <a:cubicBezTo>
                  <a:pt x="10950289" y="1292693"/>
                  <a:pt x="10957549" y="1521016"/>
                  <a:pt x="10963234" y="1647277"/>
                </a:cubicBezTo>
                <a:cubicBezTo>
                  <a:pt x="10945799" y="1778437"/>
                  <a:pt x="10954000" y="1983255"/>
                  <a:pt x="10963234" y="2165333"/>
                </a:cubicBezTo>
                <a:cubicBezTo>
                  <a:pt x="10997266" y="2385528"/>
                  <a:pt x="10996480" y="2630850"/>
                  <a:pt x="10963234" y="2801128"/>
                </a:cubicBezTo>
                <a:cubicBezTo>
                  <a:pt x="10993433" y="3047641"/>
                  <a:pt x="10738982" y="3246599"/>
                  <a:pt x="10516903" y="3247459"/>
                </a:cubicBezTo>
                <a:cubicBezTo>
                  <a:pt x="10266152" y="3265670"/>
                  <a:pt x="10138258" y="3220449"/>
                  <a:pt x="9946237" y="3247459"/>
                </a:cubicBezTo>
                <a:cubicBezTo>
                  <a:pt x="9760058" y="3263488"/>
                  <a:pt x="9606148" y="3253062"/>
                  <a:pt x="9375572" y="3247459"/>
                </a:cubicBezTo>
                <a:cubicBezTo>
                  <a:pt x="9153252" y="3317233"/>
                  <a:pt x="8877127" y="3245072"/>
                  <a:pt x="8704200" y="3247459"/>
                </a:cubicBezTo>
                <a:cubicBezTo>
                  <a:pt x="8544312" y="3222399"/>
                  <a:pt x="8433429" y="3292180"/>
                  <a:pt x="8234240" y="3247459"/>
                </a:cubicBezTo>
                <a:cubicBezTo>
                  <a:pt x="8022247" y="3215701"/>
                  <a:pt x="7977643" y="3231006"/>
                  <a:pt x="7764280" y="3247459"/>
                </a:cubicBezTo>
                <a:cubicBezTo>
                  <a:pt x="7541652" y="3262064"/>
                  <a:pt x="7552817" y="3246134"/>
                  <a:pt x="7395026" y="3247459"/>
                </a:cubicBezTo>
                <a:cubicBezTo>
                  <a:pt x="7223887" y="3237963"/>
                  <a:pt x="7080047" y="3250330"/>
                  <a:pt x="6824360" y="3247459"/>
                </a:cubicBezTo>
                <a:cubicBezTo>
                  <a:pt x="6578021" y="3268800"/>
                  <a:pt x="6281944" y="3251171"/>
                  <a:pt x="6052283" y="3247459"/>
                </a:cubicBezTo>
                <a:cubicBezTo>
                  <a:pt x="5800982" y="3253096"/>
                  <a:pt x="5716097" y="3203460"/>
                  <a:pt x="5380911" y="3247459"/>
                </a:cubicBezTo>
                <a:cubicBezTo>
                  <a:pt x="5055064" y="3279671"/>
                  <a:pt x="5123149" y="3268198"/>
                  <a:pt x="4910951" y="3247459"/>
                </a:cubicBezTo>
                <a:cubicBezTo>
                  <a:pt x="4680705" y="3231119"/>
                  <a:pt x="4668491" y="3236361"/>
                  <a:pt x="4541697" y="3247459"/>
                </a:cubicBezTo>
                <a:cubicBezTo>
                  <a:pt x="4438768" y="3304201"/>
                  <a:pt x="4035112" y="3220699"/>
                  <a:pt x="3668914" y="3247459"/>
                </a:cubicBezTo>
                <a:cubicBezTo>
                  <a:pt x="3341040" y="3273269"/>
                  <a:pt x="3267350" y="3278681"/>
                  <a:pt x="3098248" y="3247459"/>
                </a:cubicBezTo>
                <a:cubicBezTo>
                  <a:pt x="2944041" y="3183902"/>
                  <a:pt x="2579525" y="3260666"/>
                  <a:pt x="2326171" y="3247459"/>
                </a:cubicBezTo>
                <a:cubicBezTo>
                  <a:pt x="2025451" y="3225000"/>
                  <a:pt x="2035037" y="3240884"/>
                  <a:pt x="1956917" y="3247459"/>
                </a:cubicBezTo>
                <a:cubicBezTo>
                  <a:pt x="1869909" y="3236825"/>
                  <a:pt x="1611879" y="3237161"/>
                  <a:pt x="1486957" y="3247459"/>
                </a:cubicBezTo>
                <a:cubicBezTo>
                  <a:pt x="1301654" y="3242647"/>
                  <a:pt x="884397" y="3237913"/>
                  <a:pt x="446331" y="3247459"/>
                </a:cubicBezTo>
                <a:cubicBezTo>
                  <a:pt x="215886" y="3200636"/>
                  <a:pt x="-84393" y="3033586"/>
                  <a:pt x="0" y="2801128"/>
                </a:cubicBezTo>
                <a:cubicBezTo>
                  <a:pt x="-6022" y="2587532"/>
                  <a:pt x="-29523" y="2479622"/>
                  <a:pt x="0" y="2283073"/>
                </a:cubicBezTo>
                <a:cubicBezTo>
                  <a:pt x="37398" y="2061836"/>
                  <a:pt x="-25409" y="1838527"/>
                  <a:pt x="0" y="1717921"/>
                </a:cubicBezTo>
                <a:cubicBezTo>
                  <a:pt x="6053" y="1593030"/>
                  <a:pt x="75519" y="1376249"/>
                  <a:pt x="0" y="1105674"/>
                </a:cubicBezTo>
                <a:cubicBezTo>
                  <a:pt x="-8309" y="851401"/>
                  <a:pt x="-4799" y="629772"/>
                  <a:pt x="0" y="44633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cxnSp>
        <p:nvCxnSpPr>
          <p:cNvPr id="23" name="Đường nối Thẳng 18">
            <a:extLst>
              <a:ext uri="{FF2B5EF4-FFF2-40B4-BE49-F238E27FC236}">
                <a16:creationId xmlns:a16="http://schemas.microsoft.com/office/drawing/2014/main"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a16="http://schemas.microsoft.com/office/drawing/2014/main"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a16="http://schemas.microsoft.com/office/drawing/2014/main"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a16="http://schemas.microsoft.com/office/drawing/2014/main"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a16="http://schemas.microsoft.com/office/drawing/2014/main"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486080"/>
        </mc:Choice>
        <mc:Fallback>
          <p:control name="TextBox1" r:id="rId1" imgW="52862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827520"/>
            <a:ext cx="10783615" cy="3247459"/>
          </a:xfrm>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83615" h="3247459" fill="none" extrusionOk="0">
                <a:moveTo>
                  <a:pt x="0" y="446330"/>
                </a:moveTo>
                <a:cubicBezTo>
                  <a:pt x="-30730" y="110548"/>
                  <a:pt x="208074" y="45403"/>
                  <a:pt x="491866" y="0"/>
                </a:cubicBezTo>
                <a:cubicBezTo>
                  <a:pt x="560942" y="3736"/>
                  <a:pt x="725248" y="3013"/>
                  <a:pt x="810363" y="0"/>
                </a:cubicBezTo>
                <a:cubicBezTo>
                  <a:pt x="864343" y="13126"/>
                  <a:pt x="1222303" y="140299"/>
                  <a:pt x="1520853" y="0"/>
                </a:cubicBezTo>
                <a:cubicBezTo>
                  <a:pt x="1721896" y="-25025"/>
                  <a:pt x="1969523" y="-106179"/>
                  <a:pt x="2231345" y="0"/>
                </a:cubicBezTo>
                <a:cubicBezTo>
                  <a:pt x="2459295" y="5528"/>
                  <a:pt x="2487940" y="-14128"/>
                  <a:pt x="2549842" y="0"/>
                </a:cubicBezTo>
                <a:cubicBezTo>
                  <a:pt x="2624306" y="38707"/>
                  <a:pt x="2756400" y="52025"/>
                  <a:pt x="2868337" y="0"/>
                </a:cubicBezTo>
                <a:cubicBezTo>
                  <a:pt x="3072163" y="7911"/>
                  <a:pt x="3241569" y="45209"/>
                  <a:pt x="3480830" y="0"/>
                </a:cubicBezTo>
                <a:cubicBezTo>
                  <a:pt x="3723457" y="56350"/>
                  <a:pt x="3956887" y="-19596"/>
                  <a:pt x="4191321" y="0"/>
                </a:cubicBezTo>
                <a:cubicBezTo>
                  <a:pt x="4442670" y="-6840"/>
                  <a:pt x="4372210" y="-23402"/>
                  <a:pt x="4509818" y="0"/>
                </a:cubicBezTo>
                <a:cubicBezTo>
                  <a:pt x="4551765" y="9243"/>
                  <a:pt x="4971975" y="17727"/>
                  <a:pt x="5318308" y="0"/>
                </a:cubicBezTo>
                <a:cubicBezTo>
                  <a:pt x="5597968" y="-4023"/>
                  <a:pt x="5655098" y="19272"/>
                  <a:pt x="5832801" y="0"/>
                </a:cubicBezTo>
                <a:cubicBezTo>
                  <a:pt x="6068432" y="7313"/>
                  <a:pt x="6140696" y="-24143"/>
                  <a:pt x="6347295" y="0"/>
                </a:cubicBezTo>
                <a:cubicBezTo>
                  <a:pt x="6519937" y="22749"/>
                  <a:pt x="6519638" y="-8625"/>
                  <a:pt x="6665792" y="0"/>
                </a:cubicBezTo>
                <a:cubicBezTo>
                  <a:pt x="6860119" y="27888"/>
                  <a:pt x="7176715" y="-55787"/>
                  <a:pt x="7376283" y="0"/>
                </a:cubicBezTo>
                <a:cubicBezTo>
                  <a:pt x="7607328" y="88954"/>
                  <a:pt x="8002275" y="2211"/>
                  <a:pt x="8184774" y="0"/>
                </a:cubicBezTo>
                <a:cubicBezTo>
                  <a:pt x="8508672" y="33198"/>
                  <a:pt x="8676592" y="1870"/>
                  <a:pt x="8993264" y="0"/>
                </a:cubicBezTo>
                <a:cubicBezTo>
                  <a:pt x="9389897" y="-34036"/>
                  <a:pt x="9457925" y="-6318"/>
                  <a:pt x="9703755" y="0"/>
                </a:cubicBezTo>
                <a:cubicBezTo>
                  <a:pt x="9907085" y="1719"/>
                  <a:pt x="10014498" y="-6632"/>
                  <a:pt x="10291748" y="0"/>
                </a:cubicBezTo>
                <a:cubicBezTo>
                  <a:pt x="10487823" y="16944"/>
                  <a:pt x="10745677" y="227705"/>
                  <a:pt x="10783615" y="446330"/>
                </a:cubicBezTo>
                <a:cubicBezTo>
                  <a:pt x="10816076" y="561744"/>
                  <a:pt x="10805044" y="922915"/>
                  <a:pt x="10783615" y="1082126"/>
                </a:cubicBezTo>
                <a:cubicBezTo>
                  <a:pt x="10786087" y="1242219"/>
                  <a:pt x="10731327" y="1407679"/>
                  <a:pt x="10783615" y="1600181"/>
                </a:cubicBezTo>
                <a:cubicBezTo>
                  <a:pt x="10832052" y="1734306"/>
                  <a:pt x="10837831" y="1941231"/>
                  <a:pt x="10783615" y="2212429"/>
                </a:cubicBezTo>
                <a:cubicBezTo>
                  <a:pt x="10787291" y="2432870"/>
                  <a:pt x="10737156" y="2525502"/>
                  <a:pt x="10783615" y="2801128"/>
                </a:cubicBezTo>
                <a:cubicBezTo>
                  <a:pt x="10813957" y="3079660"/>
                  <a:pt x="10640163" y="3241868"/>
                  <a:pt x="10291748" y="3247459"/>
                </a:cubicBezTo>
                <a:cubicBezTo>
                  <a:pt x="10075967" y="3238705"/>
                  <a:pt x="9733474" y="3240014"/>
                  <a:pt x="9581256" y="3247459"/>
                </a:cubicBezTo>
                <a:cubicBezTo>
                  <a:pt x="9391507" y="3209321"/>
                  <a:pt x="9341948" y="3244883"/>
                  <a:pt x="9164761" y="3247459"/>
                </a:cubicBezTo>
                <a:cubicBezTo>
                  <a:pt x="8987948" y="3261850"/>
                  <a:pt x="8994793" y="3258789"/>
                  <a:pt x="8846266" y="3247459"/>
                </a:cubicBezTo>
                <a:cubicBezTo>
                  <a:pt x="8736325" y="3288796"/>
                  <a:pt x="8500250" y="3230438"/>
                  <a:pt x="8331772" y="3247459"/>
                </a:cubicBezTo>
                <a:cubicBezTo>
                  <a:pt x="8176639" y="3188592"/>
                  <a:pt x="7779967" y="3229978"/>
                  <a:pt x="7621280" y="3247459"/>
                </a:cubicBezTo>
                <a:cubicBezTo>
                  <a:pt x="7454040" y="3179388"/>
                  <a:pt x="7289053" y="3214856"/>
                  <a:pt x="7008787" y="3247459"/>
                </a:cubicBezTo>
                <a:cubicBezTo>
                  <a:pt x="6734963" y="3234104"/>
                  <a:pt x="6732647" y="3241475"/>
                  <a:pt x="6592293" y="3247459"/>
                </a:cubicBezTo>
                <a:cubicBezTo>
                  <a:pt x="6457925" y="3266737"/>
                  <a:pt x="6397628" y="3247908"/>
                  <a:pt x="6273796" y="3247459"/>
                </a:cubicBezTo>
                <a:cubicBezTo>
                  <a:pt x="6049787" y="3333156"/>
                  <a:pt x="5835247" y="3248732"/>
                  <a:pt x="5465306" y="3247459"/>
                </a:cubicBezTo>
                <a:cubicBezTo>
                  <a:pt x="5189400" y="3213637"/>
                  <a:pt x="5102818" y="3246643"/>
                  <a:pt x="4950813" y="3247459"/>
                </a:cubicBezTo>
                <a:cubicBezTo>
                  <a:pt x="4778222" y="3294533"/>
                  <a:pt x="4426688" y="3243688"/>
                  <a:pt x="4240321" y="3247459"/>
                </a:cubicBezTo>
                <a:cubicBezTo>
                  <a:pt x="4037599" y="3227388"/>
                  <a:pt x="4009683" y="3246602"/>
                  <a:pt x="3921824" y="3247459"/>
                </a:cubicBezTo>
                <a:cubicBezTo>
                  <a:pt x="3885812" y="3265172"/>
                  <a:pt x="3632106" y="3217437"/>
                  <a:pt x="3505330" y="3247459"/>
                </a:cubicBezTo>
                <a:cubicBezTo>
                  <a:pt x="3342319" y="3189714"/>
                  <a:pt x="2979073" y="3304326"/>
                  <a:pt x="2794838" y="3247459"/>
                </a:cubicBezTo>
                <a:cubicBezTo>
                  <a:pt x="2656756" y="3239783"/>
                  <a:pt x="2496970" y="3269495"/>
                  <a:pt x="2378343" y="3247459"/>
                </a:cubicBezTo>
                <a:cubicBezTo>
                  <a:pt x="2250837" y="3275089"/>
                  <a:pt x="2151137" y="3264548"/>
                  <a:pt x="1961848" y="3247459"/>
                </a:cubicBezTo>
                <a:cubicBezTo>
                  <a:pt x="1734118" y="3220662"/>
                  <a:pt x="1614049" y="3254073"/>
                  <a:pt x="1251357" y="3247459"/>
                </a:cubicBezTo>
                <a:cubicBezTo>
                  <a:pt x="963614" y="3202221"/>
                  <a:pt x="825742" y="3187087"/>
                  <a:pt x="491866" y="3247459"/>
                </a:cubicBezTo>
                <a:cubicBezTo>
                  <a:pt x="216998" y="3254642"/>
                  <a:pt x="9701" y="2940455"/>
                  <a:pt x="0" y="2801128"/>
                </a:cubicBezTo>
                <a:cubicBezTo>
                  <a:pt x="31811" y="2644516"/>
                  <a:pt x="-72165" y="2366442"/>
                  <a:pt x="0" y="2212429"/>
                </a:cubicBezTo>
                <a:cubicBezTo>
                  <a:pt x="52074" y="2135644"/>
                  <a:pt x="34018" y="1926891"/>
                  <a:pt x="0" y="1647277"/>
                </a:cubicBezTo>
                <a:cubicBezTo>
                  <a:pt x="31964" y="1411562"/>
                  <a:pt x="45861" y="1218891"/>
                  <a:pt x="0" y="1105673"/>
                </a:cubicBezTo>
                <a:cubicBezTo>
                  <a:pt x="-23959" y="985327"/>
                  <a:pt x="-50596" y="724754"/>
                  <a:pt x="0" y="446330"/>
                </a:cubicBezTo>
                <a:close/>
              </a:path>
              <a:path w="10783615" h="3247459" stroke="0" extrusionOk="0">
                <a:moveTo>
                  <a:pt x="0" y="446330"/>
                </a:moveTo>
                <a:cubicBezTo>
                  <a:pt x="-4938" y="97070"/>
                  <a:pt x="269190" y="98914"/>
                  <a:pt x="491866" y="0"/>
                </a:cubicBezTo>
                <a:cubicBezTo>
                  <a:pt x="642548" y="29110"/>
                  <a:pt x="887026" y="-10740"/>
                  <a:pt x="1006360" y="0"/>
                </a:cubicBezTo>
                <a:cubicBezTo>
                  <a:pt x="1071036" y="-35834"/>
                  <a:pt x="1297385" y="-42095"/>
                  <a:pt x="1716851" y="0"/>
                </a:cubicBezTo>
                <a:cubicBezTo>
                  <a:pt x="2044956" y="31823"/>
                  <a:pt x="1897067" y="32146"/>
                  <a:pt x="2035348" y="0"/>
                </a:cubicBezTo>
                <a:cubicBezTo>
                  <a:pt x="2156451" y="71885"/>
                  <a:pt x="2469786" y="30179"/>
                  <a:pt x="2745839" y="0"/>
                </a:cubicBezTo>
                <a:cubicBezTo>
                  <a:pt x="2975230" y="33032"/>
                  <a:pt x="2947049" y="-7768"/>
                  <a:pt x="3064335" y="0"/>
                </a:cubicBezTo>
                <a:cubicBezTo>
                  <a:pt x="3197612" y="23081"/>
                  <a:pt x="3430670" y="79426"/>
                  <a:pt x="3774827" y="0"/>
                </a:cubicBezTo>
                <a:cubicBezTo>
                  <a:pt x="4138790" y="-37391"/>
                  <a:pt x="4140098" y="1120"/>
                  <a:pt x="4387319" y="0"/>
                </a:cubicBezTo>
                <a:cubicBezTo>
                  <a:pt x="4614665" y="21817"/>
                  <a:pt x="4735785" y="10499"/>
                  <a:pt x="4901813" y="0"/>
                </a:cubicBezTo>
                <a:cubicBezTo>
                  <a:pt x="5116697" y="32994"/>
                  <a:pt x="5377759" y="8669"/>
                  <a:pt x="5514306" y="0"/>
                </a:cubicBezTo>
                <a:cubicBezTo>
                  <a:pt x="5639876" y="-6818"/>
                  <a:pt x="5816467" y="-56348"/>
                  <a:pt x="6224797" y="0"/>
                </a:cubicBezTo>
                <a:cubicBezTo>
                  <a:pt x="6569024" y="10358"/>
                  <a:pt x="6538426" y="-1445"/>
                  <a:pt x="6837290" y="0"/>
                </a:cubicBezTo>
                <a:cubicBezTo>
                  <a:pt x="7132813" y="6545"/>
                  <a:pt x="7096715" y="-4311"/>
                  <a:pt x="7253785" y="0"/>
                </a:cubicBezTo>
                <a:cubicBezTo>
                  <a:pt x="7396739" y="6712"/>
                  <a:pt x="7596155" y="11605"/>
                  <a:pt x="7670280" y="0"/>
                </a:cubicBezTo>
                <a:cubicBezTo>
                  <a:pt x="7802175" y="-18910"/>
                  <a:pt x="7977056" y="13127"/>
                  <a:pt x="8086774" y="0"/>
                </a:cubicBezTo>
                <a:cubicBezTo>
                  <a:pt x="8237793" y="10164"/>
                  <a:pt x="8341323" y="12300"/>
                  <a:pt x="8503269" y="0"/>
                </a:cubicBezTo>
                <a:cubicBezTo>
                  <a:pt x="8668227" y="13662"/>
                  <a:pt x="9045019" y="-13223"/>
                  <a:pt x="9213761" y="0"/>
                </a:cubicBezTo>
                <a:cubicBezTo>
                  <a:pt x="9407125" y="29652"/>
                  <a:pt x="9494677" y="24723"/>
                  <a:pt x="9630256" y="0"/>
                </a:cubicBezTo>
                <a:cubicBezTo>
                  <a:pt x="9690763" y="79455"/>
                  <a:pt x="10022317" y="-19241"/>
                  <a:pt x="10291748" y="0"/>
                </a:cubicBezTo>
                <a:cubicBezTo>
                  <a:pt x="10528564" y="16949"/>
                  <a:pt x="10826839" y="172123"/>
                  <a:pt x="10783615" y="446330"/>
                </a:cubicBezTo>
                <a:cubicBezTo>
                  <a:pt x="10753551" y="546596"/>
                  <a:pt x="10729361" y="931352"/>
                  <a:pt x="10783615" y="1058578"/>
                </a:cubicBezTo>
                <a:cubicBezTo>
                  <a:pt x="10815324" y="1244958"/>
                  <a:pt x="10832410" y="1506261"/>
                  <a:pt x="10783615" y="1670825"/>
                </a:cubicBezTo>
                <a:cubicBezTo>
                  <a:pt x="10761291" y="1815529"/>
                  <a:pt x="10752496" y="2119730"/>
                  <a:pt x="10783615" y="2283073"/>
                </a:cubicBezTo>
                <a:cubicBezTo>
                  <a:pt x="10811168" y="2507349"/>
                  <a:pt x="10818188" y="2728297"/>
                  <a:pt x="10783615" y="2801128"/>
                </a:cubicBezTo>
                <a:cubicBezTo>
                  <a:pt x="10803339" y="3115357"/>
                  <a:pt x="10591990" y="3374032"/>
                  <a:pt x="10291748" y="3247459"/>
                </a:cubicBezTo>
                <a:cubicBezTo>
                  <a:pt x="10202892" y="3261564"/>
                  <a:pt x="10033687" y="3249643"/>
                  <a:pt x="9973251" y="3247459"/>
                </a:cubicBezTo>
                <a:cubicBezTo>
                  <a:pt x="9911965" y="3241414"/>
                  <a:pt x="9828268" y="3286507"/>
                  <a:pt x="9654756" y="3247459"/>
                </a:cubicBezTo>
                <a:cubicBezTo>
                  <a:pt x="9511185" y="3213630"/>
                  <a:pt x="9412859" y="3231822"/>
                  <a:pt x="9336259" y="3247459"/>
                </a:cubicBezTo>
                <a:cubicBezTo>
                  <a:pt x="9275488" y="3280005"/>
                  <a:pt x="9125061" y="3259653"/>
                  <a:pt x="9017763" y="3247459"/>
                </a:cubicBezTo>
                <a:cubicBezTo>
                  <a:pt x="8890233" y="3218121"/>
                  <a:pt x="8725902" y="3259342"/>
                  <a:pt x="8503269" y="3247459"/>
                </a:cubicBezTo>
                <a:cubicBezTo>
                  <a:pt x="8272183" y="3205380"/>
                  <a:pt x="8123270" y="3224192"/>
                  <a:pt x="7890777" y="3247459"/>
                </a:cubicBezTo>
                <a:cubicBezTo>
                  <a:pt x="7606097" y="3299429"/>
                  <a:pt x="7441744" y="3277787"/>
                  <a:pt x="7082287" y="3247459"/>
                </a:cubicBezTo>
                <a:cubicBezTo>
                  <a:pt x="6712077" y="3244401"/>
                  <a:pt x="6623206" y="3224423"/>
                  <a:pt x="6469794" y="3247459"/>
                </a:cubicBezTo>
                <a:cubicBezTo>
                  <a:pt x="6327896" y="3267645"/>
                  <a:pt x="6254228" y="3272773"/>
                  <a:pt x="6151298" y="3247459"/>
                </a:cubicBezTo>
                <a:cubicBezTo>
                  <a:pt x="6039309" y="3172248"/>
                  <a:pt x="5785543" y="3325140"/>
                  <a:pt x="5440806" y="3247459"/>
                </a:cubicBezTo>
                <a:cubicBezTo>
                  <a:pt x="5113772" y="3228660"/>
                  <a:pt x="5143365" y="3256603"/>
                  <a:pt x="5024311" y="3247459"/>
                </a:cubicBezTo>
                <a:cubicBezTo>
                  <a:pt x="4935302" y="3255749"/>
                  <a:pt x="4498919" y="3230882"/>
                  <a:pt x="4313820" y="3247459"/>
                </a:cubicBezTo>
                <a:cubicBezTo>
                  <a:pt x="4136004" y="3262172"/>
                  <a:pt x="3914169" y="3217762"/>
                  <a:pt x="3701327" y="3247459"/>
                </a:cubicBezTo>
                <a:cubicBezTo>
                  <a:pt x="3515119" y="3231901"/>
                  <a:pt x="3486723" y="3243418"/>
                  <a:pt x="3284832" y="3247459"/>
                </a:cubicBezTo>
                <a:cubicBezTo>
                  <a:pt x="3092000" y="3258370"/>
                  <a:pt x="2659233" y="3232614"/>
                  <a:pt x="2476342" y="3247459"/>
                </a:cubicBezTo>
                <a:cubicBezTo>
                  <a:pt x="2343791" y="3264030"/>
                  <a:pt x="2197004" y="3205877"/>
                  <a:pt x="1961848" y="3247459"/>
                </a:cubicBezTo>
                <a:cubicBezTo>
                  <a:pt x="1719109" y="3281752"/>
                  <a:pt x="1495491" y="3248407"/>
                  <a:pt x="1251357" y="3247459"/>
                </a:cubicBezTo>
                <a:cubicBezTo>
                  <a:pt x="986895" y="3297623"/>
                  <a:pt x="629413" y="3230135"/>
                  <a:pt x="491866" y="3247459"/>
                </a:cubicBezTo>
                <a:cubicBezTo>
                  <a:pt x="180605" y="3240912"/>
                  <a:pt x="68419" y="3085189"/>
                  <a:pt x="0" y="2801128"/>
                </a:cubicBezTo>
                <a:cubicBezTo>
                  <a:pt x="20652" y="2655480"/>
                  <a:pt x="-8567" y="2533421"/>
                  <a:pt x="0" y="2283073"/>
                </a:cubicBezTo>
                <a:cubicBezTo>
                  <a:pt x="15865" y="2051270"/>
                  <a:pt x="20895" y="1909299"/>
                  <a:pt x="0" y="1717921"/>
                </a:cubicBezTo>
                <a:cubicBezTo>
                  <a:pt x="16929" y="1533599"/>
                  <a:pt x="-52807" y="1331495"/>
                  <a:pt x="0" y="1082126"/>
                </a:cubicBezTo>
                <a:cubicBezTo>
                  <a:pt x="44283" y="943991"/>
                  <a:pt x="-30897" y="645231"/>
                  <a:pt x="0" y="446330"/>
                </a:cubicBezTo>
                <a:close/>
              </a:path>
              <a:path w="10783615" h="3247459" fill="none" stroke="0" extrusionOk="0">
                <a:moveTo>
                  <a:pt x="0" y="446330"/>
                </a:moveTo>
                <a:cubicBezTo>
                  <a:pt x="-118712" y="103053"/>
                  <a:pt x="199194" y="59862"/>
                  <a:pt x="491866" y="0"/>
                </a:cubicBezTo>
                <a:cubicBezTo>
                  <a:pt x="565217" y="-26170"/>
                  <a:pt x="720046" y="-20000"/>
                  <a:pt x="810363" y="0"/>
                </a:cubicBezTo>
                <a:cubicBezTo>
                  <a:pt x="846411" y="5095"/>
                  <a:pt x="1234341" y="-37019"/>
                  <a:pt x="1520853" y="0"/>
                </a:cubicBezTo>
                <a:cubicBezTo>
                  <a:pt x="1780916" y="39993"/>
                  <a:pt x="2033860" y="15374"/>
                  <a:pt x="2231345" y="0"/>
                </a:cubicBezTo>
                <a:cubicBezTo>
                  <a:pt x="2467863" y="4838"/>
                  <a:pt x="2480309" y="-15269"/>
                  <a:pt x="2549842" y="0"/>
                </a:cubicBezTo>
                <a:cubicBezTo>
                  <a:pt x="2631527" y="-14334"/>
                  <a:pt x="2760698" y="21610"/>
                  <a:pt x="2868337" y="0"/>
                </a:cubicBezTo>
                <a:cubicBezTo>
                  <a:pt x="2960108" y="-2715"/>
                  <a:pt x="3225400" y="-15722"/>
                  <a:pt x="3480830" y="0"/>
                </a:cubicBezTo>
                <a:cubicBezTo>
                  <a:pt x="3742762" y="24294"/>
                  <a:pt x="3911318" y="-35433"/>
                  <a:pt x="4191321" y="0"/>
                </a:cubicBezTo>
                <a:cubicBezTo>
                  <a:pt x="4470817" y="-7884"/>
                  <a:pt x="4396081" y="-1787"/>
                  <a:pt x="4509818" y="0"/>
                </a:cubicBezTo>
                <a:cubicBezTo>
                  <a:pt x="4601588" y="-41777"/>
                  <a:pt x="5116119" y="50078"/>
                  <a:pt x="5318308" y="0"/>
                </a:cubicBezTo>
                <a:cubicBezTo>
                  <a:pt x="5576800" y="2797"/>
                  <a:pt x="5636081" y="2476"/>
                  <a:pt x="5832801" y="0"/>
                </a:cubicBezTo>
                <a:cubicBezTo>
                  <a:pt x="6026956" y="2814"/>
                  <a:pt x="6195108" y="-19673"/>
                  <a:pt x="6347295" y="0"/>
                </a:cubicBezTo>
                <a:cubicBezTo>
                  <a:pt x="6524238" y="25346"/>
                  <a:pt x="6514197" y="-1379"/>
                  <a:pt x="6665792" y="0"/>
                </a:cubicBezTo>
                <a:cubicBezTo>
                  <a:pt x="6803503" y="12327"/>
                  <a:pt x="7230901" y="-3019"/>
                  <a:pt x="7376283" y="0"/>
                </a:cubicBezTo>
                <a:cubicBezTo>
                  <a:pt x="7593478" y="-5544"/>
                  <a:pt x="7909606" y="-8652"/>
                  <a:pt x="8184774" y="0"/>
                </a:cubicBezTo>
                <a:cubicBezTo>
                  <a:pt x="8433231" y="-11459"/>
                  <a:pt x="8668241" y="3371"/>
                  <a:pt x="8993264" y="0"/>
                </a:cubicBezTo>
                <a:cubicBezTo>
                  <a:pt x="9347664" y="-12083"/>
                  <a:pt x="9489283" y="15745"/>
                  <a:pt x="9703755" y="0"/>
                </a:cubicBezTo>
                <a:cubicBezTo>
                  <a:pt x="9946665" y="7789"/>
                  <a:pt x="10008618" y="-10224"/>
                  <a:pt x="10291748" y="0"/>
                </a:cubicBezTo>
                <a:cubicBezTo>
                  <a:pt x="10530218" y="-56729"/>
                  <a:pt x="10715150" y="190243"/>
                  <a:pt x="10783615" y="446330"/>
                </a:cubicBezTo>
                <a:cubicBezTo>
                  <a:pt x="10855580" y="572335"/>
                  <a:pt x="10731586" y="925364"/>
                  <a:pt x="10783615" y="1082126"/>
                </a:cubicBezTo>
                <a:cubicBezTo>
                  <a:pt x="10805584" y="1238502"/>
                  <a:pt x="10724479" y="1475298"/>
                  <a:pt x="10783615" y="1600181"/>
                </a:cubicBezTo>
                <a:cubicBezTo>
                  <a:pt x="10758466" y="1730169"/>
                  <a:pt x="10842899" y="1997861"/>
                  <a:pt x="10783615" y="2212429"/>
                </a:cubicBezTo>
                <a:cubicBezTo>
                  <a:pt x="10738393" y="2434540"/>
                  <a:pt x="10749842" y="2541611"/>
                  <a:pt x="10783615" y="2801128"/>
                </a:cubicBezTo>
                <a:cubicBezTo>
                  <a:pt x="10836642" y="3059461"/>
                  <a:pt x="10599918" y="3198045"/>
                  <a:pt x="10291748" y="3247459"/>
                </a:cubicBezTo>
                <a:cubicBezTo>
                  <a:pt x="10100425" y="3265640"/>
                  <a:pt x="9782130" y="3239291"/>
                  <a:pt x="9581256" y="3247459"/>
                </a:cubicBezTo>
                <a:cubicBezTo>
                  <a:pt x="9394062" y="3218913"/>
                  <a:pt x="9345479" y="3240721"/>
                  <a:pt x="9164761" y="3247459"/>
                </a:cubicBezTo>
                <a:cubicBezTo>
                  <a:pt x="8985679" y="3259939"/>
                  <a:pt x="8994028" y="3257811"/>
                  <a:pt x="8846266" y="3247459"/>
                </a:cubicBezTo>
                <a:cubicBezTo>
                  <a:pt x="8747406" y="3222321"/>
                  <a:pt x="8450515" y="3325681"/>
                  <a:pt x="8331772" y="3247459"/>
                </a:cubicBezTo>
                <a:cubicBezTo>
                  <a:pt x="8167164" y="3218272"/>
                  <a:pt x="7811147" y="3301151"/>
                  <a:pt x="7621280" y="3247459"/>
                </a:cubicBezTo>
                <a:cubicBezTo>
                  <a:pt x="7411441" y="3222958"/>
                  <a:pt x="7281856" y="3233382"/>
                  <a:pt x="7008787" y="3247459"/>
                </a:cubicBezTo>
                <a:cubicBezTo>
                  <a:pt x="6732953" y="3235804"/>
                  <a:pt x="6732618" y="3244244"/>
                  <a:pt x="6592293" y="3247459"/>
                </a:cubicBezTo>
                <a:cubicBezTo>
                  <a:pt x="6454356" y="3252822"/>
                  <a:pt x="6396501" y="3225456"/>
                  <a:pt x="6273796" y="3247459"/>
                </a:cubicBezTo>
                <a:cubicBezTo>
                  <a:pt x="6133508" y="3317876"/>
                  <a:pt x="5801081" y="3216951"/>
                  <a:pt x="5465306" y="3247459"/>
                </a:cubicBezTo>
                <a:cubicBezTo>
                  <a:pt x="5195185" y="3223796"/>
                  <a:pt x="5089121" y="3245232"/>
                  <a:pt x="4950813" y="3247459"/>
                </a:cubicBezTo>
                <a:cubicBezTo>
                  <a:pt x="4763368" y="3320428"/>
                  <a:pt x="4424660" y="3248822"/>
                  <a:pt x="4240321" y="3247459"/>
                </a:cubicBezTo>
                <a:cubicBezTo>
                  <a:pt x="4041086" y="3223373"/>
                  <a:pt x="4006525" y="3257521"/>
                  <a:pt x="3921824" y="3247459"/>
                </a:cubicBezTo>
                <a:cubicBezTo>
                  <a:pt x="3858365" y="3231271"/>
                  <a:pt x="3657605" y="3267960"/>
                  <a:pt x="3505330" y="3247459"/>
                </a:cubicBezTo>
                <a:cubicBezTo>
                  <a:pt x="3369425" y="3208841"/>
                  <a:pt x="2900292" y="3282010"/>
                  <a:pt x="2794838" y="3247459"/>
                </a:cubicBezTo>
                <a:cubicBezTo>
                  <a:pt x="2662456" y="3259687"/>
                  <a:pt x="2484781" y="3251178"/>
                  <a:pt x="2378343" y="3247459"/>
                </a:cubicBezTo>
                <a:cubicBezTo>
                  <a:pt x="2234597" y="3253075"/>
                  <a:pt x="2165540" y="3251568"/>
                  <a:pt x="1961848" y="3247459"/>
                </a:cubicBezTo>
                <a:cubicBezTo>
                  <a:pt x="1724114" y="3252191"/>
                  <a:pt x="1505452" y="3264753"/>
                  <a:pt x="1251357" y="3247459"/>
                </a:cubicBezTo>
                <a:cubicBezTo>
                  <a:pt x="959079" y="3274958"/>
                  <a:pt x="749691" y="3219427"/>
                  <a:pt x="491866" y="3247459"/>
                </a:cubicBezTo>
                <a:cubicBezTo>
                  <a:pt x="132420" y="3224983"/>
                  <a:pt x="-16944" y="2975083"/>
                  <a:pt x="0" y="2801128"/>
                </a:cubicBezTo>
                <a:cubicBezTo>
                  <a:pt x="-3942" y="2596648"/>
                  <a:pt x="-32275" y="2356422"/>
                  <a:pt x="0" y="2212429"/>
                </a:cubicBezTo>
                <a:cubicBezTo>
                  <a:pt x="-7911" y="2051795"/>
                  <a:pt x="-13540" y="1902080"/>
                  <a:pt x="0" y="1647277"/>
                </a:cubicBezTo>
                <a:cubicBezTo>
                  <a:pt x="62306" y="1425407"/>
                  <a:pt x="56370" y="1251172"/>
                  <a:pt x="0" y="1105673"/>
                </a:cubicBezTo>
                <a:cubicBezTo>
                  <a:pt x="-46012" y="937350"/>
                  <a:pt x="-18146" y="692456"/>
                  <a:pt x="0" y="446330"/>
                </a:cubicBezTo>
                <a:close/>
              </a:path>
              <a:path w="10783615" h="3247459" fill="none" stroke="0" extrusionOk="0">
                <a:moveTo>
                  <a:pt x="0" y="446330"/>
                </a:moveTo>
                <a:cubicBezTo>
                  <a:pt x="-58346" y="112697"/>
                  <a:pt x="208844" y="83304"/>
                  <a:pt x="491866" y="0"/>
                </a:cubicBezTo>
                <a:cubicBezTo>
                  <a:pt x="559059" y="-8670"/>
                  <a:pt x="725657" y="-4439"/>
                  <a:pt x="810363" y="0"/>
                </a:cubicBezTo>
                <a:cubicBezTo>
                  <a:pt x="837954" y="-31057"/>
                  <a:pt x="1265124" y="37876"/>
                  <a:pt x="1520853" y="0"/>
                </a:cubicBezTo>
                <a:cubicBezTo>
                  <a:pt x="1769765" y="23167"/>
                  <a:pt x="2001558" y="-37290"/>
                  <a:pt x="2231345" y="0"/>
                </a:cubicBezTo>
                <a:cubicBezTo>
                  <a:pt x="2462805" y="9694"/>
                  <a:pt x="2487010" y="-10884"/>
                  <a:pt x="2549842" y="0"/>
                </a:cubicBezTo>
                <a:cubicBezTo>
                  <a:pt x="2623749" y="22775"/>
                  <a:pt x="2753201" y="50314"/>
                  <a:pt x="2868337" y="0"/>
                </a:cubicBezTo>
                <a:cubicBezTo>
                  <a:pt x="3068015" y="37594"/>
                  <a:pt x="3196960" y="59481"/>
                  <a:pt x="3480830" y="0"/>
                </a:cubicBezTo>
                <a:cubicBezTo>
                  <a:pt x="3755920" y="12864"/>
                  <a:pt x="3957534" y="-40779"/>
                  <a:pt x="4191321" y="0"/>
                </a:cubicBezTo>
                <a:cubicBezTo>
                  <a:pt x="4461273" y="-1054"/>
                  <a:pt x="4386208" y="-11721"/>
                  <a:pt x="4509818" y="0"/>
                </a:cubicBezTo>
                <a:cubicBezTo>
                  <a:pt x="4577324" y="7103"/>
                  <a:pt x="5025615" y="22485"/>
                  <a:pt x="5318308" y="0"/>
                </a:cubicBezTo>
                <a:cubicBezTo>
                  <a:pt x="5585478" y="2245"/>
                  <a:pt x="5662439" y="651"/>
                  <a:pt x="5832801" y="0"/>
                </a:cubicBezTo>
                <a:cubicBezTo>
                  <a:pt x="6051852" y="22315"/>
                  <a:pt x="6139120" y="-18884"/>
                  <a:pt x="6347295" y="0"/>
                </a:cubicBezTo>
                <a:cubicBezTo>
                  <a:pt x="6521825" y="23520"/>
                  <a:pt x="6520104" y="112"/>
                  <a:pt x="6665792" y="0"/>
                </a:cubicBezTo>
                <a:cubicBezTo>
                  <a:pt x="6827618" y="4386"/>
                  <a:pt x="7203884" y="-42922"/>
                  <a:pt x="7376283" y="0"/>
                </a:cubicBezTo>
                <a:cubicBezTo>
                  <a:pt x="7618215" y="69382"/>
                  <a:pt x="7948743" y="-5425"/>
                  <a:pt x="8184774" y="0"/>
                </a:cubicBezTo>
                <a:cubicBezTo>
                  <a:pt x="8487091" y="33947"/>
                  <a:pt x="8667267" y="-7173"/>
                  <a:pt x="8993264" y="0"/>
                </a:cubicBezTo>
                <a:cubicBezTo>
                  <a:pt x="9375340" y="-16169"/>
                  <a:pt x="9462555" y="156"/>
                  <a:pt x="9703755" y="0"/>
                </a:cubicBezTo>
                <a:cubicBezTo>
                  <a:pt x="9928765" y="2642"/>
                  <a:pt x="10011958" y="-6651"/>
                  <a:pt x="10291748" y="0"/>
                </a:cubicBezTo>
                <a:cubicBezTo>
                  <a:pt x="10523314" y="-48218"/>
                  <a:pt x="10696393" y="228206"/>
                  <a:pt x="10783615" y="446330"/>
                </a:cubicBezTo>
                <a:cubicBezTo>
                  <a:pt x="10826662" y="583904"/>
                  <a:pt x="10809990" y="896908"/>
                  <a:pt x="10783615" y="1082126"/>
                </a:cubicBezTo>
                <a:cubicBezTo>
                  <a:pt x="10792349" y="1262331"/>
                  <a:pt x="10722524" y="1434191"/>
                  <a:pt x="10783615" y="1600181"/>
                </a:cubicBezTo>
                <a:cubicBezTo>
                  <a:pt x="10820632" y="1710043"/>
                  <a:pt x="10834316" y="1980192"/>
                  <a:pt x="10783615" y="2212429"/>
                </a:cubicBezTo>
                <a:cubicBezTo>
                  <a:pt x="10775887" y="2452813"/>
                  <a:pt x="10774160" y="2531859"/>
                  <a:pt x="10783615" y="2801128"/>
                </a:cubicBezTo>
                <a:cubicBezTo>
                  <a:pt x="10858269" y="3093812"/>
                  <a:pt x="10634692" y="3208824"/>
                  <a:pt x="10291748" y="3247459"/>
                </a:cubicBezTo>
                <a:cubicBezTo>
                  <a:pt x="10095488" y="3254628"/>
                  <a:pt x="9746542" y="3230926"/>
                  <a:pt x="9581256" y="3247459"/>
                </a:cubicBezTo>
                <a:cubicBezTo>
                  <a:pt x="9400177" y="3216664"/>
                  <a:pt x="9342119" y="3256640"/>
                  <a:pt x="9164761" y="3247459"/>
                </a:cubicBezTo>
                <a:cubicBezTo>
                  <a:pt x="8986934" y="3261420"/>
                  <a:pt x="8994069" y="3257788"/>
                  <a:pt x="8846266" y="3247459"/>
                </a:cubicBezTo>
                <a:cubicBezTo>
                  <a:pt x="8720136" y="3259716"/>
                  <a:pt x="8489147" y="3269141"/>
                  <a:pt x="8331772" y="3247459"/>
                </a:cubicBezTo>
                <a:cubicBezTo>
                  <a:pt x="8169927" y="3189259"/>
                  <a:pt x="7767022" y="3239545"/>
                  <a:pt x="7621280" y="3247459"/>
                </a:cubicBezTo>
                <a:cubicBezTo>
                  <a:pt x="7406247" y="3180374"/>
                  <a:pt x="7252647" y="3241080"/>
                  <a:pt x="7008787" y="3247459"/>
                </a:cubicBezTo>
                <a:cubicBezTo>
                  <a:pt x="6732425" y="3232890"/>
                  <a:pt x="6732291" y="3242520"/>
                  <a:pt x="6592293" y="3247459"/>
                </a:cubicBezTo>
                <a:cubicBezTo>
                  <a:pt x="6454721" y="3257698"/>
                  <a:pt x="6398115" y="3233956"/>
                  <a:pt x="6273796" y="3247459"/>
                </a:cubicBezTo>
                <a:cubicBezTo>
                  <a:pt x="6067288" y="3320432"/>
                  <a:pt x="5791753" y="3247147"/>
                  <a:pt x="5465306" y="3247459"/>
                </a:cubicBezTo>
                <a:cubicBezTo>
                  <a:pt x="5170718" y="3227166"/>
                  <a:pt x="5084854" y="3237543"/>
                  <a:pt x="4950813" y="3247459"/>
                </a:cubicBezTo>
                <a:cubicBezTo>
                  <a:pt x="4764049" y="3306344"/>
                  <a:pt x="4453665" y="3241946"/>
                  <a:pt x="4240321" y="3247459"/>
                </a:cubicBezTo>
                <a:cubicBezTo>
                  <a:pt x="4044920" y="3230778"/>
                  <a:pt x="4012537" y="3247989"/>
                  <a:pt x="3921824" y="3247459"/>
                </a:cubicBezTo>
                <a:cubicBezTo>
                  <a:pt x="3902245" y="3256224"/>
                  <a:pt x="3641723" y="3248669"/>
                  <a:pt x="3505330" y="3247459"/>
                </a:cubicBezTo>
                <a:cubicBezTo>
                  <a:pt x="3360315" y="3188864"/>
                  <a:pt x="2943387" y="3272259"/>
                  <a:pt x="2794838" y="3247459"/>
                </a:cubicBezTo>
                <a:cubicBezTo>
                  <a:pt x="2672546" y="3253663"/>
                  <a:pt x="2502967" y="3254428"/>
                  <a:pt x="2378343" y="3247459"/>
                </a:cubicBezTo>
                <a:cubicBezTo>
                  <a:pt x="2244234" y="3256819"/>
                  <a:pt x="2153336" y="3243308"/>
                  <a:pt x="1961848" y="3247459"/>
                </a:cubicBezTo>
                <a:cubicBezTo>
                  <a:pt x="1721838" y="3237149"/>
                  <a:pt x="1549382" y="3238756"/>
                  <a:pt x="1251357" y="3247459"/>
                </a:cubicBezTo>
                <a:cubicBezTo>
                  <a:pt x="944034" y="3232711"/>
                  <a:pt x="820354" y="3188973"/>
                  <a:pt x="491866" y="3247459"/>
                </a:cubicBezTo>
                <a:cubicBezTo>
                  <a:pt x="168115" y="3250859"/>
                  <a:pt x="-5074" y="2940565"/>
                  <a:pt x="0" y="2801128"/>
                </a:cubicBezTo>
                <a:cubicBezTo>
                  <a:pt x="42238" y="2624223"/>
                  <a:pt x="-54960" y="2356460"/>
                  <a:pt x="0" y="2212429"/>
                </a:cubicBezTo>
                <a:cubicBezTo>
                  <a:pt x="18814" y="2090346"/>
                  <a:pt x="29146" y="1917360"/>
                  <a:pt x="0" y="1647277"/>
                </a:cubicBezTo>
                <a:cubicBezTo>
                  <a:pt x="44983" y="1421186"/>
                  <a:pt x="64552" y="1265475"/>
                  <a:pt x="0" y="1105673"/>
                </a:cubicBezTo>
                <a:cubicBezTo>
                  <a:pt x="-8682" y="933315"/>
                  <a:pt x="-7638" y="713021"/>
                  <a:pt x="0" y="4463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6240" imgH="1486080"/>
        </mc:Choice>
        <mc:Fallback>
          <p:control name="TextBox1" r:id="rId1" imgW="52862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725213" y="2953407"/>
            <a:ext cx="10783615" cy="2848303"/>
          </a:xfrm>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21866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70867" y="214170"/>
                  <a:pt x="232225" y="-51873"/>
                  <a:pt x="491866" y="0"/>
                </a:cubicBezTo>
                <a:cubicBezTo>
                  <a:pt x="542716" y="5062"/>
                  <a:pt x="707136" y="38513"/>
                  <a:pt x="810363" y="0"/>
                </a:cubicBezTo>
                <a:cubicBezTo>
                  <a:pt x="806986" y="-20389"/>
                  <a:pt x="1221719" y="-86767"/>
                  <a:pt x="1520853" y="0"/>
                </a:cubicBezTo>
                <a:cubicBezTo>
                  <a:pt x="1738585" y="-18597"/>
                  <a:pt x="2045456" y="-12976"/>
                  <a:pt x="2231345" y="0"/>
                </a:cubicBezTo>
                <a:cubicBezTo>
                  <a:pt x="2467639" y="12391"/>
                  <a:pt x="2480124" y="-9389"/>
                  <a:pt x="2549842" y="0"/>
                </a:cubicBezTo>
                <a:cubicBezTo>
                  <a:pt x="2656847" y="17186"/>
                  <a:pt x="2759532" y="47745"/>
                  <a:pt x="2868337" y="0"/>
                </a:cubicBezTo>
                <a:cubicBezTo>
                  <a:pt x="2982941" y="28599"/>
                  <a:pt x="3309390" y="-42079"/>
                  <a:pt x="3480830" y="0"/>
                </a:cubicBezTo>
                <a:cubicBezTo>
                  <a:pt x="3573039" y="-9767"/>
                  <a:pt x="3709786" y="-17353"/>
                  <a:pt x="3814761" y="0"/>
                </a:cubicBezTo>
                <a:cubicBezTo>
                  <a:pt x="3896367" y="16026"/>
                  <a:pt x="4063004" y="-11965"/>
                  <a:pt x="4191321" y="0"/>
                </a:cubicBezTo>
                <a:cubicBezTo>
                  <a:pt x="4499269" y="2010"/>
                  <a:pt x="4395658" y="19723"/>
                  <a:pt x="4509818" y="0"/>
                </a:cubicBezTo>
                <a:cubicBezTo>
                  <a:pt x="4691757" y="8934"/>
                  <a:pt x="4973743" y="3062"/>
                  <a:pt x="5318308" y="0"/>
                </a:cubicBezTo>
                <a:cubicBezTo>
                  <a:pt x="5559035" y="-7125"/>
                  <a:pt x="5656501" y="-27081"/>
                  <a:pt x="5832801" y="0"/>
                </a:cubicBezTo>
                <a:cubicBezTo>
                  <a:pt x="6043203" y="17410"/>
                  <a:pt x="6152952" y="-55271"/>
                  <a:pt x="6347295" y="0"/>
                </a:cubicBezTo>
                <a:cubicBezTo>
                  <a:pt x="6530241" y="28498"/>
                  <a:pt x="6521727" y="-914"/>
                  <a:pt x="6665792" y="0"/>
                </a:cubicBezTo>
                <a:cubicBezTo>
                  <a:pt x="6868180" y="47425"/>
                  <a:pt x="7226844" y="-54206"/>
                  <a:pt x="7376283" y="0"/>
                </a:cubicBezTo>
                <a:cubicBezTo>
                  <a:pt x="7640926" y="29292"/>
                  <a:pt x="7880744" y="2732"/>
                  <a:pt x="8184774" y="0"/>
                </a:cubicBezTo>
                <a:cubicBezTo>
                  <a:pt x="8394589" y="-11660"/>
                  <a:pt x="8715726" y="10804"/>
                  <a:pt x="8993264" y="0"/>
                </a:cubicBezTo>
                <a:cubicBezTo>
                  <a:pt x="9320901" y="-18789"/>
                  <a:pt x="9496829" y="24846"/>
                  <a:pt x="9703755" y="0"/>
                </a:cubicBezTo>
                <a:cubicBezTo>
                  <a:pt x="9933387" y="-17999"/>
                  <a:pt x="10030166" y="-15742"/>
                  <a:pt x="10291748" y="0"/>
                </a:cubicBezTo>
                <a:cubicBezTo>
                  <a:pt x="10488632" y="49867"/>
                  <a:pt x="10697836" y="138224"/>
                  <a:pt x="10783615" y="391470"/>
                </a:cubicBezTo>
                <a:cubicBezTo>
                  <a:pt x="10846080" y="501665"/>
                  <a:pt x="10776799" y="794720"/>
                  <a:pt x="10783615" y="949118"/>
                </a:cubicBezTo>
                <a:cubicBezTo>
                  <a:pt x="10845921" y="1070206"/>
                  <a:pt x="10734763" y="1245400"/>
                  <a:pt x="10783615" y="1403497"/>
                </a:cubicBezTo>
                <a:cubicBezTo>
                  <a:pt x="10817002" y="1597558"/>
                  <a:pt x="10879563" y="1791518"/>
                  <a:pt x="10783615" y="1940492"/>
                </a:cubicBezTo>
                <a:cubicBezTo>
                  <a:pt x="10738246" y="2120884"/>
                  <a:pt x="10734852" y="2212417"/>
                  <a:pt x="10783615" y="2456832"/>
                </a:cubicBezTo>
                <a:cubicBezTo>
                  <a:pt x="10800910" y="2627993"/>
                  <a:pt x="10573144" y="2827774"/>
                  <a:pt x="10291748" y="2848303"/>
                </a:cubicBezTo>
                <a:cubicBezTo>
                  <a:pt x="10127124" y="2889350"/>
                  <a:pt x="9831700" y="2836335"/>
                  <a:pt x="9581256" y="2848303"/>
                </a:cubicBezTo>
                <a:cubicBezTo>
                  <a:pt x="9398597" y="2834959"/>
                  <a:pt x="9346532" y="2823987"/>
                  <a:pt x="9164761" y="2848303"/>
                </a:cubicBezTo>
                <a:cubicBezTo>
                  <a:pt x="8985894" y="2857674"/>
                  <a:pt x="8992444" y="2857142"/>
                  <a:pt x="8846266" y="2848303"/>
                </a:cubicBezTo>
                <a:cubicBezTo>
                  <a:pt x="8720031" y="2806626"/>
                  <a:pt x="8497789" y="2814692"/>
                  <a:pt x="8331772" y="2848303"/>
                </a:cubicBezTo>
                <a:cubicBezTo>
                  <a:pt x="8222293" y="2820861"/>
                  <a:pt x="7817339" y="2841572"/>
                  <a:pt x="7621280" y="2848303"/>
                </a:cubicBezTo>
                <a:cubicBezTo>
                  <a:pt x="7439218" y="2870283"/>
                  <a:pt x="7278374" y="2900380"/>
                  <a:pt x="7008787" y="2848303"/>
                </a:cubicBezTo>
                <a:cubicBezTo>
                  <a:pt x="6730755" y="2838528"/>
                  <a:pt x="6735391" y="2845140"/>
                  <a:pt x="6592293" y="2848303"/>
                </a:cubicBezTo>
                <a:cubicBezTo>
                  <a:pt x="6449844" y="2836950"/>
                  <a:pt x="6406809" y="2847215"/>
                  <a:pt x="6273796" y="2848303"/>
                </a:cubicBezTo>
                <a:cubicBezTo>
                  <a:pt x="6101212" y="2903207"/>
                  <a:pt x="5730874" y="2835354"/>
                  <a:pt x="5465306" y="2848303"/>
                </a:cubicBezTo>
                <a:cubicBezTo>
                  <a:pt x="5181361" y="2853183"/>
                  <a:pt x="5119063" y="2827143"/>
                  <a:pt x="4950813" y="2848303"/>
                </a:cubicBezTo>
                <a:cubicBezTo>
                  <a:pt x="4851104" y="2887617"/>
                  <a:pt x="4438836" y="2802214"/>
                  <a:pt x="4240321" y="2848303"/>
                </a:cubicBezTo>
                <a:cubicBezTo>
                  <a:pt x="4035120" y="2812100"/>
                  <a:pt x="3998691" y="2857980"/>
                  <a:pt x="3921824" y="2848303"/>
                </a:cubicBezTo>
                <a:cubicBezTo>
                  <a:pt x="3876315" y="2861693"/>
                  <a:pt x="3623243" y="2872451"/>
                  <a:pt x="3505330" y="2848303"/>
                </a:cubicBezTo>
                <a:cubicBezTo>
                  <a:pt x="3388945" y="2904436"/>
                  <a:pt x="2942101" y="2933340"/>
                  <a:pt x="2794838" y="2848303"/>
                </a:cubicBezTo>
                <a:cubicBezTo>
                  <a:pt x="2603331" y="2800352"/>
                  <a:pt x="2546750" y="2854361"/>
                  <a:pt x="2378343" y="2848303"/>
                </a:cubicBezTo>
                <a:cubicBezTo>
                  <a:pt x="2251220" y="2826587"/>
                  <a:pt x="2165228" y="2826598"/>
                  <a:pt x="1961848" y="2848303"/>
                </a:cubicBezTo>
                <a:cubicBezTo>
                  <a:pt x="1795776" y="2858588"/>
                  <a:pt x="1562396" y="2803076"/>
                  <a:pt x="1251357" y="2848303"/>
                </a:cubicBezTo>
                <a:cubicBezTo>
                  <a:pt x="1008698" y="2862555"/>
                  <a:pt x="795089" y="2828597"/>
                  <a:pt x="491866" y="2848303"/>
                </a:cubicBezTo>
                <a:cubicBezTo>
                  <a:pt x="188421" y="2875716"/>
                  <a:pt x="38554" y="2653264"/>
                  <a:pt x="0" y="2456832"/>
                </a:cubicBezTo>
                <a:cubicBezTo>
                  <a:pt x="11770" y="2331253"/>
                  <a:pt x="-12909" y="2029120"/>
                  <a:pt x="0" y="1940492"/>
                </a:cubicBezTo>
                <a:cubicBezTo>
                  <a:pt x="23871" y="1908947"/>
                  <a:pt x="-62840" y="1620834"/>
                  <a:pt x="0" y="1444805"/>
                </a:cubicBezTo>
                <a:cubicBezTo>
                  <a:pt x="26643" y="1221267"/>
                  <a:pt x="52228" y="1138173"/>
                  <a:pt x="0" y="969771"/>
                </a:cubicBezTo>
                <a:cubicBezTo>
                  <a:pt x="-48950" y="847543"/>
                  <a:pt x="38983" y="667316"/>
                  <a:pt x="0" y="391470"/>
                </a:cubicBezTo>
                <a:close/>
              </a:path>
              <a:path w="10783615" h="2848303" stroke="0" extrusionOk="0">
                <a:moveTo>
                  <a:pt x="0" y="391470"/>
                </a:moveTo>
                <a:cubicBezTo>
                  <a:pt x="-168462" y="81825"/>
                  <a:pt x="175149" y="39178"/>
                  <a:pt x="491866" y="0"/>
                </a:cubicBezTo>
                <a:cubicBezTo>
                  <a:pt x="628730" y="26423"/>
                  <a:pt x="881658" y="15172"/>
                  <a:pt x="1006360" y="0"/>
                </a:cubicBezTo>
                <a:cubicBezTo>
                  <a:pt x="1114497" y="63481"/>
                  <a:pt x="1318633" y="32950"/>
                  <a:pt x="1716851" y="0"/>
                </a:cubicBezTo>
                <a:cubicBezTo>
                  <a:pt x="2109307" y="49891"/>
                  <a:pt x="1874457" y="-50084"/>
                  <a:pt x="2035348" y="0"/>
                </a:cubicBezTo>
                <a:cubicBezTo>
                  <a:pt x="2219312" y="45654"/>
                  <a:pt x="2536843" y="42104"/>
                  <a:pt x="2745839" y="0"/>
                </a:cubicBezTo>
                <a:cubicBezTo>
                  <a:pt x="2970888" y="19854"/>
                  <a:pt x="2938812" y="3963"/>
                  <a:pt x="3064335" y="0"/>
                </a:cubicBezTo>
                <a:cubicBezTo>
                  <a:pt x="3110586" y="100750"/>
                  <a:pt x="3518436" y="80889"/>
                  <a:pt x="3774827" y="0"/>
                </a:cubicBezTo>
                <a:cubicBezTo>
                  <a:pt x="4131919" y="-19091"/>
                  <a:pt x="4148887" y="2655"/>
                  <a:pt x="4387319" y="0"/>
                </a:cubicBezTo>
                <a:cubicBezTo>
                  <a:pt x="4610312" y="-10211"/>
                  <a:pt x="4686315" y="-15854"/>
                  <a:pt x="4901813" y="0"/>
                </a:cubicBezTo>
                <a:cubicBezTo>
                  <a:pt x="5084806" y="-55324"/>
                  <a:pt x="5376520" y="34551"/>
                  <a:pt x="5514306" y="0"/>
                </a:cubicBezTo>
                <a:cubicBezTo>
                  <a:pt x="5604521" y="-35635"/>
                  <a:pt x="5825249" y="-29607"/>
                  <a:pt x="6224797" y="0"/>
                </a:cubicBezTo>
                <a:cubicBezTo>
                  <a:pt x="6568233" y="41765"/>
                  <a:pt x="6541089" y="1373"/>
                  <a:pt x="6837290" y="0"/>
                </a:cubicBezTo>
                <a:cubicBezTo>
                  <a:pt x="7150633" y="3539"/>
                  <a:pt x="7120070" y="211"/>
                  <a:pt x="7253785" y="0"/>
                </a:cubicBezTo>
                <a:cubicBezTo>
                  <a:pt x="7372658" y="9955"/>
                  <a:pt x="7575861" y="262"/>
                  <a:pt x="7670280" y="0"/>
                </a:cubicBezTo>
                <a:cubicBezTo>
                  <a:pt x="7714706" y="8700"/>
                  <a:pt x="7906111" y="-5799"/>
                  <a:pt x="8086774" y="0"/>
                </a:cubicBezTo>
                <a:cubicBezTo>
                  <a:pt x="8232897" y="-15888"/>
                  <a:pt x="8296349" y="19204"/>
                  <a:pt x="8503269" y="0"/>
                </a:cubicBezTo>
                <a:cubicBezTo>
                  <a:pt x="8664949" y="37060"/>
                  <a:pt x="8956749" y="37325"/>
                  <a:pt x="9213761" y="0"/>
                </a:cubicBezTo>
                <a:cubicBezTo>
                  <a:pt x="9369087" y="4287"/>
                  <a:pt x="9512419" y="-17609"/>
                  <a:pt x="9630256" y="0"/>
                </a:cubicBezTo>
                <a:cubicBezTo>
                  <a:pt x="9726687" y="-104145"/>
                  <a:pt x="10019999" y="59652"/>
                  <a:pt x="10291748" y="0"/>
                </a:cubicBezTo>
                <a:cubicBezTo>
                  <a:pt x="10521846" y="82452"/>
                  <a:pt x="10861924" y="165011"/>
                  <a:pt x="10783615" y="391470"/>
                </a:cubicBezTo>
                <a:cubicBezTo>
                  <a:pt x="10792285" y="469614"/>
                  <a:pt x="10779429" y="816436"/>
                  <a:pt x="10783615" y="928464"/>
                </a:cubicBezTo>
                <a:cubicBezTo>
                  <a:pt x="10840146" y="1091315"/>
                  <a:pt x="10822193" y="1336831"/>
                  <a:pt x="10783615" y="1465458"/>
                </a:cubicBezTo>
                <a:cubicBezTo>
                  <a:pt x="10740789" y="1649692"/>
                  <a:pt x="10801570" y="1808513"/>
                  <a:pt x="10783615" y="2002452"/>
                </a:cubicBezTo>
                <a:cubicBezTo>
                  <a:pt x="10795633" y="2192338"/>
                  <a:pt x="10802910" y="2404578"/>
                  <a:pt x="10783615" y="2456832"/>
                </a:cubicBezTo>
                <a:cubicBezTo>
                  <a:pt x="10748110" y="2592174"/>
                  <a:pt x="10579487" y="2911630"/>
                  <a:pt x="10291748" y="2848303"/>
                </a:cubicBezTo>
                <a:cubicBezTo>
                  <a:pt x="10234818" y="2839276"/>
                  <a:pt x="10025616" y="2840481"/>
                  <a:pt x="9973251" y="2848303"/>
                </a:cubicBezTo>
                <a:cubicBezTo>
                  <a:pt x="9927501" y="2851497"/>
                  <a:pt x="9768789" y="2852286"/>
                  <a:pt x="9654756" y="2848303"/>
                </a:cubicBezTo>
                <a:cubicBezTo>
                  <a:pt x="9512794" y="2833638"/>
                  <a:pt x="9437402" y="2817163"/>
                  <a:pt x="9336259" y="2848303"/>
                </a:cubicBezTo>
                <a:cubicBezTo>
                  <a:pt x="9222398" y="2876387"/>
                  <a:pt x="9161009" y="2825292"/>
                  <a:pt x="9017763" y="2848303"/>
                </a:cubicBezTo>
                <a:cubicBezTo>
                  <a:pt x="8860900" y="2870644"/>
                  <a:pt x="8679993" y="2909368"/>
                  <a:pt x="8503269" y="2848303"/>
                </a:cubicBezTo>
                <a:cubicBezTo>
                  <a:pt x="8356796" y="2873021"/>
                  <a:pt x="8171383" y="2749955"/>
                  <a:pt x="7890777" y="2848303"/>
                </a:cubicBezTo>
                <a:cubicBezTo>
                  <a:pt x="7627102" y="2849676"/>
                  <a:pt x="7433709" y="2898210"/>
                  <a:pt x="7082287" y="2848303"/>
                </a:cubicBezTo>
                <a:cubicBezTo>
                  <a:pt x="6689108" y="2837435"/>
                  <a:pt x="6613292" y="2841421"/>
                  <a:pt x="6469794" y="2848303"/>
                </a:cubicBezTo>
                <a:cubicBezTo>
                  <a:pt x="6350716" y="2848570"/>
                  <a:pt x="6273592" y="2846664"/>
                  <a:pt x="6151298" y="2848303"/>
                </a:cubicBezTo>
                <a:cubicBezTo>
                  <a:pt x="6122462" y="2760619"/>
                  <a:pt x="5811465" y="2933779"/>
                  <a:pt x="5440806" y="2848303"/>
                </a:cubicBezTo>
                <a:cubicBezTo>
                  <a:pt x="5107394" y="2850443"/>
                  <a:pt x="5139370" y="2855491"/>
                  <a:pt x="5024311" y="2848303"/>
                </a:cubicBezTo>
                <a:cubicBezTo>
                  <a:pt x="4875073" y="2825652"/>
                  <a:pt x="4522611" y="2906999"/>
                  <a:pt x="4313820" y="2848303"/>
                </a:cubicBezTo>
                <a:cubicBezTo>
                  <a:pt x="4128151" y="2899612"/>
                  <a:pt x="3849605" y="2898752"/>
                  <a:pt x="3701327" y="2848303"/>
                </a:cubicBezTo>
                <a:cubicBezTo>
                  <a:pt x="3531200" y="2834184"/>
                  <a:pt x="3490472" y="2836201"/>
                  <a:pt x="3284832" y="2848303"/>
                </a:cubicBezTo>
                <a:cubicBezTo>
                  <a:pt x="3102901" y="2913818"/>
                  <a:pt x="2704089" y="2851547"/>
                  <a:pt x="2476342" y="2848303"/>
                </a:cubicBezTo>
                <a:cubicBezTo>
                  <a:pt x="2275503" y="2846564"/>
                  <a:pt x="2127072" y="2844118"/>
                  <a:pt x="1961848" y="2848303"/>
                </a:cubicBezTo>
                <a:cubicBezTo>
                  <a:pt x="1744185" y="2900159"/>
                  <a:pt x="1535314" y="2833977"/>
                  <a:pt x="1251357" y="2848303"/>
                </a:cubicBezTo>
                <a:cubicBezTo>
                  <a:pt x="952174" y="2837201"/>
                  <a:pt x="746026" y="2860457"/>
                  <a:pt x="491866" y="2848303"/>
                </a:cubicBezTo>
                <a:cubicBezTo>
                  <a:pt x="247117" y="2887213"/>
                  <a:pt x="75990" y="2743559"/>
                  <a:pt x="0" y="2456832"/>
                </a:cubicBezTo>
                <a:cubicBezTo>
                  <a:pt x="24133" y="2373875"/>
                  <a:pt x="-13495" y="2231571"/>
                  <a:pt x="0" y="2002452"/>
                </a:cubicBezTo>
                <a:cubicBezTo>
                  <a:pt x="17168" y="1837999"/>
                  <a:pt x="-27386" y="1673613"/>
                  <a:pt x="0" y="1506766"/>
                </a:cubicBezTo>
                <a:cubicBezTo>
                  <a:pt x="50187" y="1371811"/>
                  <a:pt x="-93857" y="1080885"/>
                  <a:pt x="0" y="949118"/>
                </a:cubicBezTo>
                <a:cubicBezTo>
                  <a:pt x="-4099" y="776530"/>
                  <a:pt x="-13445" y="495887"/>
                  <a:pt x="0" y="391470"/>
                </a:cubicBezTo>
                <a:close/>
              </a:path>
              <a:path w="10783615" h="2848303" fill="none" stroke="0" extrusionOk="0">
                <a:moveTo>
                  <a:pt x="0" y="391470"/>
                </a:moveTo>
                <a:cubicBezTo>
                  <a:pt x="-101479" y="73764"/>
                  <a:pt x="219675" y="26744"/>
                  <a:pt x="491866" y="0"/>
                </a:cubicBezTo>
                <a:cubicBezTo>
                  <a:pt x="545355" y="-17009"/>
                  <a:pt x="703991" y="-6516"/>
                  <a:pt x="810363" y="0"/>
                </a:cubicBezTo>
                <a:cubicBezTo>
                  <a:pt x="861152" y="-66766"/>
                  <a:pt x="1240346" y="-1698"/>
                  <a:pt x="1520853" y="0"/>
                </a:cubicBezTo>
                <a:cubicBezTo>
                  <a:pt x="1804037" y="-2455"/>
                  <a:pt x="2022786" y="-16800"/>
                  <a:pt x="2231345" y="0"/>
                </a:cubicBezTo>
                <a:cubicBezTo>
                  <a:pt x="2467830" y="6802"/>
                  <a:pt x="2485414" y="-7208"/>
                  <a:pt x="2549842" y="0"/>
                </a:cubicBezTo>
                <a:cubicBezTo>
                  <a:pt x="2646134" y="15013"/>
                  <a:pt x="2758404" y="12213"/>
                  <a:pt x="2868337" y="0"/>
                </a:cubicBezTo>
                <a:cubicBezTo>
                  <a:pt x="3021162" y="20732"/>
                  <a:pt x="3196129" y="-6047"/>
                  <a:pt x="3480830" y="0"/>
                </a:cubicBezTo>
                <a:cubicBezTo>
                  <a:pt x="3615167" y="-8599"/>
                  <a:pt x="3664438" y="13492"/>
                  <a:pt x="3821866" y="0"/>
                </a:cubicBezTo>
                <a:cubicBezTo>
                  <a:pt x="3957197" y="-28221"/>
                  <a:pt x="4064128" y="-2465"/>
                  <a:pt x="4191321" y="0"/>
                </a:cubicBezTo>
                <a:cubicBezTo>
                  <a:pt x="4480545" y="-13510"/>
                  <a:pt x="4402716" y="427"/>
                  <a:pt x="4509818" y="0"/>
                </a:cubicBezTo>
                <a:cubicBezTo>
                  <a:pt x="4548846" y="13806"/>
                  <a:pt x="5054332" y="-59315"/>
                  <a:pt x="5318308" y="0"/>
                </a:cubicBezTo>
                <a:cubicBezTo>
                  <a:pt x="5581906" y="4988"/>
                  <a:pt x="5627175" y="6996"/>
                  <a:pt x="5832801" y="0"/>
                </a:cubicBezTo>
                <a:cubicBezTo>
                  <a:pt x="5976328" y="20736"/>
                  <a:pt x="6147689" y="-9740"/>
                  <a:pt x="6347295" y="0"/>
                </a:cubicBezTo>
                <a:cubicBezTo>
                  <a:pt x="6520481" y="18238"/>
                  <a:pt x="6521150" y="-1981"/>
                  <a:pt x="6665792" y="0"/>
                </a:cubicBezTo>
                <a:cubicBezTo>
                  <a:pt x="6889337" y="-13098"/>
                  <a:pt x="7157255" y="-83815"/>
                  <a:pt x="7376283" y="0"/>
                </a:cubicBezTo>
                <a:cubicBezTo>
                  <a:pt x="7592026" y="22284"/>
                  <a:pt x="7901733" y="19769"/>
                  <a:pt x="8184774" y="0"/>
                </a:cubicBezTo>
                <a:cubicBezTo>
                  <a:pt x="8406872" y="22748"/>
                  <a:pt x="8634269" y="62836"/>
                  <a:pt x="8993264" y="0"/>
                </a:cubicBezTo>
                <a:cubicBezTo>
                  <a:pt x="9363115" y="-34855"/>
                  <a:pt x="9499855" y="-9342"/>
                  <a:pt x="9703755" y="0"/>
                </a:cubicBezTo>
                <a:cubicBezTo>
                  <a:pt x="9944329" y="762"/>
                  <a:pt x="10003944" y="-8039"/>
                  <a:pt x="10291748" y="0"/>
                </a:cubicBezTo>
                <a:cubicBezTo>
                  <a:pt x="10587423" y="-7603"/>
                  <a:pt x="10737968" y="141421"/>
                  <a:pt x="10783615" y="391470"/>
                </a:cubicBezTo>
                <a:cubicBezTo>
                  <a:pt x="10806303" y="544111"/>
                  <a:pt x="10753852" y="844204"/>
                  <a:pt x="10783615" y="949118"/>
                </a:cubicBezTo>
                <a:cubicBezTo>
                  <a:pt x="10789823" y="1048581"/>
                  <a:pt x="10786570" y="1290100"/>
                  <a:pt x="10783615" y="1403497"/>
                </a:cubicBezTo>
                <a:cubicBezTo>
                  <a:pt x="10850765" y="1587112"/>
                  <a:pt x="10853072" y="1720043"/>
                  <a:pt x="10783615" y="1940492"/>
                </a:cubicBezTo>
                <a:cubicBezTo>
                  <a:pt x="10745669" y="2133776"/>
                  <a:pt x="10799335" y="2223768"/>
                  <a:pt x="10783615" y="2456832"/>
                </a:cubicBezTo>
                <a:cubicBezTo>
                  <a:pt x="10925930" y="2671155"/>
                  <a:pt x="10583349" y="2788778"/>
                  <a:pt x="10291748" y="2848303"/>
                </a:cubicBezTo>
                <a:cubicBezTo>
                  <a:pt x="10089416" y="2869788"/>
                  <a:pt x="9773608" y="2892493"/>
                  <a:pt x="9581256" y="2848303"/>
                </a:cubicBezTo>
                <a:cubicBezTo>
                  <a:pt x="9397154" y="2838273"/>
                  <a:pt x="9337251" y="2837182"/>
                  <a:pt x="9164761" y="2848303"/>
                </a:cubicBezTo>
                <a:cubicBezTo>
                  <a:pt x="8986261" y="2858770"/>
                  <a:pt x="8995088" y="2860378"/>
                  <a:pt x="8846266" y="2848303"/>
                </a:cubicBezTo>
                <a:cubicBezTo>
                  <a:pt x="8701948" y="2797927"/>
                  <a:pt x="8477344" y="2898655"/>
                  <a:pt x="8331772" y="2848303"/>
                </a:cubicBezTo>
                <a:cubicBezTo>
                  <a:pt x="8143814" y="2840778"/>
                  <a:pt x="7803705" y="2885004"/>
                  <a:pt x="7621280" y="2848303"/>
                </a:cubicBezTo>
                <a:cubicBezTo>
                  <a:pt x="7406555" y="2805247"/>
                  <a:pt x="7279926" y="2868448"/>
                  <a:pt x="7008787" y="2848303"/>
                </a:cubicBezTo>
                <a:cubicBezTo>
                  <a:pt x="6734849" y="2838594"/>
                  <a:pt x="6733238" y="2844854"/>
                  <a:pt x="6592293" y="2848303"/>
                </a:cubicBezTo>
                <a:cubicBezTo>
                  <a:pt x="6441335" y="2860645"/>
                  <a:pt x="6411899" y="2838544"/>
                  <a:pt x="6273796" y="2848303"/>
                </a:cubicBezTo>
                <a:cubicBezTo>
                  <a:pt x="6091346" y="2875382"/>
                  <a:pt x="5738635" y="2837105"/>
                  <a:pt x="5465306" y="2848303"/>
                </a:cubicBezTo>
                <a:cubicBezTo>
                  <a:pt x="5172969" y="2840262"/>
                  <a:pt x="5100644" y="2837074"/>
                  <a:pt x="4950813" y="2848303"/>
                </a:cubicBezTo>
                <a:cubicBezTo>
                  <a:pt x="4852117" y="2933729"/>
                  <a:pt x="4458964" y="2872720"/>
                  <a:pt x="4240321" y="2848303"/>
                </a:cubicBezTo>
                <a:cubicBezTo>
                  <a:pt x="4046114" y="2817354"/>
                  <a:pt x="4002906" y="2853425"/>
                  <a:pt x="3921824" y="2848303"/>
                </a:cubicBezTo>
                <a:cubicBezTo>
                  <a:pt x="3877360" y="2831080"/>
                  <a:pt x="3601269" y="2872661"/>
                  <a:pt x="3505330" y="2848303"/>
                </a:cubicBezTo>
                <a:cubicBezTo>
                  <a:pt x="3367576" y="2860845"/>
                  <a:pt x="2983322" y="2862039"/>
                  <a:pt x="2794838" y="2848303"/>
                </a:cubicBezTo>
                <a:cubicBezTo>
                  <a:pt x="2657018" y="2836347"/>
                  <a:pt x="2491092" y="2829679"/>
                  <a:pt x="2378343" y="2848303"/>
                </a:cubicBezTo>
                <a:cubicBezTo>
                  <a:pt x="2229899" y="2861343"/>
                  <a:pt x="2145739" y="2839265"/>
                  <a:pt x="1961848" y="2848303"/>
                </a:cubicBezTo>
                <a:cubicBezTo>
                  <a:pt x="1737159" y="2875798"/>
                  <a:pt x="1503746" y="2812264"/>
                  <a:pt x="1251357" y="2848303"/>
                </a:cubicBezTo>
                <a:cubicBezTo>
                  <a:pt x="925491" y="2861973"/>
                  <a:pt x="796768" y="2799066"/>
                  <a:pt x="491866" y="2848303"/>
                </a:cubicBezTo>
                <a:cubicBezTo>
                  <a:pt x="189038" y="2830989"/>
                  <a:pt x="26224" y="2624714"/>
                  <a:pt x="0" y="2456832"/>
                </a:cubicBezTo>
                <a:cubicBezTo>
                  <a:pt x="-4562" y="2305786"/>
                  <a:pt x="-3279" y="2043185"/>
                  <a:pt x="0" y="1940492"/>
                </a:cubicBezTo>
                <a:cubicBezTo>
                  <a:pt x="64694" y="1815900"/>
                  <a:pt x="5774" y="1701006"/>
                  <a:pt x="0" y="1444805"/>
                </a:cubicBezTo>
                <a:cubicBezTo>
                  <a:pt x="47756" y="1222058"/>
                  <a:pt x="10132" y="1107537"/>
                  <a:pt x="0" y="969771"/>
                </a:cubicBezTo>
                <a:cubicBezTo>
                  <a:pt x="-34850" y="770423"/>
                  <a:pt x="-18492" y="669487"/>
                  <a:pt x="0" y="391470"/>
                </a:cubicBezTo>
                <a:close/>
              </a:path>
              <a:path w="10783615" h="2848303" fill="none" stroke="0" extrusionOk="0">
                <a:moveTo>
                  <a:pt x="0" y="391470"/>
                </a:moveTo>
                <a:cubicBezTo>
                  <a:pt x="-70807" y="185606"/>
                  <a:pt x="222572" y="17884"/>
                  <a:pt x="491866" y="0"/>
                </a:cubicBezTo>
                <a:cubicBezTo>
                  <a:pt x="548128" y="-6505"/>
                  <a:pt x="715075" y="10798"/>
                  <a:pt x="810363" y="0"/>
                </a:cubicBezTo>
                <a:cubicBezTo>
                  <a:pt x="837942" y="-51128"/>
                  <a:pt x="1276826" y="-100456"/>
                  <a:pt x="1520853" y="0"/>
                </a:cubicBezTo>
                <a:cubicBezTo>
                  <a:pt x="1801935" y="14297"/>
                  <a:pt x="2034286" y="-992"/>
                  <a:pt x="2231345" y="0"/>
                </a:cubicBezTo>
                <a:cubicBezTo>
                  <a:pt x="2467532" y="12185"/>
                  <a:pt x="2481789" y="-7071"/>
                  <a:pt x="2549842" y="0"/>
                </a:cubicBezTo>
                <a:cubicBezTo>
                  <a:pt x="2637573" y="6081"/>
                  <a:pt x="2755524" y="48022"/>
                  <a:pt x="2868337" y="0"/>
                </a:cubicBezTo>
                <a:cubicBezTo>
                  <a:pt x="3010837" y="36305"/>
                  <a:pt x="3219150" y="5958"/>
                  <a:pt x="3480830" y="0"/>
                </a:cubicBezTo>
                <a:cubicBezTo>
                  <a:pt x="3602559" y="-5493"/>
                  <a:pt x="3717445" y="-29034"/>
                  <a:pt x="3814761" y="0"/>
                </a:cubicBezTo>
                <a:cubicBezTo>
                  <a:pt x="3918715" y="19810"/>
                  <a:pt x="4088313" y="-15229"/>
                  <a:pt x="4191321" y="0"/>
                </a:cubicBezTo>
                <a:cubicBezTo>
                  <a:pt x="4460292" y="-708"/>
                  <a:pt x="4401081" y="31689"/>
                  <a:pt x="4509818" y="0"/>
                </a:cubicBezTo>
                <a:cubicBezTo>
                  <a:pt x="4624305" y="37172"/>
                  <a:pt x="5016627" y="-9934"/>
                  <a:pt x="5318308" y="0"/>
                </a:cubicBezTo>
                <a:cubicBezTo>
                  <a:pt x="5567201" y="2081"/>
                  <a:pt x="5632018" y="-6145"/>
                  <a:pt x="5832801" y="0"/>
                </a:cubicBezTo>
                <a:cubicBezTo>
                  <a:pt x="6030956" y="26957"/>
                  <a:pt x="6180502" y="-7995"/>
                  <a:pt x="6347295" y="0"/>
                </a:cubicBezTo>
                <a:cubicBezTo>
                  <a:pt x="6522286" y="20235"/>
                  <a:pt x="6520072" y="-653"/>
                  <a:pt x="6665792" y="0"/>
                </a:cubicBezTo>
                <a:cubicBezTo>
                  <a:pt x="6853327" y="23036"/>
                  <a:pt x="7176311" y="-54232"/>
                  <a:pt x="7376283" y="0"/>
                </a:cubicBezTo>
                <a:cubicBezTo>
                  <a:pt x="7577912" y="37244"/>
                  <a:pt x="7913240" y="-32420"/>
                  <a:pt x="8184774" y="0"/>
                </a:cubicBezTo>
                <a:cubicBezTo>
                  <a:pt x="8432429" y="35587"/>
                  <a:pt x="8678940" y="45168"/>
                  <a:pt x="8993264" y="0"/>
                </a:cubicBezTo>
                <a:cubicBezTo>
                  <a:pt x="9370184" y="-30405"/>
                  <a:pt x="9516900" y="4052"/>
                  <a:pt x="9703755" y="0"/>
                </a:cubicBezTo>
                <a:cubicBezTo>
                  <a:pt x="9929719" y="-19735"/>
                  <a:pt x="9994492" y="-2513"/>
                  <a:pt x="10291748" y="0"/>
                </a:cubicBezTo>
                <a:cubicBezTo>
                  <a:pt x="10541776" y="27"/>
                  <a:pt x="10739613" y="130010"/>
                  <a:pt x="10783615" y="391470"/>
                </a:cubicBezTo>
                <a:cubicBezTo>
                  <a:pt x="10837078" y="540463"/>
                  <a:pt x="10746631" y="837274"/>
                  <a:pt x="10783615" y="949118"/>
                </a:cubicBezTo>
                <a:cubicBezTo>
                  <a:pt x="10837184" y="1059935"/>
                  <a:pt x="10754982" y="1264282"/>
                  <a:pt x="10783615" y="1403497"/>
                </a:cubicBezTo>
                <a:cubicBezTo>
                  <a:pt x="10817066" y="1588614"/>
                  <a:pt x="10854905" y="1762470"/>
                  <a:pt x="10783615" y="1940492"/>
                </a:cubicBezTo>
                <a:cubicBezTo>
                  <a:pt x="10767376" y="2137918"/>
                  <a:pt x="10769105" y="2222661"/>
                  <a:pt x="10783615" y="2456832"/>
                </a:cubicBezTo>
                <a:cubicBezTo>
                  <a:pt x="10854644" y="2665992"/>
                  <a:pt x="10583534" y="2746971"/>
                  <a:pt x="10291748" y="2848303"/>
                </a:cubicBezTo>
                <a:cubicBezTo>
                  <a:pt x="10128985" y="2852981"/>
                  <a:pt x="9802901" y="2885354"/>
                  <a:pt x="9581256" y="2848303"/>
                </a:cubicBezTo>
                <a:cubicBezTo>
                  <a:pt x="9397824" y="2837074"/>
                  <a:pt x="9343715" y="2823461"/>
                  <a:pt x="9164761" y="2848303"/>
                </a:cubicBezTo>
                <a:cubicBezTo>
                  <a:pt x="8987088" y="2858458"/>
                  <a:pt x="8993627" y="2858837"/>
                  <a:pt x="8846266" y="2848303"/>
                </a:cubicBezTo>
                <a:cubicBezTo>
                  <a:pt x="8684295" y="2796948"/>
                  <a:pt x="8487389" y="2839623"/>
                  <a:pt x="8331772" y="2848303"/>
                </a:cubicBezTo>
                <a:cubicBezTo>
                  <a:pt x="8174543" y="2809135"/>
                  <a:pt x="7780664" y="2842658"/>
                  <a:pt x="7621280" y="2848303"/>
                </a:cubicBezTo>
                <a:cubicBezTo>
                  <a:pt x="7421935" y="2835989"/>
                  <a:pt x="7280952" y="2861665"/>
                  <a:pt x="7008787" y="2848303"/>
                </a:cubicBezTo>
                <a:cubicBezTo>
                  <a:pt x="6732489" y="2837555"/>
                  <a:pt x="6734315" y="2844960"/>
                  <a:pt x="6592293" y="2848303"/>
                </a:cubicBezTo>
                <a:cubicBezTo>
                  <a:pt x="6448490" y="2841716"/>
                  <a:pt x="6405653" y="2838287"/>
                  <a:pt x="6273796" y="2848303"/>
                </a:cubicBezTo>
                <a:cubicBezTo>
                  <a:pt x="6110748" y="2867159"/>
                  <a:pt x="5713818" y="2856874"/>
                  <a:pt x="5465306" y="2848303"/>
                </a:cubicBezTo>
                <a:cubicBezTo>
                  <a:pt x="5183521" y="2848283"/>
                  <a:pt x="5109523" y="2817777"/>
                  <a:pt x="4950813" y="2848303"/>
                </a:cubicBezTo>
                <a:cubicBezTo>
                  <a:pt x="4835125" y="2885966"/>
                  <a:pt x="4478932" y="2842753"/>
                  <a:pt x="4240321" y="2848303"/>
                </a:cubicBezTo>
                <a:cubicBezTo>
                  <a:pt x="4050126" y="2815355"/>
                  <a:pt x="4002067" y="2856880"/>
                  <a:pt x="3921824" y="2848303"/>
                </a:cubicBezTo>
                <a:cubicBezTo>
                  <a:pt x="3870501" y="2842556"/>
                  <a:pt x="3610278" y="2863375"/>
                  <a:pt x="3505330" y="2848303"/>
                </a:cubicBezTo>
                <a:cubicBezTo>
                  <a:pt x="3389162" y="2881718"/>
                  <a:pt x="2950857" y="2890623"/>
                  <a:pt x="2794838" y="2848303"/>
                </a:cubicBezTo>
                <a:cubicBezTo>
                  <a:pt x="2609509" y="2802894"/>
                  <a:pt x="2529076" y="2837533"/>
                  <a:pt x="2378343" y="2848303"/>
                </a:cubicBezTo>
                <a:cubicBezTo>
                  <a:pt x="2242970" y="2830358"/>
                  <a:pt x="2151538" y="2835338"/>
                  <a:pt x="1961848" y="2848303"/>
                </a:cubicBezTo>
                <a:cubicBezTo>
                  <a:pt x="1770124" y="2862762"/>
                  <a:pt x="1539836" y="2796032"/>
                  <a:pt x="1251357" y="2848303"/>
                </a:cubicBezTo>
                <a:cubicBezTo>
                  <a:pt x="933626" y="2870757"/>
                  <a:pt x="794960" y="2813228"/>
                  <a:pt x="491866" y="2848303"/>
                </a:cubicBezTo>
                <a:cubicBezTo>
                  <a:pt x="208570" y="2828704"/>
                  <a:pt x="-9705" y="2657782"/>
                  <a:pt x="0" y="2456832"/>
                </a:cubicBezTo>
                <a:cubicBezTo>
                  <a:pt x="-2907" y="2316317"/>
                  <a:pt x="-7838" y="2032281"/>
                  <a:pt x="0" y="1940492"/>
                </a:cubicBezTo>
                <a:cubicBezTo>
                  <a:pt x="49587" y="1881074"/>
                  <a:pt x="1880" y="1666280"/>
                  <a:pt x="0" y="1444805"/>
                </a:cubicBezTo>
                <a:cubicBezTo>
                  <a:pt x="26957" y="1219674"/>
                  <a:pt x="44320" y="1122781"/>
                  <a:pt x="0" y="969771"/>
                </a:cubicBezTo>
                <a:cubicBezTo>
                  <a:pt x="-41553" y="811854"/>
                  <a:pt x="10626" y="702545"/>
                  <a:pt x="0" y="39147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cxnSp>
        <p:nvCxnSpPr>
          <p:cNvPr id="2" name="Đường nối Thẳng 18">
            <a:extLst>
              <a:ext uri="{FF2B5EF4-FFF2-40B4-BE49-F238E27FC236}">
                <a16:creationId xmlns:a16="http://schemas.microsoft.com/office/drawing/2014/main"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486080"/>
        </mc:Choice>
        <mc:Fallback>
          <p:control name="TextBox1" r:id="rId1" imgW="52862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a16="http://schemas.microsoft.com/office/drawing/2014/main" id="{21772E37-7F47-FC1D-2070-ADC7AA590F7F}"/>
              </a:ext>
            </a:extLst>
          </p:cNvPr>
          <p:cNvSpPr/>
          <p:nvPr/>
        </p:nvSpPr>
        <p:spPr>
          <a:xfrm>
            <a:off x="346840" y="2385849"/>
            <a:ext cx="11655973" cy="4130564"/>
          </a:xfrm>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55973" h="4130564" fill="none" extrusionOk="0">
                <a:moveTo>
                  <a:pt x="0" y="567704"/>
                </a:moveTo>
                <a:cubicBezTo>
                  <a:pt x="-34071" y="89758"/>
                  <a:pt x="221933" y="21009"/>
                  <a:pt x="531656" y="0"/>
                </a:cubicBezTo>
                <a:cubicBezTo>
                  <a:pt x="597244" y="19901"/>
                  <a:pt x="777003" y="10323"/>
                  <a:pt x="875918" y="0"/>
                </a:cubicBezTo>
                <a:cubicBezTo>
                  <a:pt x="947353" y="4542"/>
                  <a:pt x="1337155" y="81801"/>
                  <a:pt x="1643885" y="0"/>
                </a:cubicBezTo>
                <a:cubicBezTo>
                  <a:pt x="1895888" y="-26847"/>
                  <a:pt x="2139407" y="-76375"/>
                  <a:pt x="2411853" y="0"/>
                </a:cubicBezTo>
                <a:cubicBezTo>
                  <a:pt x="2657451" y="7064"/>
                  <a:pt x="2688260" y="-17576"/>
                  <a:pt x="2756115" y="0"/>
                </a:cubicBezTo>
                <a:cubicBezTo>
                  <a:pt x="2838444" y="54926"/>
                  <a:pt x="2977169" y="42007"/>
                  <a:pt x="3100376" y="0"/>
                </a:cubicBezTo>
                <a:cubicBezTo>
                  <a:pt x="3309280" y="5637"/>
                  <a:pt x="3503809" y="49047"/>
                  <a:pt x="3762417" y="0"/>
                </a:cubicBezTo>
                <a:cubicBezTo>
                  <a:pt x="4025040" y="57687"/>
                  <a:pt x="4303119" y="-34635"/>
                  <a:pt x="4530385" y="0"/>
                </a:cubicBezTo>
                <a:cubicBezTo>
                  <a:pt x="4804207" y="-8080"/>
                  <a:pt x="4732110" y="-18248"/>
                  <a:pt x="4874647" y="0"/>
                </a:cubicBezTo>
                <a:cubicBezTo>
                  <a:pt x="4917399" y="10863"/>
                  <a:pt x="5390637" y="18629"/>
                  <a:pt x="5748541" y="0"/>
                </a:cubicBezTo>
                <a:cubicBezTo>
                  <a:pt x="6045788" y="-6820"/>
                  <a:pt x="6109708" y="11703"/>
                  <a:pt x="6304655" y="0"/>
                </a:cubicBezTo>
                <a:cubicBezTo>
                  <a:pt x="6562664" y="8692"/>
                  <a:pt x="6636923" y="-30482"/>
                  <a:pt x="6860770" y="0"/>
                </a:cubicBezTo>
                <a:cubicBezTo>
                  <a:pt x="7040836" y="28808"/>
                  <a:pt x="7046498" y="-7844"/>
                  <a:pt x="7205032" y="0"/>
                </a:cubicBezTo>
                <a:cubicBezTo>
                  <a:pt x="7428155" y="38103"/>
                  <a:pt x="7763374" y="-53466"/>
                  <a:pt x="7972999" y="0"/>
                </a:cubicBezTo>
                <a:cubicBezTo>
                  <a:pt x="8217156" y="93939"/>
                  <a:pt x="8584035" y="7989"/>
                  <a:pt x="8846894" y="0"/>
                </a:cubicBezTo>
                <a:cubicBezTo>
                  <a:pt x="9205931" y="42163"/>
                  <a:pt x="9369928" y="16111"/>
                  <a:pt x="9720788" y="0"/>
                </a:cubicBezTo>
                <a:cubicBezTo>
                  <a:pt x="10147049" y="-43912"/>
                  <a:pt x="10213890" y="-8922"/>
                  <a:pt x="10488756" y="0"/>
                </a:cubicBezTo>
                <a:cubicBezTo>
                  <a:pt x="10695217" y="1584"/>
                  <a:pt x="10841626" y="-12232"/>
                  <a:pt x="11124316" y="0"/>
                </a:cubicBezTo>
                <a:cubicBezTo>
                  <a:pt x="11344092" y="13696"/>
                  <a:pt x="11612947" y="280688"/>
                  <a:pt x="11655973" y="567704"/>
                </a:cubicBezTo>
                <a:cubicBezTo>
                  <a:pt x="11691708" y="716930"/>
                  <a:pt x="11665320" y="1183856"/>
                  <a:pt x="11655973" y="1376396"/>
                </a:cubicBezTo>
                <a:cubicBezTo>
                  <a:pt x="11620070" y="1616016"/>
                  <a:pt x="11588826" y="1783418"/>
                  <a:pt x="11655973" y="2035330"/>
                </a:cubicBezTo>
                <a:cubicBezTo>
                  <a:pt x="11779981" y="2153181"/>
                  <a:pt x="11706318" y="2495640"/>
                  <a:pt x="11655973" y="2814071"/>
                </a:cubicBezTo>
                <a:cubicBezTo>
                  <a:pt x="11655649" y="3094809"/>
                  <a:pt x="11594785" y="3205915"/>
                  <a:pt x="11655973" y="3562859"/>
                </a:cubicBezTo>
                <a:cubicBezTo>
                  <a:pt x="11701624" y="3992155"/>
                  <a:pt x="11492724" y="4109562"/>
                  <a:pt x="11124316" y="4130563"/>
                </a:cubicBezTo>
                <a:cubicBezTo>
                  <a:pt x="10866418" y="4100460"/>
                  <a:pt x="10506743" y="4114715"/>
                  <a:pt x="10356348" y="4130563"/>
                </a:cubicBezTo>
                <a:cubicBezTo>
                  <a:pt x="10150321" y="4079858"/>
                  <a:pt x="10095789" y="4135085"/>
                  <a:pt x="9906160" y="4130563"/>
                </a:cubicBezTo>
                <a:cubicBezTo>
                  <a:pt x="9714803" y="4148166"/>
                  <a:pt x="9723422" y="4144575"/>
                  <a:pt x="9561899" y="4130563"/>
                </a:cubicBezTo>
                <a:cubicBezTo>
                  <a:pt x="9441214" y="4170391"/>
                  <a:pt x="9192474" y="4093157"/>
                  <a:pt x="9005784" y="4130563"/>
                </a:cubicBezTo>
                <a:cubicBezTo>
                  <a:pt x="8837417" y="4067247"/>
                  <a:pt x="8415701" y="4122417"/>
                  <a:pt x="8237816" y="4130563"/>
                </a:cubicBezTo>
                <a:cubicBezTo>
                  <a:pt x="8038125" y="4080386"/>
                  <a:pt x="7878640" y="4098551"/>
                  <a:pt x="7575775" y="4130563"/>
                </a:cubicBezTo>
                <a:cubicBezTo>
                  <a:pt x="7281170" y="4113414"/>
                  <a:pt x="7277368" y="4124323"/>
                  <a:pt x="7125587" y="4130563"/>
                </a:cubicBezTo>
                <a:cubicBezTo>
                  <a:pt x="6979232" y="4149151"/>
                  <a:pt x="6915201" y="4128150"/>
                  <a:pt x="6781325" y="4130563"/>
                </a:cubicBezTo>
                <a:cubicBezTo>
                  <a:pt x="6584267" y="4193030"/>
                  <a:pt x="6282262" y="4137133"/>
                  <a:pt x="5907431" y="4130563"/>
                </a:cubicBezTo>
                <a:cubicBezTo>
                  <a:pt x="5608677" y="4087638"/>
                  <a:pt x="5520350" y="4133907"/>
                  <a:pt x="5351317" y="4130563"/>
                </a:cubicBezTo>
                <a:cubicBezTo>
                  <a:pt x="5149817" y="4198605"/>
                  <a:pt x="4766794" y="4075155"/>
                  <a:pt x="4583349" y="4130563"/>
                </a:cubicBezTo>
                <a:cubicBezTo>
                  <a:pt x="4361687" y="4107031"/>
                  <a:pt x="4341587" y="4128661"/>
                  <a:pt x="4239087" y="4130563"/>
                </a:cubicBezTo>
                <a:cubicBezTo>
                  <a:pt x="4175458" y="4135560"/>
                  <a:pt x="3925967" y="4098601"/>
                  <a:pt x="3788899" y="4130563"/>
                </a:cubicBezTo>
                <a:cubicBezTo>
                  <a:pt x="3640426" y="4101894"/>
                  <a:pt x="3213935" y="4186739"/>
                  <a:pt x="3020931" y="4130563"/>
                </a:cubicBezTo>
                <a:cubicBezTo>
                  <a:pt x="2881037" y="4123830"/>
                  <a:pt x="2706709" y="4138552"/>
                  <a:pt x="2570743" y="4130563"/>
                </a:cubicBezTo>
                <a:cubicBezTo>
                  <a:pt x="2433388" y="4164164"/>
                  <a:pt x="2324602" y="4150902"/>
                  <a:pt x="2120555" y="4130563"/>
                </a:cubicBezTo>
                <a:cubicBezTo>
                  <a:pt x="1868740" y="4097301"/>
                  <a:pt x="1742652" y="4135689"/>
                  <a:pt x="1352588" y="4130563"/>
                </a:cubicBezTo>
                <a:cubicBezTo>
                  <a:pt x="1038968" y="4098919"/>
                  <a:pt x="899710" y="4047340"/>
                  <a:pt x="531656" y="4130563"/>
                </a:cubicBezTo>
                <a:cubicBezTo>
                  <a:pt x="256686" y="4142294"/>
                  <a:pt x="5436" y="3763302"/>
                  <a:pt x="0" y="3562859"/>
                </a:cubicBezTo>
                <a:cubicBezTo>
                  <a:pt x="42584" y="3363867"/>
                  <a:pt x="-58174" y="2994670"/>
                  <a:pt x="0" y="2814071"/>
                </a:cubicBezTo>
                <a:cubicBezTo>
                  <a:pt x="53097" y="2701186"/>
                  <a:pt x="27670" y="2439229"/>
                  <a:pt x="0" y="2095233"/>
                </a:cubicBezTo>
                <a:cubicBezTo>
                  <a:pt x="68313" y="1829910"/>
                  <a:pt x="41455" y="1581475"/>
                  <a:pt x="0" y="1406347"/>
                </a:cubicBezTo>
                <a:cubicBezTo>
                  <a:pt x="-25827" y="1247573"/>
                  <a:pt x="-62535" y="920526"/>
                  <a:pt x="0" y="567704"/>
                </a:cubicBezTo>
                <a:close/>
              </a:path>
              <a:path w="11655973" h="4130564" stroke="0" extrusionOk="0">
                <a:moveTo>
                  <a:pt x="0" y="567704"/>
                </a:moveTo>
                <a:cubicBezTo>
                  <a:pt x="-22910" y="164916"/>
                  <a:pt x="308991" y="133230"/>
                  <a:pt x="531656" y="0"/>
                </a:cubicBezTo>
                <a:cubicBezTo>
                  <a:pt x="703195" y="23261"/>
                  <a:pt x="973692" y="-13181"/>
                  <a:pt x="1087771" y="0"/>
                </a:cubicBezTo>
                <a:cubicBezTo>
                  <a:pt x="1154008" y="-38999"/>
                  <a:pt x="1409780" y="-47022"/>
                  <a:pt x="1855738" y="0"/>
                </a:cubicBezTo>
                <a:cubicBezTo>
                  <a:pt x="2189504" y="50755"/>
                  <a:pt x="2047745" y="27129"/>
                  <a:pt x="2200000" y="0"/>
                </a:cubicBezTo>
                <a:cubicBezTo>
                  <a:pt x="2333832" y="73162"/>
                  <a:pt x="2678305" y="18895"/>
                  <a:pt x="2967968" y="0"/>
                </a:cubicBezTo>
                <a:cubicBezTo>
                  <a:pt x="3211792" y="37704"/>
                  <a:pt x="3184805" y="-13106"/>
                  <a:pt x="3312229" y="0"/>
                </a:cubicBezTo>
                <a:cubicBezTo>
                  <a:pt x="3485644" y="65430"/>
                  <a:pt x="3709565" y="99867"/>
                  <a:pt x="4080197" y="0"/>
                </a:cubicBezTo>
                <a:cubicBezTo>
                  <a:pt x="4468913" y="-43500"/>
                  <a:pt x="4469822" y="2953"/>
                  <a:pt x="4742238" y="0"/>
                </a:cubicBezTo>
                <a:cubicBezTo>
                  <a:pt x="4991971" y="17961"/>
                  <a:pt x="5098399" y="-1829"/>
                  <a:pt x="5298353" y="0"/>
                </a:cubicBezTo>
                <a:cubicBezTo>
                  <a:pt x="5526895" y="31272"/>
                  <a:pt x="5816801" y="11362"/>
                  <a:pt x="5960394" y="0"/>
                </a:cubicBezTo>
                <a:cubicBezTo>
                  <a:pt x="6033119" y="-42058"/>
                  <a:pt x="6282018" y="-68179"/>
                  <a:pt x="6728362" y="0"/>
                </a:cubicBezTo>
                <a:cubicBezTo>
                  <a:pt x="7103234" y="26330"/>
                  <a:pt x="7066165" y="-6738"/>
                  <a:pt x="7390403" y="0"/>
                </a:cubicBezTo>
                <a:cubicBezTo>
                  <a:pt x="7704777" y="5838"/>
                  <a:pt x="7679252" y="-3704"/>
                  <a:pt x="7840591" y="0"/>
                </a:cubicBezTo>
                <a:cubicBezTo>
                  <a:pt x="7988039" y="40181"/>
                  <a:pt x="8212980" y="14484"/>
                  <a:pt x="8290779" y="0"/>
                </a:cubicBezTo>
                <a:cubicBezTo>
                  <a:pt x="8412997" y="-5065"/>
                  <a:pt x="8585909" y="7310"/>
                  <a:pt x="8740967" y="0"/>
                </a:cubicBezTo>
                <a:cubicBezTo>
                  <a:pt x="8891444" y="1175"/>
                  <a:pt x="8958730" y="14215"/>
                  <a:pt x="9191155" y="0"/>
                </a:cubicBezTo>
                <a:cubicBezTo>
                  <a:pt x="9355898" y="4101"/>
                  <a:pt x="9699652" y="-37640"/>
                  <a:pt x="9959123" y="0"/>
                </a:cubicBezTo>
                <a:cubicBezTo>
                  <a:pt x="10149151" y="-4915"/>
                  <a:pt x="10251220" y="34522"/>
                  <a:pt x="10409311" y="0"/>
                </a:cubicBezTo>
                <a:cubicBezTo>
                  <a:pt x="10506497" y="40919"/>
                  <a:pt x="10821546" y="13482"/>
                  <a:pt x="11124316" y="0"/>
                </a:cubicBezTo>
                <a:cubicBezTo>
                  <a:pt x="11362348" y="38260"/>
                  <a:pt x="11723782" y="170592"/>
                  <a:pt x="11655973" y="567704"/>
                </a:cubicBezTo>
                <a:cubicBezTo>
                  <a:pt x="11626116" y="682693"/>
                  <a:pt x="11604804" y="1142111"/>
                  <a:pt x="11655973" y="1346445"/>
                </a:cubicBezTo>
                <a:cubicBezTo>
                  <a:pt x="11661411" y="1634971"/>
                  <a:pt x="11757142" y="1892366"/>
                  <a:pt x="11655973" y="2125184"/>
                </a:cubicBezTo>
                <a:cubicBezTo>
                  <a:pt x="11653914" y="2332211"/>
                  <a:pt x="11665275" y="2693250"/>
                  <a:pt x="11655973" y="2903925"/>
                </a:cubicBezTo>
                <a:cubicBezTo>
                  <a:pt x="11716562" y="3182343"/>
                  <a:pt x="11691059" y="3454486"/>
                  <a:pt x="11655973" y="3562859"/>
                </a:cubicBezTo>
                <a:cubicBezTo>
                  <a:pt x="11608832" y="3901560"/>
                  <a:pt x="11513370" y="4208023"/>
                  <a:pt x="11124316" y="4130563"/>
                </a:cubicBezTo>
                <a:cubicBezTo>
                  <a:pt x="11032868" y="4131259"/>
                  <a:pt x="10849608" y="4147921"/>
                  <a:pt x="10780054" y="4130563"/>
                </a:cubicBezTo>
                <a:cubicBezTo>
                  <a:pt x="10690475" y="4119384"/>
                  <a:pt x="10616937" y="4177936"/>
                  <a:pt x="10435793" y="4130563"/>
                </a:cubicBezTo>
                <a:cubicBezTo>
                  <a:pt x="10285888" y="4096463"/>
                  <a:pt x="10156129" y="4117700"/>
                  <a:pt x="10091531" y="4130563"/>
                </a:cubicBezTo>
                <a:cubicBezTo>
                  <a:pt x="10045782" y="4133579"/>
                  <a:pt x="9853404" y="4140856"/>
                  <a:pt x="9747270" y="4130563"/>
                </a:cubicBezTo>
                <a:cubicBezTo>
                  <a:pt x="9664232" y="4059747"/>
                  <a:pt x="9445650" y="4100385"/>
                  <a:pt x="9191155" y="4130563"/>
                </a:cubicBezTo>
                <a:cubicBezTo>
                  <a:pt x="8938775" y="4130226"/>
                  <a:pt x="8807960" y="4029978"/>
                  <a:pt x="8529114" y="4130563"/>
                </a:cubicBezTo>
                <a:cubicBezTo>
                  <a:pt x="8258435" y="4186372"/>
                  <a:pt x="8045531" y="4210116"/>
                  <a:pt x="7655220" y="4130563"/>
                </a:cubicBezTo>
                <a:cubicBezTo>
                  <a:pt x="7267013" y="4151215"/>
                  <a:pt x="7160856" y="4080568"/>
                  <a:pt x="6993179" y="4130563"/>
                </a:cubicBezTo>
                <a:cubicBezTo>
                  <a:pt x="6821902" y="4132508"/>
                  <a:pt x="6744962" y="4151490"/>
                  <a:pt x="6648917" y="4130563"/>
                </a:cubicBezTo>
                <a:cubicBezTo>
                  <a:pt x="6504634" y="4077595"/>
                  <a:pt x="6357333" y="4218233"/>
                  <a:pt x="5880949" y="4130563"/>
                </a:cubicBezTo>
                <a:cubicBezTo>
                  <a:pt x="5534013" y="4101020"/>
                  <a:pt x="5563847" y="4145079"/>
                  <a:pt x="5430761" y="4130563"/>
                </a:cubicBezTo>
                <a:cubicBezTo>
                  <a:pt x="5350740" y="4063208"/>
                  <a:pt x="4881893" y="4166731"/>
                  <a:pt x="4662793" y="4130563"/>
                </a:cubicBezTo>
                <a:cubicBezTo>
                  <a:pt x="4489967" y="4225831"/>
                  <a:pt x="4216735" y="4110835"/>
                  <a:pt x="4000752" y="4130563"/>
                </a:cubicBezTo>
                <a:cubicBezTo>
                  <a:pt x="3792181" y="4102882"/>
                  <a:pt x="3771089" y="4133197"/>
                  <a:pt x="3550564" y="4130563"/>
                </a:cubicBezTo>
                <a:cubicBezTo>
                  <a:pt x="3322967" y="4200867"/>
                  <a:pt x="2842068" y="4187078"/>
                  <a:pt x="2676670" y="4130563"/>
                </a:cubicBezTo>
                <a:cubicBezTo>
                  <a:pt x="2538069" y="4136027"/>
                  <a:pt x="2370105" y="4063173"/>
                  <a:pt x="2120555" y="4130563"/>
                </a:cubicBezTo>
                <a:cubicBezTo>
                  <a:pt x="1945102" y="4240925"/>
                  <a:pt x="1693520" y="4088847"/>
                  <a:pt x="1352588" y="4130563"/>
                </a:cubicBezTo>
                <a:cubicBezTo>
                  <a:pt x="1028878" y="4180419"/>
                  <a:pt x="641284" y="4143745"/>
                  <a:pt x="531656" y="4130563"/>
                </a:cubicBezTo>
                <a:cubicBezTo>
                  <a:pt x="208346" y="4175960"/>
                  <a:pt x="116615" y="3940608"/>
                  <a:pt x="0" y="3562859"/>
                </a:cubicBezTo>
                <a:cubicBezTo>
                  <a:pt x="-16285" y="3334616"/>
                  <a:pt x="47366" y="3227279"/>
                  <a:pt x="0" y="2903925"/>
                </a:cubicBezTo>
                <a:cubicBezTo>
                  <a:pt x="9771" y="2636738"/>
                  <a:pt x="30361" y="2405018"/>
                  <a:pt x="0" y="2185088"/>
                </a:cubicBezTo>
                <a:cubicBezTo>
                  <a:pt x="4235" y="2035365"/>
                  <a:pt x="-79267" y="1654459"/>
                  <a:pt x="0" y="1376396"/>
                </a:cubicBezTo>
                <a:cubicBezTo>
                  <a:pt x="56333" y="1245950"/>
                  <a:pt x="-50060" y="816834"/>
                  <a:pt x="0" y="567704"/>
                </a:cubicBezTo>
                <a:close/>
              </a:path>
              <a:path w="11655973" h="4130564" fill="none" stroke="0" extrusionOk="0">
                <a:moveTo>
                  <a:pt x="0" y="567704"/>
                </a:moveTo>
                <a:cubicBezTo>
                  <a:pt x="-47412" y="183652"/>
                  <a:pt x="189381" y="27558"/>
                  <a:pt x="531656" y="0"/>
                </a:cubicBezTo>
                <a:cubicBezTo>
                  <a:pt x="591474" y="-25424"/>
                  <a:pt x="779076" y="-13568"/>
                  <a:pt x="875918" y="0"/>
                </a:cubicBezTo>
                <a:cubicBezTo>
                  <a:pt x="929385" y="-93201"/>
                  <a:pt x="1391569" y="13224"/>
                  <a:pt x="1643885" y="0"/>
                </a:cubicBezTo>
                <a:cubicBezTo>
                  <a:pt x="1924788" y="27891"/>
                  <a:pt x="2169430" y="13855"/>
                  <a:pt x="2411853" y="0"/>
                </a:cubicBezTo>
                <a:cubicBezTo>
                  <a:pt x="2662523" y="4784"/>
                  <a:pt x="2675173" y="-17783"/>
                  <a:pt x="2756115" y="0"/>
                </a:cubicBezTo>
                <a:cubicBezTo>
                  <a:pt x="2829112" y="-21392"/>
                  <a:pt x="2972088" y="18192"/>
                  <a:pt x="3100376" y="0"/>
                </a:cubicBezTo>
                <a:cubicBezTo>
                  <a:pt x="3300880" y="24743"/>
                  <a:pt x="3494807" y="34549"/>
                  <a:pt x="3762417" y="0"/>
                </a:cubicBezTo>
                <a:cubicBezTo>
                  <a:pt x="4083994" y="19227"/>
                  <a:pt x="4270191" y="-42879"/>
                  <a:pt x="4530385" y="0"/>
                </a:cubicBezTo>
                <a:cubicBezTo>
                  <a:pt x="4835115" y="-7371"/>
                  <a:pt x="4761968" y="-21030"/>
                  <a:pt x="4874647" y="0"/>
                </a:cubicBezTo>
                <a:cubicBezTo>
                  <a:pt x="4974513" y="-5426"/>
                  <a:pt x="5463595" y="33594"/>
                  <a:pt x="5748541" y="0"/>
                </a:cubicBezTo>
                <a:cubicBezTo>
                  <a:pt x="6011208" y="-19012"/>
                  <a:pt x="6100979" y="-19178"/>
                  <a:pt x="6304655" y="0"/>
                </a:cubicBezTo>
                <a:cubicBezTo>
                  <a:pt x="6525372" y="12603"/>
                  <a:pt x="6668589" y="-33729"/>
                  <a:pt x="6860770" y="0"/>
                </a:cubicBezTo>
                <a:cubicBezTo>
                  <a:pt x="7046535" y="33800"/>
                  <a:pt x="7039304" y="-4857"/>
                  <a:pt x="7205032" y="0"/>
                </a:cubicBezTo>
                <a:cubicBezTo>
                  <a:pt x="7354043" y="2016"/>
                  <a:pt x="7765235" y="-12301"/>
                  <a:pt x="7972999" y="0"/>
                </a:cubicBezTo>
                <a:cubicBezTo>
                  <a:pt x="8138528" y="-3907"/>
                  <a:pt x="8521626" y="1632"/>
                  <a:pt x="8846894" y="0"/>
                </a:cubicBezTo>
                <a:cubicBezTo>
                  <a:pt x="9133244" y="76656"/>
                  <a:pt x="9367746" y="14138"/>
                  <a:pt x="9720788" y="0"/>
                </a:cubicBezTo>
                <a:cubicBezTo>
                  <a:pt x="10117135" y="-18022"/>
                  <a:pt x="10249521" y="-24877"/>
                  <a:pt x="10488756" y="0"/>
                </a:cubicBezTo>
                <a:cubicBezTo>
                  <a:pt x="10753299" y="-10060"/>
                  <a:pt x="10815096" y="-1098"/>
                  <a:pt x="11124316" y="0"/>
                </a:cubicBezTo>
                <a:cubicBezTo>
                  <a:pt x="11326248" y="-50281"/>
                  <a:pt x="11565467" y="259790"/>
                  <a:pt x="11655973" y="567704"/>
                </a:cubicBezTo>
                <a:cubicBezTo>
                  <a:pt x="11722230" y="745415"/>
                  <a:pt x="11687842" y="1176474"/>
                  <a:pt x="11655973" y="1376396"/>
                </a:cubicBezTo>
                <a:cubicBezTo>
                  <a:pt x="11699014" y="1564769"/>
                  <a:pt x="11605795" y="1867997"/>
                  <a:pt x="11655973" y="2035330"/>
                </a:cubicBezTo>
                <a:cubicBezTo>
                  <a:pt x="11709433" y="2200812"/>
                  <a:pt x="11722330" y="2545768"/>
                  <a:pt x="11655973" y="2814071"/>
                </a:cubicBezTo>
                <a:cubicBezTo>
                  <a:pt x="11623557" y="3108686"/>
                  <a:pt x="11655351" y="3239998"/>
                  <a:pt x="11655973" y="3562859"/>
                </a:cubicBezTo>
                <a:cubicBezTo>
                  <a:pt x="11683536" y="3882092"/>
                  <a:pt x="11464037" y="4068976"/>
                  <a:pt x="11124316" y="4130563"/>
                </a:cubicBezTo>
                <a:cubicBezTo>
                  <a:pt x="10960694" y="4167960"/>
                  <a:pt x="10558835" y="4065069"/>
                  <a:pt x="10356348" y="4130563"/>
                </a:cubicBezTo>
                <a:cubicBezTo>
                  <a:pt x="10145047" y="4097527"/>
                  <a:pt x="10109131" y="4124671"/>
                  <a:pt x="9906160" y="4130563"/>
                </a:cubicBezTo>
                <a:cubicBezTo>
                  <a:pt x="9714174" y="4147107"/>
                  <a:pt x="9721518" y="4145273"/>
                  <a:pt x="9561899" y="4130563"/>
                </a:cubicBezTo>
                <a:cubicBezTo>
                  <a:pt x="9413899" y="4154062"/>
                  <a:pt x="9180716" y="4201548"/>
                  <a:pt x="9005784" y="4130563"/>
                </a:cubicBezTo>
                <a:cubicBezTo>
                  <a:pt x="8843205" y="4114781"/>
                  <a:pt x="8417064" y="4198948"/>
                  <a:pt x="8237816" y="4130563"/>
                </a:cubicBezTo>
                <a:cubicBezTo>
                  <a:pt x="8013170" y="4088153"/>
                  <a:pt x="7872494" y="4140772"/>
                  <a:pt x="7575775" y="4130563"/>
                </a:cubicBezTo>
                <a:cubicBezTo>
                  <a:pt x="7278292" y="4111302"/>
                  <a:pt x="7276891" y="4126566"/>
                  <a:pt x="7125587" y="4130563"/>
                </a:cubicBezTo>
                <a:cubicBezTo>
                  <a:pt x="6972545" y="4146243"/>
                  <a:pt x="6919829" y="4117997"/>
                  <a:pt x="6781325" y="4130563"/>
                </a:cubicBezTo>
                <a:cubicBezTo>
                  <a:pt x="6616511" y="4120960"/>
                  <a:pt x="6237682" y="4206521"/>
                  <a:pt x="5907431" y="4130563"/>
                </a:cubicBezTo>
                <a:cubicBezTo>
                  <a:pt x="5602776" y="4113731"/>
                  <a:pt x="5516303" y="4103613"/>
                  <a:pt x="5351317" y="4130563"/>
                </a:cubicBezTo>
                <a:cubicBezTo>
                  <a:pt x="5133335" y="4221690"/>
                  <a:pt x="4822540" y="4173241"/>
                  <a:pt x="4583349" y="4130563"/>
                </a:cubicBezTo>
                <a:cubicBezTo>
                  <a:pt x="4374706" y="4118158"/>
                  <a:pt x="4327778" y="4127379"/>
                  <a:pt x="4239087" y="4130563"/>
                </a:cubicBezTo>
                <a:cubicBezTo>
                  <a:pt x="4161391" y="4123018"/>
                  <a:pt x="3945671" y="4175302"/>
                  <a:pt x="3788899" y="4130563"/>
                </a:cubicBezTo>
                <a:cubicBezTo>
                  <a:pt x="3663737" y="4095549"/>
                  <a:pt x="3218277" y="4145780"/>
                  <a:pt x="3020931" y="4130563"/>
                </a:cubicBezTo>
                <a:cubicBezTo>
                  <a:pt x="2859445" y="4110750"/>
                  <a:pt x="2747325" y="4106616"/>
                  <a:pt x="2570743" y="4130563"/>
                </a:cubicBezTo>
                <a:cubicBezTo>
                  <a:pt x="2435691" y="4115176"/>
                  <a:pt x="2309440" y="4124748"/>
                  <a:pt x="2120555" y="4130563"/>
                </a:cubicBezTo>
                <a:cubicBezTo>
                  <a:pt x="1823349" y="4176150"/>
                  <a:pt x="1675074" y="4117051"/>
                  <a:pt x="1352588" y="4130563"/>
                </a:cubicBezTo>
                <a:cubicBezTo>
                  <a:pt x="1043676" y="4151696"/>
                  <a:pt x="852701" y="4087820"/>
                  <a:pt x="531656" y="4130563"/>
                </a:cubicBezTo>
                <a:cubicBezTo>
                  <a:pt x="200789" y="4172714"/>
                  <a:pt x="-56176" y="3751614"/>
                  <a:pt x="0" y="3562859"/>
                </a:cubicBezTo>
                <a:cubicBezTo>
                  <a:pt x="-15216" y="3364098"/>
                  <a:pt x="-84092" y="2989281"/>
                  <a:pt x="0" y="2814071"/>
                </a:cubicBezTo>
                <a:cubicBezTo>
                  <a:pt x="20940" y="2614127"/>
                  <a:pt x="-10365" y="2456046"/>
                  <a:pt x="0" y="2095233"/>
                </a:cubicBezTo>
                <a:cubicBezTo>
                  <a:pt x="26377" y="1796430"/>
                  <a:pt x="89516" y="1628503"/>
                  <a:pt x="0" y="1406347"/>
                </a:cubicBezTo>
                <a:cubicBezTo>
                  <a:pt x="26051" y="1162071"/>
                  <a:pt x="-640" y="923311"/>
                  <a:pt x="0" y="567704"/>
                </a:cubicBezTo>
                <a:close/>
              </a:path>
              <a:path w="11655973" h="4130564" fill="none" stroke="0" extrusionOk="0">
                <a:moveTo>
                  <a:pt x="0" y="567704"/>
                </a:moveTo>
                <a:cubicBezTo>
                  <a:pt x="-89082" y="115150"/>
                  <a:pt x="218993" y="10649"/>
                  <a:pt x="531656" y="0"/>
                </a:cubicBezTo>
                <a:cubicBezTo>
                  <a:pt x="601195" y="-3384"/>
                  <a:pt x="780284" y="1516"/>
                  <a:pt x="875918" y="0"/>
                </a:cubicBezTo>
                <a:cubicBezTo>
                  <a:pt x="937339" y="-26934"/>
                  <a:pt x="1366626" y="18374"/>
                  <a:pt x="1643885" y="0"/>
                </a:cubicBezTo>
                <a:cubicBezTo>
                  <a:pt x="1956756" y="22770"/>
                  <a:pt x="2178800" y="-12389"/>
                  <a:pt x="2411853" y="0"/>
                </a:cubicBezTo>
                <a:cubicBezTo>
                  <a:pt x="2666089" y="15102"/>
                  <a:pt x="2685096" y="-15025"/>
                  <a:pt x="2756115" y="0"/>
                </a:cubicBezTo>
                <a:cubicBezTo>
                  <a:pt x="2836422" y="23439"/>
                  <a:pt x="2973798" y="23128"/>
                  <a:pt x="3100376" y="0"/>
                </a:cubicBezTo>
                <a:cubicBezTo>
                  <a:pt x="3279566" y="8040"/>
                  <a:pt x="3448583" y="48878"/>
                  <a:pt x="3762417" y="0"/>
                </a:cubicBezTo>
                <a:cubicBezTo>
                  <a:pt x="4047414" y="40296"/>
                  <a:pt x="4284126" y="-61406"/>
                  <a:pt x="4530385" y="0"/>
                </a:cubicBezTo>
                <a:cubicBezTo>
                  <a:pt x="4812897" y="-4396"/>
                  <a:pt x="4758742" y="-8980"/>
                  <a:pt x="4874647" y="0"/>
                </a:cubicBezTo>
                <a:cubicBezTo>
                  <a:pt x="4944204" y="8601"/>
                  <a:pt x="5438779" y="31987"/>
                  <a:pt x="5748541" y="0"/>
                </a:cubicBezTo>
                <a:cubicBezTo>
                  <a:pt x="6031149" y="-157"/>
                  <a:pt x="6107399" y="-1804"/>
                  <a:pt x="6304655" y="0"/>
                </a:cubicBezTo>
                <a:cubicBezTo>
                  <a:pt x="6538220" y="33549"/>
                  <a:pt x="6642162" y="-29435"/>
                  <a:pt x="6860770" y="0"/>
                </a:cubicBezTo>
                <a:cubicBezTo>
                  <a:pt x="7043797" y="32282"/>
                  <a:pt x="7047077" y="377"/>
                  <a:pt x="7205032" y="0"/>
                </a:cubicBezTo>
                <a:cubicBezTo>
                  <a:pt x="7375023" y="3310"/>
                  <a:pt x="7818102" y="-36295"/>
                  <a:pt x="7972999" y="0"/>
                </a:cubicBezTo>
                <a:cubicBezTo>
                  <a:pt x="8205479" y="64684"/>
                  <a:pt x="8511960" y="-5678"/>
                  <a:pt x="8846894" y="0"/>
                </a:cubicBezTo>
                <a:cubicBezTo>
                  <a:pt x="9181156" y="25821"/>
                  <a:pt x="9354786" y="13135"/>
                  <a:pt x="9720788" y="0"/>
                </a:cubicBezTo>
                <a:cubicBezTo>
                  <a:pt x="10126394" y="-29081"/>
                  <a:pt x="10239220" y="7089"/>
                  <a:pt x="10488756" y="0"/>
                </a:cubicBezTo>
                <a:cubicBezTo>
                  <a:pt x="10731217" y="1778"/>
                  <a:pt x="10844936" y="-15990"/>
                  <a:pt x="11124316" y="0"/>
                </a:cubicBezTo>
                <a:cubicBezTo>
                  <a:pt x="11363874" y="-65680"/>
                  <a:pt x="11586042" y="266868"/>
                  <a:pt x="11655973" y="567704"/>
                </a:cubicBezTo>
                <a:cubicBezTo>
                  <a:pt x="11703369" y="746487"/>
                  <a:pt x="11671621" y="1153182"/>
                  <a:pt x="11655973" y="1376396"/>
                </a:cubicBezTo>
                <a:cubicBezTo>
                  <a:pt x="11652893" y="1634834"/>
                  <a:pt x="11601469" y="1824020"/>
                  <a:pt x="11655973" y="2035330"/>
                </a:cubicBezTo>
                <a:cubicBezTo>
                  <a:pt x="11730774" y="2143909"/>
                  <a:pt x="11707503" y="2524480"/>
                  <a:pt x="11655973" y="2814071"/>
                </a:cubicBezTo>
                <a:cubicBezTo>
                  <a:pt x="11645867" y="3120540"/>
                  <a:pt x="11636504" y="3216404"/>
                  <a:pt x="11655973" y="3562859"/>
                </a:cubicBezTo>
                <a:cubicBezTo>
                  <a:pt x="11706565" y="3957378"/>
                  <a:pt x="11518087" y="4097435"/>
                  <a:pt x="11124316" y="4130563"/>
                </a:cubicBezTo>
                <a:cubicBezTo>
                  <a:pt x="10930522" y="4142008"/>
                  <a:pt x="10531066" y="4119071"/>
                  <a:pt x="10356348" y="4130563"/>
                </a:cubicBezTo>
                <a:cubicBezTo>
                  <a:pt x="10154210" y="4093494"/>
                  <a:pt x="10097883" y="4133291"/>
                  <a:pt x="9906160" y="4130563"/>
                </a:cubicBezTo>
                <a:cubicBezTo>
                  <a:pt x="9713417" y="4146994"/>
                  <a:pt x="9722259" y="4144633"/>
                  <a:pt x="9561899" y="4130563"/>
                </a:cubicBezTo>
                <a:cubicBezTo>
                  <a:pt x="9423059" y="4140279"/>
                  <a:pt x="9177489" y="4154532"/>
                  <a:pt x="9005784" y="4130563"/>
                </a:cubicBezTo>
                <a:cubicBezTo>
                  <a:pt x="8822825" y="4075301"/>
                  <a:pt x="8425522" y="4136970"/>
                  <a:pt x="8237816" y="4130563"/>
                </a:cubicBezTo>
                <a:cubicBezTo>
                  <a:pt x="8010971" y="4084331"/>
                  <a:pt x="7839856" y="4127930"/>
                  <a:pt x="7575775" y="4130563"/>
                </a:cubicBezTo>
                <a:cubicBezTo>
                  <a:pt x="7276918" y="4112493"/>
                  <a:pt x="7277092" y="4125219"/>
                  <a:pt x="7125587" y="4130563"/>
                </a:cubicBezTo>
                <a:cubicBezTo>
                  <a:pt x="6980745" y="4149798"/>
                  <a:pt x="6909156" y="4112620"/>
                  <a:pt x="6781325" y="4130563"/>
                </a:cubicBezTo>
                <a:cubicBezTo>
                  <a:pt x="6574164" y="4200478"/>
                  <a:pt x="6248085" y="4138343"/>
                  <a:pt x="5907431" y="4130563"/>
                </a:cubicBezTo>
                <a:cubicBezTo>
                  <a:pt x="5589592" y="4098892"/>
                  <a:pt x="5485032" y="4120566"/>
                  <a:pt x="5351317" y="4130563"/>
                </a:cubicBezTo>
                <a:cubicBezTo>
                  <a:pt x="5148009" y="4199757"/>
                  <a:pt x="4785922" y="4112755"/>
                  <a:pt x="4583349" y="4130563"/>
                </a:cubicBezTo>
                <a:cubicBezTo>
                  <a:pt x="4372998" y="4107360"/>
                  <a:pt x="4341735" y="4130458"/>
                  <a:pt x="4239087" y="4130563"/>
                </a:cubicBezTo>
                <a:cubicBezTo>
                  <a:pt x="4189769" y="4128636"/>
                  <a:pt x="3955526" y="4131467"/>
                  <a:pt x="3788899" y="4130563"/>
                </a:cubicBezTo>
                <a:cubicBezTo>
                  <a:pt x="3648426" y="4079644"/>
                  <a:pt x="3159244" y="4160108"/>
                  <a:pt x="3020931" y="4130563"/>
                </a:cubicBezTo>
                <a:cubicBezTo>
                  <a:pt x="2896030" y="4137732"/>
                  <a:pt x="2714597" y="4112837"/>
                  <a:pt x="2570743" y="4130563"/>
                </a:cubicBezTo>
                <a:cubicBezTo>
                  <a:pt x="2418672" y="4126496"/>
                  <a:pt x="2317853" y="4110141"/>
                  <a:pt x="2120555" y="4130563"/>
                </a:cubicBezTo>
                <a:cubicBezTo>
                  <a:pt x="1882900" y="4123544"/>
                  <a:pt x="1684996" y="4121687"/>
                  <a:pt x="1352588" y="4130563"/>
                </a:cubicBezTo>
                <a:cubicBezTo>
                  <a:pt x="1001599" y="4149396"/>
                  <a:pt x="858016" y="4054486"/>
                  <a:pt x="531656" y="4130563"/>
                </a:cubicBezTo>
                <a:cubicBezTo>
                  <a:pt x="158086" y="4146633"/>
                  <a:pt x="-16319" y="3736036"/>
                  <a:pt x="0" y="3562859"/>
                </a:cubicBezTo>
                <a:cubicBezTo>
                  <a:pt x="47914" y="3342597"/>
                  <a:pt x="-47918" y="2988124"/>
                  <a:pt x="0" y="2814071"/>
                </a:cubicBezTo>
                <a:cubicBezTo>
                  <a:pt x="3740" y="2648501"/>
                  <a:pt x="78784" y="2437282"/>
                  <a:pt x="0" y="2095233"/>
                </a:cubicBezTo>
                <a:cubicBezTo>
                  <a:pt x="54601" y="1812722"/>
                  <a:pt x="64945" y="1623102"/>
                  <a:pt x="0" y="1406347"/>
                </a:cubicBezTo>
                <a:cubicBezTo>
                  <a:pt x="-3251" y="1190992"/>
                  <a:pt x="-40252" y="890476"/>
                  <a:pt x="0" y="56770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a16="http://schemas.microsoft.com/office/drawing/2014/main"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a16="http://schemas.microsoft.com/office/drawing/2014/main" id="{90CFD3EA-5DFC-B694-81FC-28D7CC2C2D4B}"/>
              </a:ext>
            </a:extLst>
          </p:cNvPr>
          <p:cNvPicPr>
            <a:picLocks noChangeAspect="1"/>
          </p:cNvPicPr>
          <p:nvPr/>
        </p:nvPicPr>
        <p:blipFill>
          <a:blip r:embed="rId7"/>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6240" imgH="1486080"/>
        </mc:Choice>
        <mc:Fallback>
          <p:control name="TextBox1" r:id="rId1" imgW="5286240" imgH="1486080">
            <p:pic>
              <p:nvPicPr>
                <p:cNvPr id="26" name="TextBox1">
                  <a:extLst>
                    <a:ext uri="{FF2B5EF4-FFF2-40B4-BE49-F238E27FC236}">
                      <a16:creationId xmlns:a16="http://schemas.microsoft.com/office/drawing/2014/main" id="{DFBD0B42-2260-DAD9-AEFB-86B059CBC410}"/>
                    </a:ext>
                  </a:extLst>
                </p:cNvPr>
                <p:cNvPicPr>
                  <a:picLocks/>
                </p:cNvPicPr>
                <p:nvPr/>
              </p:nvPicPr>
              <p:blipFill>
                <a:blip r:embed="rId8"/>
                <a:stretch>
                  <a:fillRect/>
                </a:stretch>
              </p:blipFill>
              <p:spPr>
                <a:xfrm>
                  <a:off x="6581789" y="446428"/>
                  <a:ext cx="5283200" cy="1487476"/>
                </a:xfrm>
                <a:prstGeom prst="rect">
                  <a:avLst/>
                </a:prstGeom>
              </p:spPr>
            </p:pic>
          </p:control>
        </mc:Fallback>
      </mc:AlternateContent>
    </p:controls>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grpSp>
        <p:nvGrpSpPr>
          <p:cNvPr id="6" name="Group 5">
            <a:extLst>
              <a:ext uri="{FF2B5EF4-FFF2-40B4-BE49-F238E27FC236}">
                <a16:creationId xmlns:a16="http://schemas.microsoft.com/office/drawing/2014/main" id="{BFD458A9-FD24-57B7-8AAF-133DD15F7F1E}"/>
              </a:ext>
            </a:extLst>
          </p:cNvPr>
          <p:cNvGrpSpPr/>
          <p:nvPr/>
        </p:nvGrpSpPr>
        <p:grpSpPr>
          <a:xfrm>
            <a:off x="847725" y="2105025"/>
            <a:ext cx="2808784" cy="4178833"/>
            <a:chOff x="2463423" y="943659"/>
            <a:chExt cx="4125409" cy="5696063"/>
          </a:xfrm>
        </p:grpSpPr>
        <p:grpSp>
          <p:nvGrpSpPr>
            <p:cNvPr id="9" name="Group 8">
              <a:extLst>
                <a:ext uri="{FF2B5EF4-FFF2-40B4-BE49-F238E27FC236}">
                  <a16:creationId xmlns:a16="http://schemas.microsoft.com/office/drawing/2014/main" id="{D18C8F95-EC7F-8688-EA4F-967B4890F899}"/>
                </a:ext>
              </a:extLst>
            </p:cNvPr>
            <p:cNvGrpSpPr/>
            <p:nvPr/>
          </p:nvGrpSpPr>
          <p:grpSpPr>
            <a:xfrm>
              <a:off x="3070763" y="3817300"/>
              <a:ext cx="2592194" cy="2822422"/>
              <a:chOff x="3070763" y="3817300"/>
              <a:chExt cx="2592194" cy="2822422"/>
            </a:xfrm>
          </p:grpSpPr>
          <p:pic>
            <p:nvPicPr>
              <p:cNvPr id="13" name="Picture 7">
                <a:extLst>
                  <a:ext uri="{FF2B5EF4-FFF2-40B4-BE49-F238E27FC236}">
                    <a16:creationId xmlns:a16="http://schemas.microsoft.com/office/drawing/2014/main" id="{DAD3DB1A-4ED4-71F5-6E88-88FA40A87818}"/>
                  </a:ext>
                </a:extLst>
              </p:cNvPr>
              <p:cNvPicPr>
                <a:picLocks noChangeAspect="1"/>
              </p:cNvPicPr>
              <p:nvPr/>
            </p:nvPicPr>
            <p:blipFill>
              <a:blip r:embed="rId8"/>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4" name="Picture 28">
                <a:extLst>
                  <a:ext uri="{FF2B5EF4-FFF2-40B4-BE49-F238E27FC236}">
                    <a16:creationId xmlns:a16="http://schemas.microsoft.com/office/drawing/2014/main" id="{E8491D72-9EE8-0B14-D2C2-B7606C53AD64}"/>
                  </a:ext>
                </a:extLst>
              </p:cNvPr>
              <p:cNvPicPr>
                <a:picLocks noChangeAspect="1"/>
              </p:cNvPicPr>
              <p:nvPr/>
            </p:nvPicPr>
            <p:blipFill>
              <a:blip r:embed="rId9"/>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1" name="Picture 3">
              <a:extLst>
                <a:ext uri="{FF2B5EF4-FFF2-40B4-BE49-F238E27FC236}">
                  <a16:creationId xmlns:a16="http://schemas.microsoft.com/office/drawing/2014/main" id="{3B6D278D-8C25-52FC-23CB-47980AECB9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63423" y="943659"/>
              <a:ext cx="4125409" cy="2847097"/>
            </a:xfrm>
            <a:prstGeom prst="rect">
              <a:avLst/>
            </a:prstGeom>
          </p:spPr>
        </p:pic>
        <p:sp>
          <p:nvSpPr>
            <p:cNvPr id="12" name="TextBox 11">
              <a:extLst>
                <a:ext uri="{FF2B5EF4-FFF2-40B4-BE49-F238E27FC236}">
                  <a16:creationId xmlns:a16="http://schemas.microsoft.com/office/drawing/2014/main" id="{BF4BD233-FD9C-D5E5-5DC3-DFBB9B20B65B}"/>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 LUẬN NHÓM ĐÔI</a:t>
              </a:r>
            </a:p>
          </p:txBody>
        </p:sp>
      </p:grpSp>
      <p:sp>
        <p:nvSpPr>
          <p:cNvPr id="16" name="Rectangle: Rounded Corners 22">
            <a:extLst>
              <a:ext uri="{FF2B5EF4-FFF2-40B4-BE49-F238E27FC236}">
                <a16:creationId xmlns:a16="http://schemas.microsoft.com/office/drawing/2014/main" id="{BAF1FBC0-26E4-6D30-B720-FBA172DD3529}"/>
              </a:ext>
            </a:extLst>
          </p:cNvPr>
          <p:cNvSpPr/>
          <p:nvPr/>
        </p:nvSpPr>
        <p:spPr>
          <a:xfrm>
            <a:off x="3801585" y="129736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Kể</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lại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ai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đã</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vui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nhớ</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mãi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920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0" dur="1000" fill="hold"/>
                                        <p:tgtEl>
                                          <p:spTgt spid="4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2"/>
                                        </p:tgtEl>
                                      </p:cBhvr>
                                    </p:animEffect>
                                  </p:childTnLst>
                                </p:cTn>
                              </p:par>
                            </p:childTnLst>
                          </p:cTn>
                        </p:par>
                        <p:par>
                          <p:cTn id="75" fill="hold">
                            <p:stCondLst>
                              <p:cond delay="1000"/>
                            </p:stCondLst>
                            <p:childTnLst>
                              <p:par>
                                <p:cTn id="76" presetID="53" presetClass="entr" presetSubtype="16"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id="{7C930C71-B727-0934-0DFD-44A39BC55B70}"/>
                </a:ext>
              </a:extLst>
            </p:cNvPr>
            <p:cNvSpPr/>
            <p:nvPr/>
          </p:nvSpPr>
          <p:spPr>
            <a:xfrm>
              <a:off x="456936" y="2349888"/>
              <a:ext cx="6596479" cy="1022842"/>
            </a:xfrm>
            <a:custGeom>
              <a:avLst/>
              <a:gdLst>
                <a:gd name="connsiteX0" fmla="*/ 0 w 6596479"/>
                <a:gd name="connsiteY0" fmla="*/ 170477 h 1022842"/>
                <a:gd name="connsiteX1" fmla="*/ 151074 w 6596479"/>
                <a:gd name="connsiteY1" fmla="*/ 0 h 1022842"/>
                <a:gd name="connsiteX2" fmla="*/ 600669 w 6596479"/>
                <a:gd name="connsiteY2" fmla="*/ 0 h 1022842"/>
                <a:gd name="connsiteX3" fmla="*/ 861434 w 6596479"/>
                <a:gd name="connsiteY3" fmla="*/ 0 h 1022842"/>
                <a:gd name="connsiteX4" fmla="*/ 1185142 w 6596479"/>
                <a:gd name="connsiteY4" fmla="*/ 0 h 1022842"/>
                <a:gd name="connsiteX5" fmla="*/ 1571794 w 6596479"/>
                <a:gd name="connsiteY5" fmla="*/ 0 h 1022842"/>
                <a:gd name="connsiteX6" fmla="*/ 1832559 w 6596479"/>
                <a:gd name="connsiteY6" fmla="*/ 0 h 1022842"/>
                <a:gd name="connsiteX7" fmla="*/ 2219211 w 6596479"/>
                <a:gd name="connsiteY7" fmla="*/ 0 h 1022842"/>
                <a:gd name="connsiteX8" fmla="*/ 2542919 w 6596479"/>
                <a:gd name="connsiteY8" fmla="*/ 0 h 1022842"/>
                <a:gd name="connsiteX9" fmla="*/ 2992514 w 6596479"/>
                <a:gd name="connsiteY9" fmla="*/ 0 h 1022842"/>
                <a:gd name="connsiteX10" fmla="*/ 3379166 w 6596479"/>
                <a:gd name="connsiteY10" fmla="*/ 0 h 1022842"/>
                <a:gd name="connsiteX11" fmla="*/ 3828761 w 6596479"/>
                <a:gd name="connsiteY11" fmla="*/ 0 h 1022842"/>
                <a:gd name="connsiteX12" fmla="*/ 4404243 w 6596479"/>
                <a:gd name="connsiteY12" fmla="*/ 0 h 1022842"/>
                <a:gd name="connsiteX13" fmla="*/ 4916781 w 6596479"/>
                <a:gd name="connsiteY13" fmla="*/ 0 h 1022842"/>
                <a:gd name="connsiteX14" fmla="*/ 5240490 w 6596479"/>
                <a:gd name="connsiteY14" fmla="*/ 0 h 1022842"/>
                <a:gd name="connsiteX15" fmla="*/ 5690085 w 6596479"/>
                <a:gd name="connsiteY15" fmla="*/ 0 h 1022842"/>
                <a:gd name="connsiteX16" fmla="*/ 6013793 w 6596479"/>
                <a:gd name="connsiteY16" fmla="*/ 0 h 1022842"/>
                <a:gd name="connsiteX17" fmla="*/ 6445404 w 6596479"/>
                <a:gd name="connsiteY17" fmla="*/ 0 h 1022842"/>
                <a:gd name="connsiteX18" fmla="*/ 6596479 w 6596479"/>
                <a:gd name="connsiteY18" fmla="*/ 170477 h 1022842"/>
                <a:gd name="connsiteX19" fmla="*/ 6596479 w 6596479"/>
                <a:gd name="connsiteY19" fmla="*/ 497783 h 1022842"/>
                <a:gd name="connsiteX20" fmla="*/ 6596479 w 6596479"/>
                <a:gd name="connsiteY20" fmla="*/ 852364 h 1022842"/>
                <a:gd name="connsiteX21" fmla="*/ 6445404 w 6596479"/>
                <a:gd name="connsiteY21" fmla="*/ 1022842 h 1022842"/>
                <a:gd name="connsiteX22" fmla="*/ 6058753 w 6596479"/>
                <a:gd name="connsiteY22" fmla="*/ 1022842 h 1022842"/>
                <a:gd name="connsiteX23" fmla="*/ 5672101 w 6596479"/>
                <a:gd name="connsiteY23" fmla="*/ 1022842 h 1022842"/>
                <a:gd name="connsiteX24" fmla="*/ 5348392 w 6596479"/>
                <a:gd name="connsiteY24" fmla="*/ 1022842 h 1022842"/>
                <a:gd name="connsiteX25" fmla="*/ 4772911 w 6596479"/>
                <a:gd name="connsiteY25" fmla="*/ 1022842 h 1022842"/>
                <a:gd name="connsiteX26" fmla="*/ 4323316 w 6596479"/>
                <a:gd name="connsiteY26" fmla="*/ 1022842 h 1022842"/>
                <a:gd name="connsiteX27" fmla="*/ 3747834 w 6596479"/>
                <a:gd name="connsiteY27" fmla="*/ 1022842 h 1022842"/>
                <a:gd name="connsiteX28" fmla="*/ 3487069 w 6596479"/>
                <a:gd name="connsiteY28" fmla="*/ 1022842 h 1022842"/>
                <a:gd name="connsiteX29" fmla="*/ 3163360 w 6596479"/>
                <a:gd name="connsiteY29" fmla="*/ 1022842 h 1022842"/>
                <a:gd name="connsiteX30" fmla="*/ 2776709 w 6596479"/>
                <a:gd name="connsiteY30" fmla="*/ 1022842 h 1022842"/>
                <a:gd name="connsiteX31" fmla="*/ 2515944 w 6596479"/>
                <a:gd name="connsiteY31" fmla="*/ 1022842 h 1022842"/>
                <a:gd name="connsiteX32" fmla="*/ 1940462 w 6596479"/>
                <a:gd name="connsiteY32" fmla="*/ 1022842 h 1022842"/>
                <a:gd name="connsiteX33" fmla="*/ 1427924 w 6596479"/>
                <a:gd name="connsiteY33" fmla="*/ 1022842 h 1022842"/>
                <a:gd name="connsiteX34" fmla="*/ 1104215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31877 h 1022842"/>
                <a:gd name="connsiteX38" fmla="*/ 0 w 6596479"/>
                <a:gd name="connsiteY38" fmla="*/ 170477 h 1022842"/>
                <a:gd name="connsiteX0" fmla="*/ 0 w 6596479"/>
                <a:gd name="connsiteY0" fmla="*/ 170477 h 1022842"/>
                <a:gd name="connsiteX1" fmla="*/ 151074 w 6596479"/>
                <a:gd name="connsiteY1" fmla="*/ 0 h 1022842"/>
                <a:gd name="connsiteX2" fmla="*/ 411839 w 6596479"/>
                <a:gd name="connsiteY2" fmla="*/ 0 h 1022842"/>
                <a:gd name="connsiteX3" fmla="*/ 672604 w 6596479"/>
                <a:gd name="connsiteY3" fmla="*/ 0 h 1022842"/>
                <a:gd name="connsiteX4" fmla="*/ 1059255 w 6596479"/>
                <a:gd name="connsiteY4" fmla="*/ 0 h 1022842"/>
                <a:gd name="connsiteX5" fmla="*/ 1634737 w 6596479"/>
                <a:gd name="connsiteY5" fmla="*/ 0 h 1022842"/>
                <a:gd name="connsiteX6" fmla="*/ 1895502 w 6596479"/>
                <a:gd name="connsiteY6" fmla="*/ 0 h 1022842"/>
                <a:gd name="connsiteX7" fmla="*/ 2219211 w 6596479"/>
                <a:gd name="connsiteY7" fmla="*/ 0 h 1022842"/>
                <a:gd name="connsiteX8" fmla="*/ 2542919 w 6596479"/>
                <a:gd name="connsiteY8" fmla="*/ 0 h 1022842"/>
                <a:gd name="connsiteX9" fmla="*/ 2929571 w 6596479"/>
                <a:gd name="connsiteY9" fmla="*/ 0 h 1022842"/>
                <a:gd name="connsiteX10" fmla="*/ 3379166 w 6596479"/>
                <a:gd name="connsiteY10" fmla="*/ 0 h 1022842"/>
                <a:gd name="connsiteX11" fmla="*/ 3639931 w 6596479"/>
                <a:gd name="connsiteY11" fmla="*/ 0 h 1022842"/>
                <a:gd name="connsiteX12" fmla="*/ 3963640 w 6596479"/>
                <a:gd name="connsiteY12" fmla="*/ 0 h 1022842"/>
                <a:gd name="connsiteX13" fmla="*/ 4476178 w 6596479"/>
                <a:gd name="connsiteY13" fmla="*/ 0 h 1022842"/>
                <a:gd name="connsiteX14" fmla="*/ 4988717 w 6596479"/>
                <a:gd name="connsiteY14" fmla="*/ 0 h 1022842"/>
                <a:gd name="connsiteX15" fmla="*/ 5564198 w 6596479"/>
                <a:gd name="connsiteY15" fmla="*/ 0 h 1022842"/>
                <a:gd name="connsiteX16" fmla="*/ 6445404 w 6596479"/>
                <a:gd name="connsiteY16" fmla="*/ 0 h 1022842"/>
                <a:gd name="connsiteX17" fmla="*/ 6596479 w 6596479"/>
                <a:gd name="connsiteY17" fmla="*/ 170477 h 1022842"/>
                <a:gd name="connsiteX18" fmla="*/ 6596479 w 6596479"/>
                <a:gd name="connsiteY18" fmla="*/ 518239 h 1022842"/>
                <a:gd name="connsiteX19" fmla="*/ 6596479 w 6596479"/>
                <a:gd name="connsiteY19" fmla="*/ 852364 h 1022842"/>
                <a:gd name="connsiteX20" fmla="*/ 6445404 w 6596479"/>
                <a:gd name="connsiteY20" fmla="*/ 1022842 h 1022842"/>
                <a:gd name="connsiteX21" fmla="*/ 5995809 w 6596479"/>
                <a:gd name="connsiteY21" fmla="*/ 1022842 h 1022842"/>
                <a:gd name="connsiteX22" fmla="*/ 5546214 w 6596479"/>
                <a:gd name="connsiteY22" fmla="*/ 1022842 h 1022842"/>
                <a:gd name="connsiteX23" fmla="*/ 5096619 w 6596479"/>
                <a:gd name="connsiteY23" fmla="*/ 1022842 h 1022842"/>
                <a:gd name="connsiteX24" fmla="*/ 4709968 w 6596479"/>
                <a:gd name="connsiteY24" fmla="*/ 1022842 h 1022842"/>
                <a:gd name="connsiteX25" fmla="*/ 4386259 w 6596479"/>
                <a:gd name="connsiteY25" fmla="*/ 1022842 h 1022842"/>
                <a:gd name="connsiteX26" fmla="*/ 4062550 w 6596479"/>
                <a:gd name="connsiteY26" fmla="*/ 1022842 h 1022842"/>
                <a:gd name="connsiteX27" fmla="*/ 3675899 w 6596479"/>
                <a:gd name="connsiteY27" fmla="*/ 1022842 h 1022842"/>
                <a:gd name="connsiteX28" fmla="*/ 3163360 w 6596479"/>
                <a:gd name="connsiteY28" fmla="*/ 1022842 h 1022842"/>
                <a:gd name="connsiteX29" fmla="*/ 2839652 w 6596479"/>
                <a:gd name="connsiteY29" fmla="*/ 1022842 h 1022842"/>
                <a:gd name="connsiteX30" fmla="*/ 2264171 w 6596479"/>
                <a:gd name="connsiteY30" fmla="*/ 1022842 h 1022842"/>
                <a:gd name="connsiteX31" fmla="*/ 1688689 w 6596479"/>
                <a:gd name="connsiteY31" fmla="*/ 1022842 h 1022842"/>
                <a:gd name="connsiteX32" fmla="*/ 1364980 w 6596479"/>
                <a:gd name="connsiteY32" fmla="*/ 1022842 h 1022842"/>
                <a:gd name="connsiteX33" fmla="*/ 1104215 w 6596479"/>
                <a:gd name="connsiteY33" fmla="*/ 1022842 h 1022842"/>
                <a:gd name="connsiteX34" fmla="*/ 654620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25058 h 1022842"/>
                <a:gd name="connsiteX38" fmla="*/ 0 w 6596479"/>
                <a:gd name="connsiteY38"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96479" h="1022842" fill="none" extrusionOk="0">
                  <a:moveTo>
                    <a:pt x="0" y="170477"/>
                  </a:moveTo>
                  <a:cubicBezTo>
                    <a:pt x="1874" y="55860"/>
                    <a:pt x="71188" y="15379"/>
                    <a:pt x="151074" y="0"/>
                  </a:cubicBezTo>
                  <a:cubicBezTo>
                    <a:pt x="284000" y="-19005"/>
                    <a:pt x="392891" y="2190"/>
                    <a:pt x="600669" y="0"/>
                  </a:cubicBezTo>
                  <a:cubicBezTo>
                    <a:pt x="796576" y="-2765"/>
                    <a:pt x="788981" y="-1962"/>
                    <a:pt x="861434" y="0"/>
                  </a:cubicBezTo>
                  <a:cubicBezTo>
                    <a:pt x="933503" y="5707"/>
                    <a:pt x="1069983" y="-7540"/>
                    <a:pt x="1185142" y="0"/>
                  </a:cubicBezTo>
                  <a:cubicBezTo>
                    <a:pt x="1324231" y="-13681"/>
                    <a:pt x="1384166" y="3858"/>
                    <a:pt x="1571794" y="0"/>
                  </a:cubicBezTo>
                  <a:cubicBezTo>
                    <a:pt x="1765796" y="11958"/>
                    <a:pt x="1741016" y="-16365"/>
                    <a:pt x="1832559" y="0"/>
                  </a:cubicBezTo>
                  <a:cubicBezTo>
                    <a:pt x="1908289" y="22809"/>
                    <a:pt x="2064480" y="-9772"/>
                    <a:pt x="2219211" y="0"/>
                  </a:cubicBezTo>
                  <a:cubicBezTo>
                    <a:pt x="2339119" y="7311"/>
                    <a:pt x="2436365" y="29902"/>
                    <a:pt x="2542919" y="0"/>
                  </a:cubicBezTo>
                  <a:cubicBezTo>
                    <a:pt x="2647917" y="-14150"/>
                    <a:pt x="2909479" y="-29741"/>
                    <a:pt x="2992514" y="0"/>
                  </a:cubicBezTo>
                  <a:cubicBezTo>
                    <a:pt x="3107034" y="16383"/>
                    <a:pt x="3279022" y="12963"/>
                    <a:pt x="3379166" y="0"/>
                  </a:cubicBezTo>
                  <a:cubicBezTo>
                    <a:pt x="3500301" y="-16830"/>
                    <a:pt x="3671484" y="-12550"/>
                    <a:pt x="3828761" y="0"/>
                  </a:cubicBezTo>
                  <a:cubicBezTo>
                    <a:pt x="3974711" y="-11224"/>
                    <a:pt x="4275399" y="9804"/>
                    <a:pt x="4404243" y="0"/>
                  </a:cubicBezTo>
                  <a:cubicBezTo>
                    <a:pt x="4549194" y="-6988"/>
                    <a:pt x="4815866" y="-15515"/>
                    <a:pt x="4916781" y="0"/>
                  </a:cubicBezTo>
                  <a:cubicBezTo>
                    <a:pt x="5052742" y="4635"/>
                    <a:pt x="5096414" y="11699"/>
                    <a:pt x="5240490" y="0"/>
                  </a:cubicBezTo>
                  <a:cubicBezTo>
                    <a:pt x="5399534" y="-6432"/>
                    <a:pt x="5566143" y="5800"/>
                    <a:pt x="5690085" y="0"/>
                  </a:cubicBezTo>
                  <a:cubicBezTo>
                    <a:pt x="5836260" y="-12609"/>
                    <a:pt x="5903601" y="-5237"/>
                    <a:pt x="6013793" y="0"/>
                  </a:cubicBezTo>
                  <a:cubicBezTo>
                    <a:pt x="6125650" y="-39730"/>
                    <a:pt x="6315401" y="19979"/>
                    <a:pt x="6445404" y="0"/>
                  </a:cubicBezTo>
                  <a:cubicBezTo>
                    <a:pt x="6534749" y="2150"/>
                    <a:pt x="6586510" y="81543"/>
                    <a:pt x="6596479" y="170477"/>
                  </a:cubicBezTo>
                  <a:cubicBezTo>
                    <a:pt x="6611633" y="330385"/>
                    <a:pt x="6585047" y="413135"/>
                    <a:pt x="6596479" y="497783"/>
                  </a:cubicBezTo>
                  <a:cubicBezTo>
                    <a:pt x="6627945" y="591721"/>
                    <a:pt x="6582326" y="777680"/>
                    <a:pt x="6596479" y="852364"/>
                  </a:cubicBezTo>
                  <a:cubicBezTo>
                    <a:pt x="6599732" y="942053"/>
                    <a:pt x="6537310" y="1020986"/>
                    <a:pt x="6445404" y="1022842"/>
                  </a:cubicBezTo>
                  <a:cubicBezTo>
                    <a:pt x="6352017" y="1001094"/>
                    <a:pt x="6221471" y="1031750"/>
                    <a:pt x="6058753" y="1022842"/>
                  </a:cubicBezTo>
                  <a:cubicBezTo>
                    <a:pt x="5890660" y="1018174"/>
                    <a:pt x="5829811" y="1031111"/>
                    <a:pt x="5672101" y="1022842"/>
                  </a:cubicBezTo>
                  <a:cubicBezTo>
                    <a:pt x="5551515" y="1025369"/>
                    <a:pt x="5436165" y="1039106"/>
                    <a:pt x="5348392" y="1022842"/>
                  </a:cubicBezTo>
                  <a:cubicBezTo>
                    <a:pt x="5224536" y="992770"/>
                    <a:pt x="5008722" y="1018118"/>
                    <a:pt x="4772911" y="1022842"/>
                  </a:cubicBezTo>
                  <a:cubicBezTo>
                    <a:pt x="4526814" y="1049359"/>
                    <a:pt x="4440847" y="1003547"/>
                    <a:pt x="4323316" y="1022842"/>
                  </a:cubicBezTo>
                  <a:cubicBezTo>
                    <a:pt x="4171622" y="1068485"/>
                    <a:pt x="4009407" y="991491"/>
                    <a:pt x="3747834" y="1022842"/>
                  </a:cubicBezTo>
                  <a:cubicBezTo>
                    <a:pt x="3511167" y="1009589"/>
                    <a:pt x="3561003" y="1012206"/>
                    <a:pt x="3487069" y="1022842"/>
                  </a:cubicBezTo>
                  <a:cubicBezTo>
                    <a:pt x="3385849" y="1031689"/>
                    <a:pt x="3290948" y="1015270"/>
                    <a:pt x="3163360" y="1022842"/>
                  </a:cubicBezTo>
                  <a:cubicBezTo>
                    <a:pt x="3103024" y="1023996"/>
                    <a:pt x="2966856" y="1007531"/>
                    <a:pt x="2776709" y="1022842"/>
                  </a:cubicBezTo>
                  <a:cubicBezTo>
                    <a:pt x="2611423" y="1016946"/>
                    <a:pt x="2590689" y="1014696"/>
                    <a:pt x="2515944" y="1022842"/>
                  </a:cubicBezTo>
                  <a:cubicBezTo>
                    <a:pt x="2451768" y="1051955"/>
                    <a:pt x="2079693" y="1034147"/>
                    <a:pt x="1940462" y="1022842"/>
                  </a:cubicBezTo>
                  <a:cubicBezTo>
                    <a:pt x="1810050" y="1052010"/>
                    <a:pt x="1580488" y="1042996"/>
                    <a:pt x="1427924" y="1022842"/>
                  </a:cubicBezTo>
                  <a:cubicBezTo>
                    <a:pt x="1273525" y="1018233"/>
                    <a:pt x="1173683" y="1042970"/>
                    <a:pt x="1104215" y="1022842"/>
                  </a:cubicBezTo>
                  <a:cubicBezTo>
                    <a:pt x="1001238" y="1078142"/>
                    <a:pt x="437365" y="1060695"/>
                    <a:pt x="151074" y="1022842"/>
                  </a:cubicBezTo>
                  <a:cubicBezTo>
                    <a:pt x="62919" y="1040210"/>
                    <a:pt x="5617" y="949449"/>
                    <a:pt x="0" y="852364"/>
                  </a:cubicBezTo>
                  <a:cubicBezTo>
                    <a:pt x="-7735" y="718557"/>
                    <a:pt x="-5819" y="597805"/>
                    <a:pt x="0" y="531877"/>
                  </a:cubicBezTo>
                  <a:cubicBezTo>
                    <a:pt x="-27097" y="475164"/>
                    <a:pt x="8577" y="295663"/>
                    <a:pt x="0" y="170477"/>
                  </a:cubicBezTo>
                  <a:close/>
                </a:path>
                <a:path w="6596479" h="1022842" stroke="0" extrusionOk="0">
                  <a:moveTo>
                    <a:pt x="0" y="170477"/>
                  </a:moveTo>
                  <a:cubicBezTo>
                    <a:pt x="-1008" y="87003"/>
                    <a:pt x="69110" y="13649"/>
                    <a:pt x="151074" y="0"/>
                  </a:cubicBezTo>
                  <a:cubicBezTo>
                    <a:pt x="214516" y="-5673"/>
                    <a:pt x="284251" y="-17165"/>
                    <a:pt x="411839" y="0"/>
                  </a:cubicBezTo>
                  <a:cubicBezTo>
                    <a:pt x="540882" y="16788"/>
                    <a:pt x="609427" y="4550"/>
                    <a:pt x="672604" y="0"/>
                  </a:cubicBezTo>
                  <a:cubicBezTo>
                    <a:pt x="728537" y="14556"/>
                    <a:pt x="985305" y="1754"/>
                    <a:pt x="1059255" y="0"/>
                  </a:cubicBezTo>
                  <a:cubicBezTo>
                    <a:pt x="1154540" y="44341"/>
                    <a:pt x="1363047" y="-55801"/>
                    <a:pt x="1634737" y="0"/>
                  </a:cubicBezTo>
                  <a:cubicBezTo>
                    <a:pt x="1905505" y="33970"/>
                    <a:pt x="1788854" y="38457"/>
                    <a:pt x="1895502" y="0"/>
                  </a:cubicBezTo>
                  <a:cubicBezTo>
                    <a:pt x="1996882" y="-10317"/>
                    <a:pt x="2074504" y="-9054"/>
                    <a:pt x="2219211" y="0"/>
                  </a:cubicBezTo>
                  <a:cubicBezTo>
                    <a:pt x="2362206" y="-7010"/>
                    <a:pt x="2422651" y="-10133"/>
                    <a:pt x="2542919" y="0"/>
                  </a:cubicBezTo>
                  <a:cubicBezTo>
                    <a:pt x="2647929" y="23847"/>
                    <a:pt x="2805241" y="19815"/>
                    <a:pt x="2929571" y="0"/>
                  </a:cubicBezTo>
                  <a:cubicBezTo>
                    <a:pt x="3055958" y="-29881"/>
                    <a:pt x="3283967" y="2114"/>
                    <a:pt x="3379166" y="0"/>
                  </a:cubicBezTo>
                  <a:cubicBezTo>
                    <a:pt x="3473712" y="-22471"/>
                    <a:pt x="3515127" y="1624"/>
                    <a:pt x="3639931" y="0"/>
                  </a:cubicBezTo>
                  <a:cubicBezTo>
                    <a:pt x="3757257" y="14377"/>
                    <a:pt x="3827121" y="-9371"/>
                    <a:pt x="3963640" y="0"/>
                  </a:cubicBezTo>
                  <a:cubicBezTo>
                    <a:pt x="4066105" y="-24952"/>
                    <a:pt x="4271421" y="54120"/>
                    <a:pt x="4476178" y="0"/>
                  </a:cubicBezTo>
                  <a:cubicBezTo>
                    <a:pt x="4688511" y="-25990"/>
                    <a:pt x="4879469" y="-45114"/>
                    <a:pt x="4988717" y="0"/>
                  </a:cubicBezTo>
                  <a:cubicBezTo>
                    <a:pt x="5134666" y="16011"/>
                    <a:pt x="5413654" y="40157"/>
                    <a:pt x="5564198" y="0"/>
                  </a:cubicBezTo>
                  <a:cubicBezTo>
                    <a:pt x="5769539" y="-27525"/>
                    <a:pt x="6269982" y="32071"/>
                    <a:pt x="6445404" y="0"/>
                  </a:cubicBezTo>
                  <a:cubicBezTo>
                    <a:pt x="6529112" y="34587"/>
                    <a:pt x="6600008" y="68463"/>
                    <a:pt x="6596479" y="170477"/>
                  </a:cubicBezTo>
                  <a:cubicBezTo>
                    <a:pt x="6575873" y="294749"/>
                    <a:pt x="6606311" y="361971"/>
                    <a:pt x="6596479" y="518239"/>
                  </a:cubicBezTo>
                  <a:cubicBezTo>
                    <a:pt x="6582782" y="675224"/>
                    <a:pt x="6592464" y="698337"/>
                    <a:pt x="6596479" y="852364"/>
                  </a:cubicBezTo>
                  <a:cubicBezTo>
                    <a:pt x="6622938" y="925722"/>
                    <a:pt x="6532483" y="994037"/>
                    <a:pt x="6445404" y="1022842"/>
                  </a:cubicBezTo>
                  <a:cubicBezTo>
                    <a:pt x="6232401" y="1006851"/>
                    <a:pt x="6169477" y="1014186"/>
                    <a:pt x="5995809" y="1022842"/>
                  </a:cubicBezTo>
                  <a:cubicBezTo>
                    <a:pt x="5838496" y="1031908"/>
                    <a:pt x="5640693" y="1002431"/>
                    <a:pt x="5546214" y="1022842"/>
                  </a:cubicBezTo>
                  <a:cubicBezTo>
                    <a:pt x="5482892" y="1059786"/>
                    <a:pt x="5298686" y="991244"/>
                    <a:pt x="5096619" y="1022842"/>
                  </a:cubicBezTo>
                  <a:cubicBezTo>
                    <a:pt x="4922285" y="1042886"/>
                    <a:pt x="4835545" y="1025292"/>
                    <a:pt x="4709968" y="1022842"/>
                  </a:cubicBezTo>
                  <a:cubicBezTo>
                    <a:pt x="4588130" y="1019457"/>
                    <a:pt x="4506925" y="1036895"/>
                    <a:pt x="4386259" y="1022842"/>
                  </a:cubicBezTo>
                  <a:cubicBezTo>
                    <a:pt x="4255387" y="999909"/>
                    <a:pt x="4189623" y="997072"/>
                    <a:pt x="4062550" y="1022842"/>
                  </a:cubicBezTo>
                  <a:cubicBezTo>
                    <a:pt x="3935422" y="1059056"/>
                    <a:pt x="3819489" y="1021022"/>
                    <a:pt x="3675899" y="1022842"/>
                  </a:cubicBezTo>
                  <a:cubicBezTo>
                    <a:pt x="3519794" y="1025424"/>
                    <a:pt x="3324846" y="1050689"/>
                    <a:pt x="3163360" y="1022842"/>
                  </a:cubicBezTo>
                  <a:cubicBezTo>
                    <a:pt x="3005015" y="1001275"/>
                    <a:pt x="2977576" y="1028903"/>
                    <a:pt x="2839652" y="1022842"/>
                  </a:cubicBezTo>
                  <a:cubicBezTo>
                    <a:pt x="2703714" y="1015520"/>
                    <a:pt x="2472756" y="1062862"/>
                    <a:pt x="2264171" y="1022842"/>
                  </a:cubicBezTo>
                  <a:cubicBezTo>
                    <a:pt x="2051045" y="1004494"/>
                    <a:pt x="1949975" y="999354"/>
                    <a:pt x="1688689" y="1022842"/>
                  </a:cubicBezTo>
                  <a:cubicBezTo>
                    <a:pt x="1430269" y="1046873"/>
                    <a:pt x="1505547" y="1023391"/>
                    <a:pt x="1364980" y="1022842"/>
                  </a:cubicBezTo>
                  <a:cubicBezTo>
                    <a:pt x="1236643" y="1031029"/>
                    <a:pt x="1157760" y="1033608"/>
                    <a:pt x="1104215" y="1022842"/>
                  </a:cubicBezTo>
                  <a:cubicBezTo>
                    <a:pt x="1050995" y="1022599"/>
                    <a:pt x="797395" y="990205"/>
                    <a:pt x="654620" y="1022842"/>
                  </a:cubicBezTo>
                  <a:cubicBezTo>
                    <a:pt x="490582" y="1050241"/>
                    <a:pt x="384590" y="1030100"/>
                    <a:pt x="151074" y="1022842"/>
                  </a:cubicBezTo>
                  <a:cubicBezTo>
                    <a:pt x="82983" y="1024476"/>
                    <a:pt x="3998" y="949933"/>
                    <a:pt x="0" y="852364"/>
                  </a:cubicBezTo>
                  <a:cubicBezTo>
                    <a:pt x="-16084" y="731760"/>
                    <a:pt x="-2197" y="601982"/>
                    <a:pt x="0" y="525058"/>
                  </a:cubicBezTo>
                  <a:cubicBezTo>
                    <a:pt x="-18374" y="445495"/>
                    <a:pt x="169" y="281532"/>
                    <a:pt x="0" y="170477"/>
                  </a:cubicBezTo>
                  <a:close/>
                </a:path>
                <a:path w="6596479" h="1022842" fill="none" stroke="0" extrusionOk="0">
                  <a:moveTo>
                    <a:pt x="0" y="170477"/>
                  </a:moveTo>
                  <a:cubicBezTo>
                    <a:pt x="24820" y="52141"/>
                    <a:pt x="56921" y="17111"/>
                    <a:pt x="151074" y="0"/>
                  </a:cubicBezTo>
                  <a:cubicBezTo>
                    <a:pt x="249200" y="-16554"/>
                    <a:pt x="389556" y="12120"/>
                    <a:pt x="600669" y="0"/>
                  </a:cubicBezTo>
                  <a:cubicBezTo>
                    <a:pt x="799979" y="-4173"/>
                    <a:pt x="790722" y="-3903"/>
                    <a:pt x="861434" y="0"/>
                  </a:cubicBezTo>
                  <a:cubicBezTo>
                    <a:pt x="934480" y="7030"/>
                    <a:pt x="1041815" y="1226"/>
                    <a:pt x="1185142" y="0"/>
                  </a:cubicBezTo>
                  <a:cubicBezTo>
                    <a:pt x="1326168" y="-14117"/>
                    <a:pt x="1377615" y="-6118"/>
                    <a:pt x="1571794" y="0"/>
                  </a:cubicBezTo>
                  <a:cubicBezTo>
                    <a:pt x="1767887" y="10837"/>
                    <a:pt x="1746858" y="-10773"/>
                    <a:pt x="1832559" y="0"/>
                  </a:cubicBezTo>
                  <a:cubicBezTo>
                    <a:pt x="1894697" y="29696"/>
                    <a:pt x="2095032" y="14514"/>
                    <a:pt x="2219211" y="0"/>
                  </a:cubicBezTo>
                  <a:cubicBezTo>
                    <a:pt x="2355617" y="-14561"/>
                    <a:pt x="2430740" y="31470"/>
                    <a:pt x="2542919" y="0"/>
                  </a:cubicBezTo>
                  <a:cubicBezTo>
                    <a:pt x="2645461" y="-13906"/>
                    <a:pt x="2899301" y="-14375"/>
                    <a:pt x="2992514" y="0"/>
                  </a:cubicBezTo>
                  <a:cubicBezTo>
                    <a:pt x="3103620" y="19607"/>
                    <a:pt x="3292219" y="25736"/>
                    <a:pt x="3379166" y="0"/>
                  </a:cubicBezTo>
                  <a:cubicBezTo>
                    <a:pt x="3475898" y="-25379"/>
                    <a:pt x="3689634" y="-6580"/>
                    <a:pt x="3828761" y="0"/>
                  </a:cubicBezTo>
                  <a:cubicBezTo>
                    <a:pt x="3980988" y="-970"/>
                    <a:pt x="4249109" y="12603"/>
                    <a:pt x="4404243" y="0"/>
                  </a:cubicBezTo>
                  <a:cubicBezTo>
                    <a:pt x="4544764" y="-32240"/>
                    <a:pt x="4776008" y="-13371"/>
                    <a:pt x="4916781" y="0"/>
                  </a:cubicBezTo>
                  <a:cubicBezTo>
                    <a:pt x="5052248" y="-1183"/>
                    <a:pt x="5092966" y="4372"/>
                    <a:pt x="5240490" y="0"/>
                  </a:cubicBezTo>
                  <a:cubicBezTo>
                    <a:pt x="5355382" y="-22001"/>
                    <a:pt x="5541026" y="36771"/>
                    <a:pt x="5690085" y="0"/>
                  </a:cubicBezTo>
                  <a:cubicBezTo>
                    <a:pt x="5831371" y="-11608"/>
                    <a:pt x="5901981" y="13918"/>
                    <a:pt x="6013793" y="0"/>
                  </a:cubicBezTo>
                  <a:cubicBezTo>
                    <a:pt x="6127441" y="-1636"/>
                    <a:pt x="6308537" y="22613"/>
                    <a:pt x="6445404" y="0"/>
                  </a:cubicBezTo>
                  <a:cubicBezTo>
                    <a:pt x="6526607" y="14269"/>
                    <a:pt x="6605928" y="70607"/>
                    <a:pt x="6596479" y="170477"/>
                  </a:cubicBezTo>
                  <a:cubicBezTo>
                    <a:pt x="6597402" y="349163"/>
                    <a:pt x="6580836" y="426407"/>
                    <a:pt x="6596479" y="497783"/>
                  </a:cubicBezTo>
                  <a:cubicBezTo>
                    <a:pt x="6614300" y="585343"/>
                    <a:pt x="6595306" y="763814"/>
                    <a:pt x="6596479" y="852364"/>
                  </a:cubicBezTo>
                  <a:cubicBezTo>
                    <a:pt x="6610865" y="937609"/>
                    <a:pt x="6522747" y="1012061"/>
                    <a:pt x="6445404" y="1022842"/>
                  </a:cubicBezTo>
                  <a:cubicBezTo>
                    <a:pt x="6371838" y="984237"/>
                    <a:pt x="6201101" y="1013553"/>
                    <a:pt x="6058753" y="1022842"/>
                  </a:cubicBezTo>
                  <a:cubicBezTo>
                    <a:pt x="5892652" y="994609"/>
                    <a:pt x="5802542" y="1037301"/>
                    <a:pt x="5672101" y="1022842"/>
                  </a:cubicBezTo>
                  <a:cubicBezTo>
                    <a:pt x="5527168" y="1002383"/>
                    <a:pt x="5424135" y="1014852"/>
                    <a:pt x="5348392" y="1022842"/>
                  </a:cubicBezTo>
                  <a:cubicBezTo>
                    <a:pt x="5246796" y="965576"/>
                    <a:pt x="5019248" y="987125"/>
                    <a:pt x="4772911" y="1022842"/>
                  </a:cubicBezTo>
                  <a:cubicBezTo>
                    <a:pt x="4511997" y="1033103"/>
                    <a:pt x="4423661" y="997319"/>
                    <a:pt x="4323316" y="1022842"/>
                  </a:cubicBezTo>
                  <a:cubicBezTo>
                    <a:pt x="4258951" y="1050589"/>
                    <a:pt x="4010522" y="1019981"/>
                    <a:pt x="3747834" y="1022842"/>
                  </a:cubicBezTo>
                  <a:cubicBezTo>
                    <a:pt x="3517451" y="1008403"/>
                    <a:pt x="3560414" y="1020553"/>
                    <a:pt x="3487069" y="1022842"/>
                  </a:cubicBezTo>
                  <a:cubicBezTo>
                    <a:pt x="3391108" y="1034456"/>
                    <a:pt x="3238229" y="1034374"/>
                    <a:pt x="3163360" y="1022842"/>
                  </a:cubicBezTo>
                  <a:cubicBezTo>
                    <a:pt x="3095588" y="997973"/>
                    <a:pt x="2958764" y="1015094"/>
                    <a:pt x="2776709" y="1022842"/>
                  </a:cubicBezTo>
                  <a:cubicBezTo>
                    <a:pt x="2613071" y="1017813"/>
                    <a:pt x="2596093" y="1017358"/>
                    <a:pt x="2515944" y="1022842"/>
                  </a:cubicBezTo>
                  <a:cubicBezTo>
                    <a:pt x="2439129" y="1012470"/>
                    <a:pt x="2076889" y="1010736"/>
                    <a:pt x="1940462" y="1022842"/>
                  </a:cubicBezTo>
                  <a:cubicBezTo>
                    <a:pt x="1820626" y="1022504"/>
                    <a:pt x="1594965" y="997790"/>
                    <a:pt x="1427924" y="1022842"/>
                  </a:cubicBezTo>
                  <a:cubicBezTo>
                    <a:pt x="1266767" y="1001339"/>
                    <a:pt x="1164660" y="1026097"/>
                    <a:pt x="1104215" y="1022842"/>
                  </a:cubicBezTo>
                  <a:cubicBezTo>
                    <a:pt x="1052245" y="988566"/>
                    <a:pt x="456092" y="1129470"/>
                    <a:pt x="151074" y="1022842"/>
                  </a:cubicBezTo>
                  <a:cubicBezTo>
                    <a:pt x="66642" y="1054525"/>
                    <a:pt x="12440" y="930341"/>
                    <a:pt x="0" y="852364"/>
                  </a:cubicBezTo>
                  <a:cubicBezTo>
                    <a:pt x="5833" y="704435"/>
                    <a:pt x="-1126" y="603150"/>
                    <a:pt x="0" y="531877"/>
                  </a:cubicBezTo>
                  <a:cubicBezTo>
                    <a:pt x="-12457" y="454995"/>
                    <a:pt x="22883" y="29495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5" name="Picture 4">
            <a:extLst>
              <a:ext uri="{FF2B5EF4-FFF2-40B4-BE49-F238E27FC236}">
                <a16:creationId xmlns:a16="http://schemas.microsoft.com/office/drawing/2014/main" id="{585275F5-BB5B-3BF7-2950-A2E1C3813AC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4798736" cy="6858000"/>
          </a:xfrm>
          <a:prstGeom prst="rect">
            <a:avLst/>
          </a:prstGeom>
        </p:spPr>
      </p:pic>
      <p:grpSp>
        <p:nvGrpSpPr>
          <p:cNvPr id="6" name="Group 5">
            <a:extLst>
              <a:ext uri="{FF2B5EF4-FFF2-40B4-BE49-F238E27FC236}">
                <a16:creationId xmlns:a16="http://schemas.microsoft.com/office/drawing/2014/main" id="{EA3C86B0-8108-12DA-F2AE-C8A0164F7B82}"/>
              </a:ext>
            </a:extLst>
          </p:cNvPr>
          <p:cNvGrpSpPr/>
          <p:nvPr/>
        </p:nvGrpSpPr>
        <p:grpSpPr>
          <a:xfrm>
            <a:off x="4419600" y="407198"/>
            <a:ext cx="7929019" cy="2012152"/>
            <a:chOff x="2272630" y="2256761"/>
            <a:chExt cx="5316424" cy="1872644"/>
          </a:xfrm>
        </p:grpSpPr>
        <p:sp>
          <p:nvSpPr>
            <p:cNvPr id="7" name="Rectangle: Diagonal Corners Rounded 6">
              <a:extLst>
                <a:ext uri="{FF2B5EF4-FFF2-40B4-BE49-F238E27FC236}">
                  <a16:creationId xmlns:a16="http://schemas.microsoft.com/office/drawing/2014/main" id="{8EB55BB2-8C6B-4594-EA20-7006F0FD37E6}"/>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a:extLst>
                <a:ext uri="{FF2B5EF4-FFF2-40B4-BE49-F238E27FC236}">
                  <a16:creationId xmlns:a16="http://schemas.microsoft.com/office/drawing/2014/main" id="{86F94E0B-F433-AB40-07A1-81C15AF125C0}"/>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AE63E134-F045-F084-AF5D-FC6BBA83AF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10" name="TextBox 9">
              <a:extLst>
                <a:ext uri="{FF2B5EF4-FFF2-40B4-BE49-F238E27FC236}">
                  <a16:creationId xmlns:a16="http://schemas.microsoft.com/office/drawing/2014/main" id="{84540FF8-57A3-7B2B-E27C-6FF5DA539742}"/>
                </a:ext>
              </a:extLst>
            </p:cNvPr>
            <p:cNvSpPr txBox="1"/>
            <p:nvPr/>
          </p:nvSpPr>
          <p:spPr>
            <a:xfrm>
              <a:off x="2507523" y="2461957"/>
              <a:ext cx="4630696" cy="663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990099"/>
                  </a:solidFill>
                  <a:effectLst/>
                  <a:uLnTx/>
                  <a:uFillTx/>
                  <a:latin typeface="Calibri" panose="020F0502020204030204"/>
                  <a:ea typeface="+mn-ea"/>
                  <a:cs typeface="+mn-cs"/>
                </a:rPr>
                <a:t>Em nhìn thấy gì trong tranh minh hoạ?</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EC4F6F0-7226-50DD-FE22-FBF37CF66E97}"/>
              </a:ext>
            </a:extLst>
          </p:cNvPr>
          <p:cNvGrpSpPr/>
          <p:nvPr/>
        </p:nvGrpSpPr>
        <p:grpSpPr>
          <a:xfrm>
            <a:off x="4533900" y="2836074"/>
            <a:ext cx="7919494" cy="2012153"/>
            <a:chOff x="2272630" y="2256761"/>
            <a:chExt cx="5316424" cy="1872644"/>
          </a:xfrm>
        </p:grpSpPr>
        <p:sp>
          <p:nvSpPr>
            <p:cNvPr id="19" name="Rectangle: Diagonal Corners Rounded 18">
              <a:extLst>
                <a:ext uri="{FF2B5EF4-FFF2-40B4-BE49-F238E27FC236}">
                  <a16:creationId xmlns:a16="http://schemas.microsoft.com/office/drawing/2014/main" id="{B0DEF783-2921-DA21-A350-D75AEF1E86D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19">
              <a:extLst>
                <a:ext uri="{FF2B5EF4-FFF2-40B4-BE49-F238E27FC236}">
                  <a16:creationId xmlns:a16="http://schemas.microsoft.com/office/drawing/2014/main" id="{7CF54A3F-3BD9-FF5E-A8AD-A3A9B6AE4358}"/>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id="{7218AD62-A5BD-862A-A746-2BE4D17869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74792" y="2817443"/>
              <a:ext cx="1114262" cy="1311962"/>
            </a:xfrm>
            <a:prstGeom prst="rect">
              <a:avLst/>
            </a:prstGeom>
          </p:spPr>
        </p:pic>
        <p:sp>
          <p:nvSpPr>
            <p:cNvPr id="22" name="TextBox 21">
              <a:extLst>
                <a:ext uri="{FF2B5EF4-FFF2-40B4-BE49-F238E27FC236}">
                  <a16:creationId xmlns:a16="http://schemas.microsoft.com/office/drawing/2014/main" id="{195E9E32-905E-358C-DC94-86F6EB3A2AD4}"/>
                </a:ext>
              </a:extLst>
            </p:cNvPr>
            <p:cNvSpPr txBox="1"/>
            <p:nvPr/>
          </p:nvSpPr>
          <p:spPr>
            <a:xfrm>
              <a:off x="2400514" y="2461957"/>
              <a:ext cx="4737704" cy="1117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90099"/>
                  </a:solidFill>
                  <a:effectLst/>
                  <a:uLnTx/>
                  <a:uFillTx/>
                  <a:latin typeface="Calibri" panose="020F0502020204030204"/>
                  <a:ea typeface="+mn-ea"/>
                  <a:cs typeface="+mn-cs"/>
                </a:rPr>
                <a:t>Đoán xem những người trong tranh là ai, họ ở đâu và đang làm gì?</a:t>
              </a:r>
              <a:endParaRPr kumimoji="0" lang="en-US" sz="36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90323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a16="http://schemas.microsoft.com/office/drawing/2014/main"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a16="http://schemas.microsoft.com/office/drawing/2014/main" id="{E247E3F0-44DB-F833-437A-6DADA19583E1}"/>
              </a:ext>
            </a:extLst>
          </p:cNvPr>
          <p:cNvPicPr>
            <a:picLocks noChangeAspect="1"/>
          </p:cNvPicPr>
          <p:nvPr/>
        </p:nvPicPr>
        <p:blipFill>
          <a:blip r:embed="rId6"/>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173</TotalTime>
  <Words>1985</Words>
  <Application>Microsoft Office PowerPoint</Application>
  <PresentationFormat>Widescreen</PresentationFormat>
  <Paragraphs>102</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等线</vt:lpstr>
      <vt:lpstr>Arial</vt:lpstr>
      <vt:lpstr>Calibri</vt:lpstr>
      <vt:lpstr>Calibri Light</vt:lpstr>
      <vt:lpstr>Cambria</vt:lpstr>
      <vt:lpstr>字魂27号-布丁体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49</cp:revision>
  <dcterms:created xsi:type="dcterms:W3CDTF">2023-12-07T09:59:07Z</dcterms:created>
  <dcterms:modified xsi:type="dcterms:W3CDTF">2023-12-15T14:38:12Z</dcterms:modified>
  <cp:category>9Slide.vn</cp:category>
</cp:coreProperties>
</file>