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30"/>
  </p:notesMasterIdLst>
  <p:sldIdLst>
    <p:sldId id="260" r:id="rId4"/>
    <p:sldId id="277" r:id="rId5"/>
    <p:sldId id="281" r:id="rId6"/>
    <p:sldId id="282" r:id="rId7"/>
    <p:sldId id="257" r:id="rId8"/>
    <p:sldId id="262" r:id="rId9"/>
    <p:sldId id="264" r:id="rId10"/>
    <p:sldId id="266" r:id="rId11"/>
    <p:sldId id="289" r:id="rId12"/>
    <p:sldId id="290" r:id="rId13"/>
    <p:sldId id="291" r:id="rId14"/>
    <p:sldId id="298" r:id="rId15"/>
    <p:sldId id="299" r:id="rId16"/>
    <p:sldId id="279" r:id="rId17"/>
    <p:sldId id="2007577188" r:id="rId18"/>
    <p:sldId id="276" r:id="rId19"/>
    <p:sldId id="300" r:id="rId20"/>
    <p:sldId id="301" r:id="rId21"/>
    <p:sldId id="302" r:id="rId22"/>
    <p:sldId id="303" r:id="rId23"/>
    <p:sldId id="304" r:id="rId24"/>
    <p:sldId id="305" r:id="rId25"/>
    <p:sldId id="306" r:id="rId26"/>
    <p:sldId id="354" r:id="rId27"/>
    <p:sldId id="2007577187"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714" autoAdjust="0"/>
  </p:normalViewPr>
  <p:slideViewPr>
    <p:cSldViewPr snapToGrid="0">
      <p:cViewPr>
        <p:scale>
          <a:sx n="50" d="100"/>
          <a:sy n="50" d="100"/>
        </p:scale>
        <p:origin x="148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4</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2732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122464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814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353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0617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79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350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910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659C0C9-151A-B9E1-91E1-7B2DCDB5BC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8B70F762-D4BF-CE1C-3338-026A460DDB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C0E459-09F4-243F-4BCB-267037E123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261760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8.wmf"/><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29.w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30.w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control" Target="../activeX/activeX4.xml"/><Relationship Id="rId5" Type="http://schemas.openxmlformats.org/officeDocument/2006/relationships/image" Target="../media/image42.wm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787" y="561111"/>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3485925" y="664002"/>
            <a:ext cx="5182049" cy="185334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15080" imgH="1104840"/>
        </mc:Choice>
        <mc:Fallback>
          <p:control name="TextBox1" r:id="rId1" imgW="671508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784553-C210-3672-ABBF-83F064D77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1F780D-9FF6-B357-FA07-42E8D42B6A2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id="{94684A1B-D754-1BEE-7624-365487C68A68}"/>
              </a:ext>
            </a:extLst>
          </p:cNvPr>
          <p:cNvPicPr>
            <a:picLocks noChangeAspect="1"/>
          </p:cNvPicPr>
          <p:nvPr/>
        </p:nvPicPr>
        <p:blipFill>
          <a:blip r:embed="rId7"/>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5"/>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2BFA7B-FB2F-96FF-0A3A-AA843E2B4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29E560C-45D0-9A71-F8DD-04CFDA3411FD}"/>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B3B96BF4-DEA4-6292-B419-7F47DD2685C6}"/>
              </a:ext>
            </a:extLst>
          </p:cNvPr>
          <p:cNvPicPr>
            <a:picLocks noChangeAspect="1"/>
          </p:cNvPicPr>
          <p:nvPr/>
        </p:nvPicPr>
        <p:blipFill>
          <a:blip r:embed="rId7"/>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DA777D-0D25-19CD-3C4A-A636574CA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512AC54B-7AD7-EB51-76D0-793DB066EF7F}"/>
              </a:ext>
            </a:extLst>
          </p:cNvPr>
          <p:cNvSpPr/>
          <p:nvPr/>
        </p:nvSpPr>
        <p:spPr>
          <a:xfrm>
            <a:off x="5467350" y="4185805"/>
            <a:ext cx="3206460" cy="1091045"/>
          </a:xfrm>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13274" y="109348"/>
                  <a:pt x="89764" y="-3484"/>
                  <a:pt x="181844" y="0"/>
                </a:cubicBezTo>
                <a:cubicBezTo>
                  <a:pt x="1038608" y="-261824"/>
                  <a:pt x="2186090" y="-167189"/>
                  <a:pt x="3024616" y="0"/>
                </a:cubicBezTo>
                <a:cubicBezTo>
                  <a:pt x="3123931" y="16170"/>
                  <a:pt x="3197945" y="107259"/>
                  <a:pt x="3206460" y="181844"/>
                </a:cubicBezTo>
                <a:cubicBezTo>
                  <a:pt x="3183851" y="440263"/>
                  <a:pt x="3196133" y="645967"/>
                  <a:pt x="3206460" y="909201"/>
                </a:cubicBezTo>
                <a:cubicBezTo>
                  <a:pt x="3231155" y="1006301"/>
                  <a:pt x="3117383" y="1084287"/>
                  <a:pt x="3024616" y="1091045"/>
                </a:cubicBezTo>
                <a:cubicBezTo>
                  <a:pt x="2318825" y="895864"/>
                  <a:pt x="1557997" y="1224291"/>
                  <a:pt x="181844" y="1091045"/>
                </a:cubicBezTo>
                <a:cubicBezTo>
                  <a:pt x="99514" y="1097119"/>
                  <a:pt x="7196" y="993589"/>
                  <a:pt x="0" y="909201"/>
                </a:cubicBezTo>
                <a:cubicBezTo>
                  <a:pt x="48104" y="703920"/>
                  <a:pt x="29794" y="427124"/>
                  <a:pt x="0" y="181844"/>
                </a:cubicBezTo>
                <a:close/>
              </a:path>
              <a:path w="3206460" h="1091045" stroke="0" extrusionOk="0">
                <a:moveTo>
                  <a:pt x="0" y="181844"/>
                </a:moveTo>
                <a:cubicBezTo>
                  <a:pt x="-5499" y="78467"/>
                  <a:pt x="78727" y="-25232"/>
                  <a:pt x="181844" y="0"/>
                </a:cubicBezTo>
                <a:cubicBezTo>
                  <a:pt x="480075" y="-168326"/>
                  <a:pt x="2375483" y="78840"/>
                  <a:pt x="3024616" y="0"/>
                </a:cubicBezTo>
                <a:cubicBezTo>
                  <a:pt x="3122907" y="-2185"/>
                  <a:pt x="3214377" y="66945"/>
                  <a:pt x="3206460" y="181844"/>
                </a:cubicBezTo>
                <a:cubicBezTo>
                  <a:pt x="3231362" y="240047"/>
                  <a:pt x="3152082" y="771803"/>
                  <a:pt x="3206460" y="909201"/>
                </a:cubicBezTo>
                <a:cubicBezTo>
                  <a:pt x="3209280" y="1011339"/>
                  <a:pt x="3130567" y="1097077"/>
                  <a:pt x="3024616" y="1091045"/>
                </a:cubicBezTo>
                <a:cubicBezTo>
                  <a:pt x="2629137" y="1341462"/>
                  <a:pt x="1092100" y="943565"/>
                  <a:pt x="181844" y="1091045"/>
                </a:cubicBezTo>
                <a:cubicBezTo>
                  <a:pt x="76305" y="1100538"/>
                  <a:pt x="9536" y="1011935"/>
                  <a:pt x="0" y="909201"/>
                </a:cubicBezTo>
                <a:cubicBezTo>
                  <a:pt x="28140" y="609152"/>
                  <a:pt x="2811" y="523847"/>
                  <a:pt x="0" y="181844"/>
                </a:cubicBezTo>
                <a:close/>
              </a:path>
              <a:path w="3206460" h="1091045" fill="none" stroke="0" extrusionOk="0">
                <a:moveTo>
                  <a:pt x="0" y="181844"/>
                </a:moveTo>
                <a:cubicBezTo>
                  <a:pt x="21785" y="95695"/>
                  <a:pt x="86451" y="-3657"/>
                  <a:pt x="181844" y="0"/>
                </a:cubicBezTo>
                <a:cubicBezTo>
                  <a:pt x="998686" y="-46257"/>
                  <a:pt x="2082995" y="-219739"/>
                  <a:pt x="3024616" y="0"/>
                </a:cubicBezTo>
                <a:cubicBezTo>
                  <a:pt x="3127555" y="-4860"/>
                  <a:pt x="3203521" y="88490"/>
                  <a:pt x="3206460" y="181844"/>
                </a:cubicBezTo>
                <a:cubicBezTo>
                  <a:pt x="3195325" y="426758"/>
                  <a:pt x="3179692" y="666385"/>
                  <a:pt x="3206460" y="909201"/>
                </a:cubicBezTo>
                <a:cubicBezTo>
                  <a:pt x="3220863" y="1016416"/>
                  <a:pt x="3122169" y="1091764"/>
                  <a:pt x="3024616" y="1091045"/>
                </a:cubicBezTo>
                <a:cubicBezTo>
                  <a:pt x="2414579" y="857202"/>
                  <a:pt x="1537109" y="1069279"/>
                  <a:pt x="181844" y="1091045"/>
                </a:cubicBezTo>
                <a:cubicBezTo>
                  <a:pt x="102455" y="1098160"/>
                  <a:pt x="10282" y="1010094"/>
                  <a:pt x="0" y="909201"/>
                </a:cubicBezTo>
                <a:cubicBezTo>
                  <a:pt x="67750" y="705715"/>
                  <a:pt x="17790" y="403570"/>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DF795BD-8CD8-DA11-AFC7-40D43D9641EA}"/>
              </a:ext>
            </a:extLst>
          </p:cNvPr>
          <p:cNvPicPr>
            <a:picLocks noChangeAspect="1"/>
          </p:cNvPicPr>
          <p:nvPr/>
        </p:nvPicPr>
        <p:blipFill>
          <a:blip r:embed="rId7"/>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2ED37473-426A-3C0D-9502-1F711D8B9382}"/>
              </a:ext>
            </a:extLst>
          </p:cNvPr>
          <p:cNvPicPr>
            <a:picLocks noChangeAspect="1"/>
          </p:cNvPicPr>
          <p:nvPr/>
        </p:nvPicPr>
        <p:blipFill>
          <a:blip r:embed="rId8"/>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4"/>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5"/>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6"/>
          <a:stretch>
            <a:fillRect/>
          </a:stretch>
        </p:blipFill>
        <p:spPr>
          <a:xfrm>
            <a:off x="6903945" y="3734534"/>
            <a:ext cx="3584759" cy="646232"/>
          </a:xfrm>
          <a:prstGeom prst="rect">
            <a:avLst/>
          </a:prstGeom>
        </p:spPr>
      </p:pic>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TotalTime>
  <Words>1007</Words>
  <Application>Microsoft Office PowerPoint</Application>
  <PresentationFormat>Widescreen</PresentationFormat>
  <Paragraphs>65</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微软雅黑</vt:lpstr>
      <vt:lpstr>#9Slide07 IcielLa Chic Pro Shad</vt:lpstr>
      <vt:lpstr>Arial</vt:lpstr>
      <vt:lpstr>Calibri</vt:lpstr>
      <vt:lpstr>Cambria</vt:lpstr>
      <vt:lpstr>iCiel Pony</vt:lpstr>
      <vt:lpstr>Times New Roman</vt:lpstr>
      <vt:lpstr>Custom Design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2024-01-11T08:22:14Z</dcterms:created>
  <dcterms:modified xsi:type="dcterms:W3CDTF">2024-02-20T13:56:22Z</dcterms:modified>
  <cp:category>9Slide.vn</cp:category>
</cp:coreProperties>
</file>