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6" r:id="rId4"/>
  </p:sldMasterIdLst>
  <p:notesMasterIdLst>
    <p:notesMasterId r:id="rId40"/>
  </p:notesMasterIdLst>
  <p:sldIdLst>
    <p:sldId id="276" r:id="rId5"/>
    <p:sldId id="277" r:id="rId6"/>
    <p:sldId id="272" r:id="rId7"/>
    <p:sldId id="315" r:id="rId8"/>
    <p:sldId id="256" r:id="rId9"/>
    <p:sldId id="301" r:id="rId10"/>
    <p:sldId id="278" r:id="rId11"/>
    <p:sldId id="279" r:id="rId12"/>
    <p:sldId id="281" r:id="rId13"/>
    <p:sldId id="302" r:id="rId14"/>
    <p:sldId id="287" r:id="rId15"/>
    <p:sldId id="265" r:id="rId16"/>
    <p:sldId id="303" r:id="rId17"/>
    <p:sldId id="304" r:id="rId18"/>
    <p:sldId id="305" r:id="rId19"/>
    <p:sldId id="306" r:id="rId20"/>
    <p:sldId id="307" r:id="rId21"/>
    <p:sldId id="283" r:id="rId22"/>
    <p:sldId id="284" r:id="rId23"/>
    <p:sldId id="285" r:id="rId24"/>
    <p:sldId id="288" r:id="rId25"/>
    <p:sldId id="289" r:id="rId26"/>
    <p:sldId id="308" r:id="rId27"/>
    <p:sldId id="311" r:id="rId28"/>
    <p:sldId id="309" r:id="rId29"/>
    <p:sldId id="310" r:id="rId30"/>
    <p:sldId id="316" r:id="rId31"/>
    <p:sldId id="317" r:id="rId32"/>
    <p:sldId id="348" r:id="rId33"/>
    <p:sldId id="295" r:id="rId34"/>
    <p:sldId id="294" r:id="rId35"/>
    <p:sldId id="318" r:id="rId36"/>
    <p:sldId id="347" r:id="rId37"/>
    <p:sldId id="346"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16" autoAdjust="0"/>
  </p:normalViewPr>
  <p:slideViewPr>
    <p:cSldViewPr snapToGrid="0">
      <p:cViewPr varScale="1">
        <p:scale>
          <a:sx n="54" d="100"/>
          <a:sy n="54" d="100"/>
        </p:scale>
        <p:origin x="136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24449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2/20/2024</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2/20/2024</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tags" Target="../tags/tag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CE9C0FA-F1DC-2EC4-F3E5-14DB0AA2D2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2DD56C-EC5A-7D73-6C98-946D75C1842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5B28121-3A02-BD6B-18B9-734F15E075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ECB1B1-4A67-D6FA-1F73-698E3C8F2F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2/20/2024</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3.wmf"/></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44.wm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control" Target="../activeX/activeX3.xml"/><Relationship Id="rId4" Type="http://schemas.openxmlformats.org/officeDocument/2006/relationships/image" Target="../media/image45.wm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8408" h="2522245" fill="none" extrusionOk="0">
                <a:moveTo>
                  <a:pt x="0" y="346657"/>
                </a:moveTo>
                <a:cubicBezTo>
                  <a:pt x="-32457" y="20645"/>
                  <a:pt x="228697" y="27720"/>
                  <a:pt x="477033" y="0"/>
                </a:cubicBezTo>
                <a:cubicBezTo>
                  <a:pt x="540390" y="22591"/>
                  <a:pt x="702211" y="-2890"/>
                  <a:pt x="785924" y="0"/>
                </a:cubicBezTo>
                <a:cubicBezTo>
                  <a:pt x="892090" y="23111"/>
                  <a:pt x="1205505" y="82170"/>
                  <a:pt x="1474988" y="0"/>
                </a:cubicBezTo>
                <a:cubicBezTo>
                  <a:pt x="1747421" y="-42964"/>
                  <a:pt x="1941807" y="-5936"/>
                  <a:pt x="2164053" y="0"/>
                </a:cubicBezTo>
                <a:cubicBezTo>
                  <a:pt x="2394238" y="4853"/>
                  <a:pt x="2404018" y="-9342"/>
                  <a:pt x="2472945" y="0"/>
                </a:cubicBezTo>
                <a:cubicBezTo>
                  <a:pt x="2556137" y="41814"/>
                  <a:pt x="2654145" y="30154"/>
                  <a:pt x="2781835" y="0"/>
                </a:cubicBezTo>
                <a:cubicBezTo>
                  <a:pt x="2880798" y="-14283"/>
                  <a:pt x="3102010" y="13890"/>
                  <a:pt x="3375857" y="0"/>
                </a:cubicBezTo>
                <a:cubicBezTo>
                  <a:pt x="3702261" y="19423"/>
                  <a:pt x="3836300" y="-30830"/>
                  <a:pt x="4064922" y="0"/>
                </a:cubicBezTo>
                <a:cubicBezTo>
                  <a:pt x="4325534" y="-9911"/>
                  <a:pt x="4230761" y="-15330"/>
                  <a:pt x="4373813" y="0"/>
                </a:cubicBezTo>
                <a:cubicBezTo>
                  <a:pt x="4405769" y="11729"/>
                  <a:pt x="4926277" y="14140"/>
                  <a:pt x="5157921" y="0"/>
                </a:cubicBezTo>
                <a:cubicBezTo>
                  <a:pt x="5431275" y="8081"/>
                  <a:pt x="5480813" y="2871"/>
                  <a:pt x="5656898" y="0"/>
                </a:cubicBezTo>
                <a:cubicBezTo>
                  <a:pt x="5840636" y="3860"/>
                  <a:pt x="5941410" y="-19200"/>
                  <a:pt x="6155877" y="0"/>
                </a:cubicBezTo>
                <a:cubicBezTo>
                  <a:pt x="6325777" y="17010"/>
                  <a:pt x="6323733" y="-2592"/>
                  <a:pt x="6464768" y="0"/>
                </a:cubicBezTo>
                <a:cubicBezTo>
                  <a:pt x="6612420" y="-7691"/>
                  <a:pt x="6994599" y="4873"/>
                  <a:pt x="7153832" y="0"/>
                </a:cubicBezTo>
                <a:cubicBezTo>
                  <a:pt x="7409717" y="32278"/>
                  <a:pt x="7751012" y="43843"/>
                  <a:pt x="7937941" y="0"/>
                </a:cubicBezTo>
                <a:cubicBezTo>
                  <a:pt x="8243919" y="-27595"/>
                  <a:pt x="8401052" y="22893"/>
                  <a:pt x="8722049" y="0"/>
                </a:cubicBezTo>
                <a:cubicBezTo>
                  <a:pt x="9069081" y="-29895"/>
                  <a:pt x="9156655" y="-7388"/>
                  <a:pt x="9411114" y="0"/>
                </a:cubicBezTo>
                <a:cubicBezTo>
                  <a:pt x="9641719" y="-765"/>
                  <a:pt x="9690322" y="2514"/>
                  <a:pt x="9981374" y="0"/>
                </a:cubicBezTo>
                <a:cubicBezTo>
                  <a:pt x="10192391" y="24297"/>
                  <a:pt x="10420682" y="165214"/>
                  <a:pt x="10458408" y="346657"/>
                </a:cubicBezTo>
                <a:cubicBezTo>
                  <a:pt x="10498523" y="459418"/>
                  <a:pt x="10439079" y="734440"/>
                  <a:pt x="10458408" y="840468"/>
                </a:cubicBezTo>
                <a:cubicBezTo>
                  <a:pt x="10462410" y="950404"/>
                  <a:pt x="10445143" y="1095281"/>
                  <a:pt x="10458408" y="1242833"/>
                </a:cubicBezTo>
                <a:cubicBezTo>
                  <a:pt x="10516854" y="1327331"/>
                  <a:pt x="10518465" y="1512514"/>
                  <a:pt x="10458408" y="1718355"/>
                </a:cubicBezTo>
                <a:cubicBezTo>
                  <a:pt x="10434901" y="1887891"/>
                  <a:pt x="10426606" y="1975042"/>
                  <a:pt x="10458408" y="2175587"/>
                </a:cubicBezTo>
                <a:cubicBezTo>
                  <a:pt x="10506402" y="2439762"/>
                  <a:pt x="10235665" y="2461297"/>
                  <a:pt x="9981374" y="2522245"/>
                </a:cubicBezTo>
                <a:cubicBezTo>
                  <a:pt x="9748715" y="2491506"/>
                  <a:pt x="9444555" y="2505233"/>
                  <a:pt x="9292309" y="2522245"/>
                </a:cubicBezTo>
                <a:cubicBezTo>
                  <a:pt x="9107996" y="2511650"/>
                  <a:pt x="9066514" y="2529118"/>
                  <a:pt x="8888375" y="2522245"/>
                </a:cubicBezTo>
                <a:cubicBezTo>
                  <a:pt x="8716039" y="2532629"/>
                  <a:pt x="8725263" y="2531957"/>
                  <a:pt x="8579484" y="2522245"/>
                </a:cubicBezTo>
                <a:cubicBezTo>
                  <a:pt x="8454801" y="2523887"/>
                  <a:pt x="8244061" y="2498299"/>
                  <a:pt x="8080506" y="2522245"/>
                </a:cubicBezTo>
                <a:cubicBezTo>
                  <a:pt x="7907512" y="2460671"/>
                  <a:pt x="7573220" y="2497042"/>
                  <a:pt x="7391441" y="2522245"/>
                </a:cubicBezTo>
                <a:cubicBezTo>
                  <a:pt x="7207794" y="2466063"/>
                  <a:pt x="7093463" y="2510125"/>
                  <a:pt x="6797420" y="2522245"/>
                </a:cubicBezTo>
                <a:cubicBezTo>
                  <a:pt x="6532240" y="2510165"/>
                  <a:pt x="6530334" y="2520122"/>
                  <a:pt x="6393485" y="2522245"/>
                </a:cubicBezTo>
                <a:cubicBezTo>
                  <a:pt x="6260538" y="2545846"/>
                  <a:pt x="6200456" y="2517834"/>
                  <a:pt x="6084594" y="2522245"/>
                </a:cubicBezTo>
                <a:cubicBezTo>
                  <a:pt x="5950711" y="2560448"/>
                  <a:pt x="5601368" y="2472956"/>
                  <a:pt x="5300486" y="2522245"/>
                </a:cubicBezTo>
                <a:cubicBezTo>
                  <a:pt x="5037906" y="2507869"/>
                  <a:pt x="4949362" y="2530515"/>
                  <a:pt x="4801509" y="2522245"/>
                </a:cubicBezTo>
                <a:cubicBezTo>
                  <a:pt x="4633831" y="2542630"/>
                  <a:pt x="4288611" y="2551149"/>
                  <a:pt x="4112444" y="2522245"/>
                </a:cubicBezTo>
                <a:cubicBezTo>
                  <a:pt x="3927240" y="2506418"/>
                  <a:pt x="3878612" y="2525067"/>
                  <a:pt x="3803552" y="2522245"/>
                </a:cubicBezTo>
                <a:cubicBezTo>
                  <a:pt x="3756578" y="2512019"/>
                  <a:pt x="3511841" y="2506650"/>
                  <a:pt x="3399618" y="2522245"/>
                </a:cubicBezTo>
                <a:cubicBezTo>
                  <a:pt x="3276941" y="2516885"/>
                  <a:pt x="2902027" y="2572340"/>
                  <a:pt x="2710553" y="2522245"/>
                </a:cubicBezTo>
                <a:cubicBezTo>
                  <a:pt x="2564252" y="2533264"/>
                  <a:pt x="2431722" y="2550112"/>
                  <a:pt x="2306618" y="2522245"/>
                </a:cubicBezTo>
                <a:cubicBezTo>
                  <a:pt x="2181272" y="2551972"/>
                  <a:pt x="2080506" y="2529694"/>
                  <a:pt x="1902684" y="2522245"/>
                </a:cubicBezTo>
                <a:cubicBezTo>
                  <a:pt x="1700674" y="2500175"/>
                  <a:pt x="1522365" y="2499592"/>
                  <a:pt x="1213619" y="2522245"/>
                </a:cubicBezTo>
                <a:cubicBezTo>
                  <a:pt x="945786" y="2487373"/>
                  <a:pt x="804670" y="2487895"/>
                  <a:pt x="477033" y="2522245"/>
                </a:cubicBezTo>
                <a:cubicBezTo>
                  <a:pt x="204392" y="2496615"/>
                  <a:pt x="20592" y="2296386"/>
                  <a:pt x="0" y="2175587"/>
                </a:cubicBezTo>
                <a:cubicBezTo>
                  <a:pt x="3574" y="2054493"/>
                  <a:pt x="-39157" y="1829766"/>
                  <a:pt x="0" y="1718355"/>
                </a:cubicBezTo>
                <a:cubicBezTo>
                  <a:pt x="30536" y="1629687"/>
                  <a:pt x="16716" y="1504896"/>
                  <a:pt x="0" y="1279411"/>
                </a:cubicBezTo>
                <a:cubicBezTo>
                  <a:pt x="26946" y="1084446"/>
                  <a:pt x="30882" y="983821"/>
                  <a:pt x="0" y="858757"/>
                </a:cubicBezTo>
                <a:cubicBezTo>
                  <a:pt x="-38764" y="735535"/>
                  <a:pt x="-17855" y="550998"/>
                  <a:pt x="0" y="346657"/>
                </a:cubicBezTo>
                <a:close/>
              </a:path>
              <a:path w="10458408" h="2522245" stroke="0" extrusionOk="0">
                <a:moveTo>
                  <a:pt x="0" y="346657"/>
                </a:moveTo>
                <a:cubicBezTo>
                  <a:pt x="3297" y="133668"/>
                  <a:pt x="197388" y="100346"/>
                  <a:pt x="477033" y="0"/>
                </a:cubicBezTo>
                <a:cubicBezTo>
                  <a:pt x="657520" y="17221"/>
                  <a:pt x="839036" y="-19896"/>
                  <a:pt x="976011" y="0"/>
                </a:cubicBezTo>
                <a:cubicBezTo>
                  <a:pt x="1044682" y="-23422"/>
                  <a:pt x="1288087" y="-20631"/>
                  <a:pt x="1665075" y="0"/>
                </a:cubicBezTo>
                <a:cubicBezTo>
                  <a:pt x="1999854" y="23058"/>
                  <a:pt x="1832817" y="39036"/>
                  <a:pt x="1973966" y="0"/>
                </a:cubicBezTo>
                <a:cubicBezTo>
                  <a:pt x="2082708" y="52471"/>
                  <a:pt x="2478659" y="25599"/>
                  <a:pt x="2663032" y="0"/>
                </a:cubicBezTo>
                <a:cubicBezTo>
                  <a:pt x="2877732" y="19009"/>
                  <a:pt x="2861329" y="2014"/>
                  <a:pt x="2971922" y="0"/>
                </a:cubicBezTo>
                <a:cubicBezTo>
                  <a:pt x="3107881" y="58771"/>
                  <a:pt x="3337746" y="20395"/>
                  <a:pt x="3660987" y="0"/>
                </a:cubicBezTo>
                <a:cubicBezTo>
                  <a:pt x="3998271" y="-22289"/>
                  <a:pt x="4016518" y="2115"/>
                  <a:pt x="4255008" y="0"/>
                </a:cubicBezTo>
                <a:cubicBezTo>
                  <a:pt x="4497167" y="16725"/>
                  <a:pt x="4567721" y="965"/>
                  <a:pt x="4753987" y="0"/>
                </a:cubicBezTo>
                <a:cubicBezTo>
                  <a:pt x="4972296" y="33128"/>
                  <a:pt x="5193283" y="-8968"/>
                  <a:pt x="5348008" y="0"/>
                </a:cubicBezTo>
                <a:cubicBezTo>
                  <a:pt x="5429174" y="-30468"/>
                  <a:pt x="5644386" y="-69859"/>
                  <a:pt x="6037073" y="0"/>
                </a:cubicBezTo>
                <a:cubicBezTo>
                  <a:pt x="6371548" y="6583"/>
                  <a:pt x="6331195" y="-7388"/>
                  <a:pt x="6631094" y="0"/>
                </a:cubicBezTo>
                <a:cubicBezTo>
                  <a:pt x="6917538" y="6056"/>
                  <a:pt x="6891525" y="5116"/>
                  <a:pt x="7035029" y="0"/>
                </a:cubicBezTo>
                <a:cubicBezTo>
                  <a:pt x="7181339" y="33025"/>
                  <a:pt x="7371607" y="1709"/>
                  <a:pt x="7438963" y="0"/>
                </a:cubicBezTo>
                <a:cubicBezTo>
                  <a:pt x="7558508" y="5838"/>
                  <a:pt x="7688946" y="5790"/>
                  <a:pt x="7842897" y="0"/>
                </a:cubicBezTo>
                <a:cubicBezTo>
                  <a:pt x="7985547" y="4672"/>
                  <a:pt x="8039707" y="8115"/>
                  <a:pt x="8246832" y="0"/>
                </a:cubicBezTo>
                <a:cubicBezTo>
                  <a:pt x="8405698" y="-5955"/>
                  <a:pt x="8705983" y="-37849"/>
                  <a:pt x="8935897" y="0"/>
                </a:cubicBezTo>
                <a:cubicBezTo>
                  <a:pt x="9110914" y="12759"/>
                  <a:pt x="9197042" y="16783"/>
                  <a:pt x="9339831" y="0"/>
                </a:cubicBezTo>
                <a:cubicBezTo>
                  <a:pt x="9408023" y="52928"/>
                  <a:pt x="9698110" y="-7691"/>
                  <a:pt x="9981374" y="0"/>
                </a:cubicBezTo>
                <a:cubicBezTo>
                  <a:pt x="10219287" y="-669"/>
                  <a:pt x="10462057" y="86616"/>
                  <a:pt x="10458408" y="346657"/>
                </a:cubicBezTo>
                <a:cubicBezTo>
                  <a:pt x="10433521" y="430007"/>
                  <a:pt x="10402890" y="716916"/>
                  <a:pt x="10458408" y="822179"/>
                </a:cubicBezTo>
                <a:cubicBezTo>
                  <a:pt x="10513806" y="980240"/>
                  <a:pt x="10510941" y="1126079"/>
                  <a:pt x="10458408" y="1297700"/>
                </a:cubicBezTo>
                <a:cubicBezTo>
                  <a:pt x="10459208" y="1438901"/>
                  <a:pt x="10442593" y="1609382"/>
                  <a:pt x="10458408" y="1773223"/>
                </a:cubicBezTo>
                <a:cubicBezTo>
                  <a:pt x="10498246" y="1947595"/>
                  <a:pt x="10480585" y="2115596"/>
                  <a:pt x="10458408" y="2175587"/>
                </a:cubicBezTo>
                <a:cubicBezTo>
                  <a:pt x="10440696" y="2394527"/>
                  <a:pt x="10249751" y="2559671"/>
                  <a:pt x="9981374" y="2522245"/>
                </a:cubicBezTo>
                <a:cubicBezTo>
                  <a:pt x="9903530" y="2529255"/>
                  <a:pt x="9731112" y="2511140"/>
                  <a:pt x="9672483" y="2522245"/>
                </a:cubicBezTo>
                <a:cubicBezTo>
                  <a:pt x="9602633" y="2525420"/>
                  <a:pt x="9514334" y="2533437"/>
                  <a:pt x="9363592" y="2522245"/>
                </a:cubicBezTo>
                <a:cubicBezTo>
                  <a:pt x="9216744" y="2508821"/>
                  <a:pt x="9144244" y="2509476"/>
                  <a:pt x="9054701" y="2522245"/>
                </a:cubicBezTo>
                <a:cubicBezTo>
                  <a:pt x="8964599" y="2529654"/>
                  <a:pt x="8880716" y="2512094"/>
                  <a:pt x="8745810" y="2522245"/>
                </a:cubicBezTo>
                <a:cubicBezTo>
                  <a:pt x="8651633" y="2476394"/>
                  <a:pt x="8415972" y="2546034"/>
                  <a:pt x="8246832" y="2522245"/>
                </a:cubicBezTo>
                <a:cubicBezTo>
                  <a:pt x="8060643" y="2496343"/>
                  <a:pt x="7868215" y="2503596"/>
                  <a:pt x="7652811" y="2522245"/>
                </a:cubicBezTo>
                <a:cubicBezTo>
                  <a:pt x="7396611" y="2601784"/>
                  <a:pt x="7256693" y="2559209"/>
                  <a:pt x="6868703" y="2522245"/>
                </a:cubicBezTo>
                <a:cubicBezTo>
                  <a:pt x="6511716" y="2509535"/>
                  <a:pt x="6406061" y="2492426"/>
                  <a:pt x="6274682" y="2522245"/>
                </a:cubicBezTo>
                <a:cubicBezTo>
                  <a:pt x="6121707" y="2538523"/>
                  <a:pt x="6040691" y="2532911"/>
                  <a:pt x="5965790" y="2522245"/>
                </a:cubicBezTo>
                <a:cubicBezTo>
                  <a:pt x="5880402" y="2511950"/>
                  <a:pt x="5661621" y="2560266"/>
                  <a:pt x="5276725" y="2522245"/>
                </a:cubicBezTo>
                <a:cubicBezTo>
                  <a:pt x="4961671" y="2505417"/>
                  <a:pt x="4987277" y="2529600"/>
                  <a:pt x="4872791" y="2522245"/>
                </a:cubicBezTo>
                <a:cubicBezTo>
                  <a:pt x="4800645" y="2494432"/>
                  <a:pt x="4370775" y="2541742"/>
                  <a:pt x="4183725" y="2522245"/>
                </a:cubicBezTo>
                <a:cubicBezTo>
                  <a:pt x="4022782" y="2546216"/>
                  <a:pt x="3758501" y="2504195"/>
                  <a:pt x="3589704" y="2522245"/>
                </a:cubicBezTo>
                <a:cubicBezTo>
                  <a:pt x="3412288" y="2508978"/>
                  <a:pt x="3381499" y="2528108"/>
                  <a:pt x="3185770" y="2522245"/>
                </a:cubicBezTo>
                <a:cubicBezTo>
                  <a:pt x="2972036" y="2586318"/>
                  <a:pt x="2565178" y="2570882"/>
                  <a:pt x="2401662" y="2522245"/>
                </a:cubicBezTo>
                <a:cubicBezTo>
                  <a:pt x="2276588" y="2502977"/>
                  <a:pt x="2102152" y="2508045"/>
                  <a:pt x="1902684" y="2522245"/>
                </a:cubicBezTo>
                <a:cubicBezTo>
                  <a:pt x="1739428" y="2537499"/>
                  <a:pt x="1480189" y="2504454"/>
                  <a:pt x="1213619" y="2522245"/>
                </a:cubicBezTo>
                <a:cubicBezTo>
                  <a:pt x="907136" y="2561400"/>
                  <a:pt x="608109" y="2555317"/>
                  <a:pt x="477033" y="2522245"/>
                </a:cubicBezTo>
                <a:cubicBezTo>
                  <a:pt x="259548" y="2543337"/>
                  <a:pt x="31093" y="2377815"/>
                  <a:pt x="0" y="2175587"/>
                </a:cubicBezTo>
                <a:cubicBezTo>
                  <a:pt x="25557" y="2049271"/>
                  <a:pt x="18991" y="1981922"/>
                  <a:pt x="0" y="1773223"/>
                </a:cubicBezTo>
                <a:cubicBezTo>
                  <a:pt x="25614" y="1613032"/>
                  <a:pt x="2861" y="1461250"/>
                  <a:pt x="0" y="1334280"/>
                </a:cubicBezTo>
                <a:cubicBezTo>
                  <a:pt x="-120" y="1230458"/>
                  <a:pt x="-32073" y="994944"/>
                  <a:pt x="0" y="840468"/>
                </a:cubicBezTo>
                <a:cubicBezTo>
                  <a:pt x="25614" y="738125"/>
                  <a:pt x="-5007" y="495323"/>
                  <a:pt x="0" y="346657"/>
                </a:cubicBezTo>
                <a:close/>
              </a:path>
              <a:path w="10458408" h="2522245" fill="none" stroke="0" extrusionOk="0">
                <a:moveTo>
                  <a:pt x="0" y="346657"/>
                </a:moveTo>
                <a:cubicBezTo>
                  <a:pt x="-7566" y="97027"/>
                  <a:pt x="126747" y="-15633"/>
                  <a:pt x="477033" y="0"/>
                </a:cubicBezTo>
                <a:cubicBezTo>
                  <a:pt x="530192" y="-19109"/>
                  <a:pt x="700430" y="-10660"/>
                  <a:pt x="785924" y="0"/>
                </a:cubicBezTo>
                <a:cubicBezTo>
                  <a:pt x="860138" y="-41599"/>
                  <a:pt x="1255185" y="-12399"/>
                  <a:pt x="1474988" y="0"/>
                </a:cubicBezTo>
                <a:cubicBezTo>
                  <a:pt x="1716771" y="30710"/>
                  <a:pt x="1949881" y="18895"/>
                  <a:pt x="2164053" y="0"/>
                </a:cubicBezTo>
                <a:cubicBezTo>
                  <a:pt x="2391205" y="5799"/>
                  <a:pt x="2404208" y="-9570"/>
                  <a:pt x="2472945" y="0"/>
                </a:cubicBezTo>
                <a:cubicBezTo>
                  <a:pt x="2549039" y="-19856"/>
                  <a:pt x="2666770" y="7840"/>
                  <a:pt x="2781835" y="0"/>
                </a:cubicBezTo>
                <a:cubicBezTo>
                  <a:pt x="2927399" y="16600"/>
                  <a:pt x="3132994" y="16448"/>
                  <a:pt x="3375857" y="0"/>
                </a:cubicBezTo>
                <a:cubicBezTo>
                  <a:pt x="3535539" y="-30304"/>
                  <a:pt x="3924889" y="-18372"/>
                  <a:pt x="4064922" y="0"/>
                </a:cubicBezTo>
                <a:cubicBezTo>
                  <a:pt x="4341675" y="-8813"/>
                  <a:pt x="4270627" y="-23190"/>
                  <a:pt x="4373813" y="0"/>
                </a:cubicBezTo>
                <a:cubicBezTo>
                  <a:pt x="4484198" y="-21429"/>
                  <a:pt x="4898545" y="34791"/>
                  <a:pt x="5157921" y="0"/>
                </a:cubicBezTo>
                <a:cubicBezTo>
                  <a:pt x="5421456" y="-11895"/>
                  <a:pt x="5480439" y="-5956"/>
                  <a:pt x="5656898" y="0"/>
                </a:cubicBezTo>
                <a:cubicBezTo>
                  <a:pt x="5843565" y="-31431"/>
                  <a:pt x="6007342" y="-37918"/>
                  <a:pt x="6155877" y="0"/>
                </a:cubicBezTo>
                <a:cubicBezTo>
                  <a:pt x="6321097" y="17734"/>
                  <a:pt x="6321042" y="1109"/>
                  <a:pt x="6464768" y="0"/>
                </a:cubicBezTo>
                <a:cubicBezTo>
                  <a:pt x="6610149" y="24276"/>
                  <a:pt x="6921664" y="-18262"/>
                  <a:pt x="7153832" y="0"/>
                </a:cubicBezTo>
                <a:cubicBezTo>
                  <a:pt x="7366059" y="14996"/>
                  <a:pt x="7684687" y="30588"/>
                  <a:pt x="7937941" y="0"/>
                </a:cubicBezTo>
                <a:cubicBezTo>
                  <a:pt x="8190459" y="44017"/>
                  <a:pt x="8408171" y="-9807"/>
                  <a:pt x="8722049" y="0"/>
                </a:cubicBezTo>
                <a:cubicBezTo>
                  <a:pt x="9093648" y="-33702"/>
                  <a:pt x="9203143" y="-36683"/>
                  <a:pt x="9411114" y="0"/>
                </a:cubicBezTo>
                <a:cubicBezTo>
                  <a:pt x="9624496" y="6031"/>
                  <a:pt x="9708243" y="12759"/>
                  <a:pt x="9981374" y="0"/>
                </a:cubicBezTo>
                <a:cubicBezTo>
                  <a:pt x="10181426" y="-12519"/>
                  <a:pt x="10366974" y="207770"/>
                  <a:pt x="10458408" y="346657"/>
                </a:cubicBezTo>
                <a:cubicBezTo>
                  <a:pt x="10496983" y="471072"/>
                  <a:pt x="10451447" y="707525"/>
                  <a:pt x="10458408" y="840468"/>
                </a:cubicBezTo>
                <a:cubicBezTo>
                  <a:pt x="10501799" y="950682"/>
                  <a:pt x="10447892" y="1112633"/>
                  <a:pt x="10458408" y="1242833"/>
                </a:cubicBezTo>
                <a:cubicBezTo>
                  <a:pt x="10467545" y="1332263"/>
                  <a:pt x="10499514" y="1519357"/>
                  <a:pt x="10458408" y="1718355"/>
                </a:cubicBezTo>
                <a:cubicBezTo>
                  <a:pt x="10432640" y="1894689"/>
                  <a:pt x="10438215" y="1965436"/>
                  <a:pt x="10458408" y="2175587"/>
                </a:cubicBezTo>
                <a:cubicBezTo>
                  <a:pt x="10516791" y="2331755"/>
                  <a:pt x="10290932" y="2525577"/>
                  <a:pt x="9981374" y="2522245"/>
                </a:cubicBezTo>
                <a:cubicBezTo>
                  <a:pt x="9852474" y="2590827"/>
                  <a:pt x="9505341" y="2481947"/>
                  <a:pt x="9292309" y="2522245"/>
                </a:cubicBezTo>
                <a:cubicBezTo>
                  <a:pt x="9104451" y="2506165"/>
                  <a:pt x="9063763" y="2513102"/>
                  <a:pt x="8888375" y="2522245"/>
                </a:cubicBezTo>
                <a:cubicBezTo>
                  <a:pt x="8716072" y="2530615"/>
                  <a:pt x="8722116" y="2533029"/>
                  <a:pt x="8579484" y="2522245"/>
                </a:cubicBezTo>
                <a:cubicBezTo>
                  <a:pt x="8456664" y="2520925"/>
                  <a:pt x="8267419" y="2570990"/>
                  <a:pt x="8080506" y="2522245"/>
                </a:cubicBezTo>
                <a:cubicBezTo>
                  <a:pt x="7925832" y="2485557"/>
                  <a:pt x="7576952" y="2603797"/>
                  <a:pt x="7391441" y="2522245"/>
                </a:cubicBezTo>
                <a:cubicBezTo>
                  <a:pt x="7234381" y="2484972"/>
                  <a:pt x="7084391" y="2543173"/>
                  <a:pt x="6797420" y="2522245"/>
                </a:cubicBezTo>
                <a:cubicBezTo>
                  <a:pt x="6530285" y="2510125"/>
                  <a:pt x="6528907" y="2520265"/>
                  <a:pt x="6393485" y="2522245"/>
                </a:cubicBezTo>
                <a:cubicBezTo>
                  <a:pt x="6246615" y="2528357"/>
                  <a:pt x="6212928" y="2521779"/>
                  <a:pt x="6084594" y="2522245"/>
                </a:cubicBezTo>
                <a:cubicBezTo>
                  <a:pt x="5965616" y="2503848"/>
                  <a:pt x="5591801" y="2609547"/>
                  <a:pt x="5300486" y="2522245"/>
                </a:cubicBezTo>
                <a:cubicBezTo>
                  <a:pt x="5036998" y="2527036"/>
                  <a:pt x="4942842" y="2514837"/>
                  <a:pt x="4801509" y="2522245"/>
                </a:cubicBezTo>
                <a:cubicBezTo>
                  <a:pt x="4649568" y="2571501"/>
                  <a:pt x="4314247" y="2573951"/>
                  <a:pt x="4112444" y="2522245"/>
                </a:cubicBezTo>
                <a:cubicBezTo>
                  <a:pt x="3917664" y="2501712"/>
                  <a:pt x="3870697" y="2510614"/>
                  <a:pt x="3803552" y="2522245"/>
                </a:cubicBezTo>
                <a:cubicBezTo>
                  <a:pt x="3700096" y="2511338"/>
                  <a:pt x="3512367" y="2550108"/>
                  <a:pt x="3399618" y="2522245"/>
                </a:cubicBezTo>
                <a:cubicBezTo>
                  <a:pt x="3248179" y="2533157"/>
                  <a:pt x="2900260" y="2529195"/>
                  <a:pt x="2710553" y="2522245"/>
                </a:cubicBezTo>
                <a:cubicBezTo>
                  <a:pt x="2569995" y="2495381"/>
                  <a:pt x="2452567" y="2535265"/>
                  <a:pt x="2306618" y="2522245"/>
                </a:cubicBezTo>
                <a:cubicBezTo>
                  <a:pt x="2196537" y="2542905"/>
                  <a:pt x="2068863" y="2535334"/>
                  <a:pt x="1902684" y="2522245"/>
                </a:cubicBezTo>
                <a:cubicBezTo>
                  <a:pt x="1679476" y="2600570"/>
                  <a:pt x="1538088" y="2528131"/>
                  <a:pt x="1213619" y="2522245"/>
                </a:cubicBezTo>
                <a:cubicBezTo>
                  <a:pt x="949854" y="2541825"/>
                  <a:pt x="774878" y="2522478"/>
                  <a:pt x="477033" y="2522245"/>
                </a:cubicBezTo>
                <a:cubicBezTo>
                  <a:pt x="174366" y="2519195"/>
                  <a:pt x="-5418" y="2306537"/>
                  <a:pt x="0" y="2175587"/>
                </a:cubicBezTo>
                <a:cubicBezTo>
                  <a:pt x="8721" y="2037485"/>
                  <a:pt x="-53194" y="1812913"/>
                  <a:pt x="0" y="1718355"/>
                </a:cubicBezTo>
                <a:cubicBezTo>
                  <a:pt x="12414" y="1603861"/>
                  <a:pt x="-10827" y="1478923"/>
                  <a:pt x="0" y="1279411"/>
                </a:cubicBezTo>
                <a:cubicBezTo>
                  <a:pt x="11802" y="1086789"/>
                  <a:pt x="43280" y="986844"/>
                  <a:pt x="0" y="858757"/>
                </a:cubicBezTo>
                <a:cubicBezTo>
                  <a:pt x="-7944" y="727614"/>
                  <a:pt x="-6371" y="558990"/>
                  <a:pt x="0" y="346657"/>
                </a:cubicBezTo>
                <a:close/>
              </a:path>
              <a:path w="10458408" h="2522245" fill="none" stroke="0" extrusionOk="0">
                <a:moveTo>
                  <a:pt x="0" y="346657"/>
                </a:moveTo>
                <a:cubicBezTo>
                  <a:pt x="-46480" y="57988"/>
                  <a:pt x="223700" y="2917"/>
                  <a:pt x="477033" y="0"/>
                </a:cubicBezTo>
                <a:cubicBezTo>
                  <a:pt x="547807" y="1617"/>
                  <a:pt x="699216" y="-11972"/>
                  <a:pt x="785924" y="0"/>
                </a:cubicBezTo>
                <a:cubicBezTo>
                  <a:pt x="888474" y="-35720"/>
                  <a:pt x="1228692" y="30994"/>
                  <a:pt x="1474988" y="0"/>
                </a:cubicBezTo>
                <a:cubicBezTo>
                  <a:pt x="1782470" y="-35029"/>
                  <a:pt x="1967565" y="18918"/>
                  <a:pt x="2164053" y="0"/>
                </a:cubicBezTo>
                <a:cubicBezTo>
                  <a:pt x="2394858" y="5522"/>
                  <a:pt x="2403199" y="-7031"/>
                  <a:pt x="2472945" y="0"/>
                </a:cubicBezTo>
                <a:cubicBezTo>
                  <a:pt x="2558798" y="17891"/>
                  <a:pt x="2652920" y="43544"/>
                  <a:pt x="2781835" y="0"/>
                </a:cubicBezTo>
                <a:cubicBezTo>
                  <a:pt x="2881288" y="11515"/>
                  <a:pt x="3077527" y="8501"/>
                  <a:pt x="3375857" y="0"/>
                </a:cubicBezTo>
                <a:cubicBezTo>
                  <a:pt x="3715008" y="13054"/>
                  <a:pt x="3815744" y="-22411"/>
                  <a:pt x="4064922" y="0"/>
                </a:cubicBezTo>
                <a:cubicBezTo>
                  <a:pt x="4331776" y="-2844"/>
                  <a:pt x="4262674" y="-4819"/>
                  <a:pt x="4373813" y="0"/>
                </a:cubicBezTo>
                <a:cubicBezTo>
                  <a:pt x="4422864" y="10353"/>
                  <a:pt x="4946457" y="34727"/>
                  <a:pt x="5157921" y="0"/>
                </a:cubicBezTo>
                <a:cubicBezTo>
                  <a:pt x="5414009" y="6283"/>
                  <a:pt x="5481072" y="-3256"/>
                  <a:pt x="5656898" y="0"/>
                </a:cubicBezTo>
                <a:cubicBezTo>
                  <a:pt x="5808713" y="30101"/>
                  <a:pt x="5947117" y="-13477"/>
                  <a:pt x="6155877" y="0"/>
                </a:cubicBezTo>
                <a:cubicBezTo>
                  <a:pt x="6326555" y="18146"/>
                  <a:pt x="6323473" y="2116"/>
                  <a:pt x="6464768" y="0"/>
                </a:cubicBezTo>
                <a:cubicBezTo>
                  <a:pt x="6576691" y="-34421"/>
                  <a:pt x="7026565" y="14197"/>
                  <a:pt x="7153832" y="0"/>
                </a:cubicBezTo>
                <a:cubicBezTo>
                  <a:pt x="7405474" y="16120"/>
                  <a:pt x="7692038" y="38140"/>
                  <a:pt x="7937941" y="0"/>
                </a:cubicBezTo>
                <a:cubicBezTo>
                  <a:pt x="8236521" y="-24833"/>
                  <a:pt x="8402105" y="9819"/>
                  <a:pt x="8722049" y="0"/>
                </a:cubicBezTo>
                <a:cubicBezTo>
                  <a:pt x="9050092" y="-23006"/>
                  <a:pt x="9189157" y="28173"/>
                  <a:pt x="9411114" y="0"/>
                </a:cubicBezTo>
                <a:cubicBezTo>
                  <a:pt x="9652392" y="-1421"/>
                  <a:pt x="9692426" y="917"/>
                  <a:pt x="9981374" y="0"/>
                </a:cubicBezTo>
                <a:cubicBezTo>
                  <a:pt x="10223028" y="-31478"/>
                  <a:pt x="10379589" y="143714"/>
                  <a:pt x="10458408" y="346657"/>
                </a:cubicBezTo>
                <a:cubicBezTo>
                  <a:pt x="10511738" y="453831"/>
                  <a:pt x="10437917" y="726002"/>
                  <a:pt x="10458408" y="840468"/>
                </a:cubicBezTo>
                <a:cubicBezTo>
                  <a:pt x="10474888" y="952983"/>
                  <a:pt x="10432099" y="1132240"/>
                  <a:pt x="10458408" y="1242833"/>
                </a:cubicBezTo>
                <a:cubicBezTo>
                  <a:pt x="10486490" y="1340130"/>
                  <a:pt x="10528201" y="1569981"/>
                  <a:pt x="10458408" y="1718355"/>
                </a:cubicBezTo>
                <a:cubicBezTo>
                  <a:pt x="10430136" y="1894341"/>
                  <a:pt x="10446844" y="1979081"/>
                  <a:pt x="10458408" y="2175587"/>
                </a:cubicBezTo>
                <a:cubicBezTo>
                  <a:pt x="10549833" y="2407113"/>
                  <a:pt x="10263878" y="2444700"/>
                  <a:pt x="9981374" y="2522245"/>
                </a:cubicBezTo>
                <a:cubicBezTo>
                  <a:pt x="9801120" y="2526548"/>
                  <a:pt x="9474882" y="2499158"/>
                  <a:pt x="9292309" y="2522245"/>
                </a:cubicBezTo>
                <a:cubicBezTo>
                  <a:pt x="9109907" y="2515566"/>
                  <a:pt x="9068372" y="2521286"/>
                  <a:pt x="8888375" y="2522245"/>
                </a:cubicBezTo>
                <a:cubicBezTo>
                  <a:pt x="8715274" y="2533079"/>
                  <a:pt x="8723419" y="2531464"/>
                  <a:pt x="8579484" y="2522245"/>
                </a:cubicBezTo>
                <a:cubicBezTo>
                  <a:pt x="8466591" y="2511013"/>
                  <a:pt x="8231025" y="2549288"/>
                  <a:pt x="8080506" y="2522245"/>
                </a:cubicBezTo>
                <a:cubicBezTo>
                  <a:pt x="7897804" y="2475214"/>
                  <a:pt x="7572866" y="2519240"/>
                  <a:pt x="7391441" y="2522245"/>
                </a:cubicBezTo>
                <a:cubicBezTo>
                  <a:pt x="7197635" y="2472158"/>
                  <a:pt x="7078082" y="2524932"/>
                  <a:pt x="6797420" y="2522245"/>
                </a:cubicBezTo>
                <a:cubicBezTo>
                  <a:pt x="6528019" y="2508871"/>
                  <a:pt x="6529407" y="2519937"/>
                  <a:pt x="6393485" y="2522245"/>
                </a:cubicBezTo>
                <a:cubicBezTo>
                  <a:pt x="6262295" y="2545826"/>
                  <a:pt x="6198941" y="2511578"/>
                  <a:pt x="6084594" y="2522245"/>
                </a:cubicBezTo>
                <a:cubicBezTo>
                  <a:pt x="5966203" y="2549180"/>
                  <a:pt x="5594302" y="2461749"/>
                  <a:pt x="5300486" y="2522245"/>
                </a:cubicBezTo>
                <a:cubicBezTo>
                  <a:pt x="5014707" y="2516919"/>
                  <a:pt x="4917807" y="2513442"/>
                  <a:pt x="4801509" y="2522245"/>
                </a:cubicBezTo>
                <a:cubicBezTo>
                  <a:pt x="4646074" y="2530913"/>
                  <a:pt x="4296443" y="2554792"/>
                  <a:pt x="4112444" y="2522245"/>
                </a:cubicBezTo>
                <a:cubicBezTo>
                  <a:pt x="3938318" y="2507796"/>
                  <a:pt x="3886064" y="2525751"/>
                  <a:pt x="3803552" y="2522245"/>
                </a:cubicBezTo>
                <a:cubicBezTo>
                  <a:pt x="3744886" y="2498504"/>
                  <a:pt x="3517132" y="2518571"/>
                  <a:pt x="3399618" y="2522245"/>
                </a:cubicBezTo>
                <a:cubicBezTo>
                  <a:pt x="3293813" y="2495333"/>
                  <a:pt x="2846691" y="2541784"/>
                  <a:pt x="2710553" y="2522245"/>
                </a:cubicBezTo>
                <a:cubicBezTo>
                  <a:pt x="2552866" y="2528119"/>
                  <a:pt x="2441400" y="2522976"/>
                  <a:pt x="2306618" y="2522245"/>
                </a:cubicBezTo>
                <a:cubicBezTo>
                  <a:pt x="2171183" y="2518654"/>
                  <a:pt x="2077623" y="2501993"/>
                  <a:pt x="1902684" y="2522245"/>
                </a:cubicBezTo>
                <a:cubicBezTo>
                  <a:pt x="1725809" y="2531816"/>
                  <a:pt x="1495475" y="2493272"/>
                  <a:pt x="1213619" y="2522245"/>
                </a:cubicBezTo>
                <a:cubicBezTo>
                  <a:pt x="935185" y="2503845"/>
                  <a:pt x="771889" y="2475881"/>
                  <a:pt x="477033" y="2522245"/>
                </a:cubicBezTo>
                <a:cubicBezTo>
                  <a:pt x="164440" y="2495227"/>
                  <a:pt x="-3931" y="2294746"/>
                  <a:pt x="0" y="2175587"/>
                </a:cubicBezTo>
                <a:cubicBezTo>
                  <a:pt x="-2271" y="2047685"/>
                  <a:pt x="-38490" y="1827683"/>
                  <a:pt x="0" y="1718355"/>
                </a:cubicBezTo>
                <a:cubicBezTo>
                  <a:pt x="15237" y="1611200"/>
                  <a:pt x="11009" y="1496520"/>
                  <a:pt x="0" y="1279411"/>
                </a:cubicBezTo>
                <a:cubicBezTo>
                  <a:pt x="38379" y="1093452"/>
                  <a:pt x="34134" y="1003862"/>
                  <a:pt x="0" y="858757"/>
                </a:cubicBezTo>
                <a:cubicBezTo>
                  <a:pt x="-23391" y="680452"/>
                  <a:pt x="1622" y="557034"/>
                  <a:pt x="0" y="3466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txBody>
          <a:bodyPr/>
          <a:lstStyle/>
          <a:p>
            <a:endParaRPr lang="en-US"/>
          </a:p>
        </p:txBody>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TotalTime>
  <Words>2081</Words>
  <Application>Microsoft Office PowerPoint</Application>
  <PresentationFormat>Widescreen</PresentationFormat>
  <Paragraphs>94</Paragraphs>
  <Slides>35</Slides>
  <Notes>9</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35</vt:i4>
      </vt:variant>
    </vt:vector>
  </HeadingPairs>
  <TitlesOfParts>
    <vt:vector size="52" baseType="lpstr">
      <vt:lpstr>等线</vt:lpstr>
      <vt:lpstr>#9Slide02 Noi dung dai</vt:lpstr>
      <vt:lpstr>#9Slide02 Tieu de dai</vt:lpstr>
      <vt:lpstr>Arial</vt:lpstr>
      <vt:lpstr>Calibri</vt:lpstr>
      <vt:lpstr>Calibri Light</vt:lpstr>
      <vt:lpstr>Cambria</vt:lpstr>
      <vt:lpstr>iCiel Pony</vt:lpstr>
      <vt:lpstr>Roboto</vt:lpstr>
      <vt:lpstr>Segoe UI Historic</vt:lpstr>
      <vt:lpstr>SVN-Kitten</vt:lpstr>
      <vt:lpstr>Wingdings</vt:lpstr>
      <vt:lpstr>字魂17号-萌趣果冻体</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44</cp:revision>
  <dcterms:created xsi:type="dcterms:W3CDTF">2023-12-15T05:06:41Z</dcterms:created>
  <dcterms:modified xsi:type="dcterms:W3CDTF">2024-02-20T13:35:21Z</dcterms:modified>
  <cp:category>9Slide.vn</cp:category>
</cp:coreProperties>
</file>