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1"/>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6"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FF94-0598-C6EF-550D-99356CF41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491461-D795-518A-4858-BF8F1FFE1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72CE4-F648-AD8B-D030-125D048808EB}"/>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459144D1-DF49-F65D-DAF6-06768C7F8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322D9-FF29-A216-E237-794256F65480}"/>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409511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01BA-4913-5201-091E-69B9C8A4C0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ACE29-E6D9-028C-E5B2-F46B14D050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56D0F-6C77-175D-9170-E797E4783CE8}"/>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0BB92432-E43C-FCB7-1BEA-E8123C555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662ED-53F1-604E-7D4C-318E372FA85A}"/>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287178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F480D-2775-810D-FA09-EA628B9617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544588-5255-2DE8-9406-247FE551AB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AE642-FD7C-4E59-C52F-1A3B31742A02}"/>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F7718566-F07B-351B-2AD8-CBDC61A11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2DD42-B851-B9F2-9AC8-ABC24D23FC27}"/>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12475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111664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0034-1E66-A927-D2F6-0D0B1C87C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93D42-0D0F-E8EF-878C-CC653B97E0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F4C66-79CD-B8B6-C3C4-89711AE12DD1}"/>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CB70924A-541C-4A63-A5B8-6FB65584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EA12A-0F31-F7CD-2120-A9F53F31C408}"/>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73745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5FE-A70E-C889-0009-5B997F123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D09F69-7139-03EF-7C4B-C590929CD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8E62F-B403-AA30-62A2-D9C04C924C84}"/>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CEE88B8B-6CC4-904A-15F2-E352B48FE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C1790-F5A1-D03B-1577-16FAC86E1A52}"/>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2633535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4EF3-3E83-840A-42F1-C459F2E10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2C55E-D88E-C9FC-7351-E5233B0B9F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A9CF5-BF2E-7E18-F758-F6BBA8E2AA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728E6-0D47-B639-52F7-2DBA79D5004B}"/>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6" name="Footer Placeholder 5">
            <a:extLst>
              <a:ext uri="{FF2B5EF4-FFF2-40B4-BE49-F238E27FC236}">
                <a16:creationId xmlns:a16="http://schemas.microsoft.com/office/drawing/2014/main" id="{3820DAA5-69AC-1E47-F731-2E772F1D5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86081-2C2A-BC7E-62FF-ED495E605779}"/>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162672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9921-3B44-F064-2110-2B02AF883C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040EA-F649-D098-0242-4CC65A25F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BE9773-AE17-A0F2-06FD-448DD7E8DB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E1722-8468-4BDC-00C8-F6E23F679D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C5BA-57A6-8342-C181-4A023B619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EEA4E3-24F1-8795-DF69-34FEB15E6AD0}"/>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8" name="Footer Placeholder 7">
            <a:extLst>
              <a:ext uri="{FF2B5EF4-FFF2-40B4-BE49-F238E27FC236}">
                <a16:creationId xmlns:a16="http://schemas.microsoft.com/office/drawing/2014/main" id="{E8A43CF7-14AE-1CDF-E7FC-04FC239DDD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28A35-6EE1-28BA-A6E2-288C5867F518}"/>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253660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AF60-BD03-726D-49C0-8167E048D7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1F6136-1CF9-485B-8ED9-2192DB03A1D7}"/>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4" name="Footer Placeholder 3">
            <a:extLst>
              <a:ext uri="{FF2B5EF4-FFF2-40B4-BE49-F238E27FC236}">
                <a16:creationId xmlns:a16="http://schemas.microsoft.com/office/drawing/2014/main" id="{0CBF9977-84D6-C322-C73D-863BEB7390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DC3E06-BFB8-06B7-9191-B748F3BF3103}"/>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117980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4FE89-7C20-F4A9-E3CD-20147FC3DE6E}"/>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3" name="Footer Placeholder 2">
            <a:extLst>
              <a:ext uri="{FF2B5EF4-FFF2-40B4-BE49-F238E27FC236}">
                <a16:creationId xmlns:a16="http://schemas.microsoft.com/office/drawing/2014/main" id="{3A5047F0-5394-FA7A-0882-64B7C9115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A0382A-1059-BD7B-F1E0-508F2003A1CF}"/>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39640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6D84-F990-0ED7-33E0-55E3C9D77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1C808-261E-3A7F-2767-CBCCFC219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0651E-2649-31C8-503B-F59942B73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133A8-F727-B734-35A7-B4CA4B21E621}"/>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6" name="Footer Placeholder 5">
            <a:extLst>
              <a:ext uri="{FF2B5EF4-FFF2-40B4-BE49-F238E27FC236}">
                <a16:creationId xmlns:a16="http://schemas.microsoft.com/office/drawing/2014/main" id="{8E397A8D-1718-7755-3480-10C8E38A6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FCF91-7689-00F2-FE32-F5984644B819}"/>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360091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591D-BCA4-C2D6-55BC-AED005E165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C5DE9-C243-6F7C-7D7E-610240F75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454631-0698-83D5-C5EA-502B79EB6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E9C2A7-466B-AAA0-2A6E-40078186602F}"/>
              </a:ext>
            </a:extLst>
          </p:cNvPr>
          <p:cNvSpPr>
            <a:spLocks noGrp="1"/>
          </p:cNvSpPr>
          <p:nvPr>
            <p:ph type="dt" sz="half" idx="10"/>
          </p:nvPr>
        </p:nvSpPr>
        <p:spPr/>
        <p:txBody>
          <a:bodyPr/>
          <a:lstStyle/>
          <a:p>
            <a:fld id="{BC3C1672-3DA3-443C-AC41-1FEB44A16EF9}" type="datetimeFigureOut">
              <a:rPr lang="en-US" smtClean="0"/>
              <a:t>12/15/2023</a:t>
            </a:fld>
            <a:endParaRPr lang="en-US"/>
          </a:p>
        </p:txBody>
      </p:sp>
      <p:sp>
        <p:nvSpPr>
          <p:cNvPr id="6" name="Footer Placeholder 5">
            <a:extLst>
              <a:ext uri="{FF2B5EF4-FFF2-40B4-BE49-F238E27FC236}">
                <a16:creationId xmlns:a16="http://schemas.microsoft.com/office/drawing/2014/main" id="{E0B4566C-8DEF-3838-6B4D-B2403B6BB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2AF67-90BE-2578-1294-CDD17BAF4349}"/>
              </a:ext>
            </a:extLst>
          </p:cNvPr>
          <p:cNvSpPr>
            <a:spLocks noGrp="1"/>
          </p:cNvSpPr>
          <p:nvPr>
            <p:ph type="sldNum" sz="quarter" idx="12"/>
          </p:nvPr>
        </p:nvSpPr>
        <p:spPr/>
        <p:txBody>
          <a:bodyPr/>
          <a:lstStyle/>
          <a:p>
            <a:fld id="{8BD34F8D-2BB0-4DB2-A996-E1A187B52EAA}" type="slidenum">
              <a:rPr lang="en-US" smtClean="0"/>
              <a:t>‹#›</a:t>
            </a:fld>
            <a:endParaRPr lang="en-US"/>
          </a:p>
        </p:txBody>
      </p:sp>
    </p:spTree>
    <p:extLst>
      <p:ext uri="{BB962C8B-B14F-4D97-AF65-F5344CB8AC3E}">
        <p14:creationId xmlns:p14="http://schemas.microsoft.com/office/powerpoint/2010/main" val="316876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A8B7D4-3F4C-C445-855B-AA2CCD721F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07EE19D-3B83-1035-8CC4-EE6608D3B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5AC2D-62BF-E45F-2E43-6D75AD75F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20861-EF2D-E51E-DE6C-F8D54C4308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C1672-3DA3-443C-AC41-1FEB44A16EF9}" type="datetimeFigureOut">
              <a:rPr lang="en-US" smtClean="0"/>
              <a:t>12/15/2023</a:t>
            </a:fld>
            <a:endParaRPr lang="en-US"/>
          </a:p>
        </p:txBody>
      </p:sp>
      <p:sp>
        <p:nvSpPr>
          <p:cNvPr id="5" name="Footer Placeholder 4">
            <a:extLst>
              <a:ext uri="{FF2B5EF4-FFF2-40B4-BE49-F238E27FC236}">
                <a16:creationId xmlns:a16="http://schemas.microsoft.com/office/drawing/2014/main" id="{96743573-89BD-0FDA-FBCF-F614C8192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514656-E10A-6845-D8F9-BEA6E4330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34F8D-2BB0-4DB2-A996-E1A187B52EAA}" type="slidenum">
              <a:rPr lang="en-US" smtClean="0"/>
              <a:t>‹#›</a:t>
            </a:fld>
            <a:endParaRPr lang="en-US"/>
          </a:p>
        </p:txBody>
      </p:sp>
    </p:spTree>
    <p:extLst>
      <p:ext uri="{BB962C8B-B14F-4D97-AF65-F5344CB8AC3E}">
        <p14:creationId xmlns:p14="http://schemas.microsoft.com/office/powerpoint/2010/main" val="20785571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7.emf"/></Relationships>
</file>

<file path=ppt/slides/_rels/slide2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8.em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sv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24379" y="2467675"/>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51241" y="74207"/>
                    <a:pt x="3767088" y="86057"/>
                    <a:pt x="4465076" y="0"/>
                  </a:cubicBezTo>
                  <a:cubicBezTo>
                    <a:pt x="4591200" y="728438"/>
                    <a:pt x="4505552" y="1899888"/>
                    <a:pt x="4465076" y="2441874"/>
                  </a:cubicBezTo>
                  <a:cubicBezTo>
                    <a:pt x="2296363" y="2349503"/>
                    <a:pt x="1734711" y="2402050"/>
                    <a:pt x="0" y="2441874"/>
                  </a:cubicBezTo>
                  <a:cubicBezTo>
                    <a:pt x="306334" y="1458194"/>
                    <a:pt x="5475" y="657379"/>
                    <a:pt x="0" y="0"/>
                  </a:cubicBezTo>
                  <a:close/>
                </a:path>
                <a:path w="4465076" h="2441874" stroke="0" extrusionOk="0">
                  <a:moveTo>
                    <a:pt x="0" y="0"/>
                  </a:moveTo>
                  <a:cubicBezTo>
                    <a:pt x="2249791" y="-56865"/>
                    <a:pt x="2897547" y="109517"/>
                    <a:pt x="4465076" y="0"/>
                  </a:cubicBezTo>
                  <a:cubicBezTo>
                    <a:pt x="4489294" y="1096555"/>
                    <a:pt x="4587734" y="1274042"/>
                    <a:pt x="4465076" y="2441874"/>
                  </a:cubicBezTo>
                  <a:cubicBezTo>
                    <a:pt x="2916542" y="2381089"/>
                    <a:pt x="1868022" y="2516881"/>
                    <a:pt x="0" y="2441874"/>
                  </a:cubicBezTo>
                  <a:cubicBezTo>
                    <a:pt x="-194149" y="1661696"/>
                    <a:pt x="103390" y="585039"/>
                    <a:pt x="0" y="0"/>
                  </a:cubicBezTo>
                  <a:close/>
                </a:path>
                <a:path w="4465076" h="2441874" fill="none" stroke="0" extrusionOk="0">
                  <a:moveTo>
                    <a:pt x="0" y="0"/>
                  </a:moveTo>
                  <a:cubicBezTo>
                    <a:pt x="2298533" y="-59330"/>
                    <a:pt x="3910192" y="15039"/>
                    <a:pt x="4465076" y="0"/>
                  </a:cubicBezTo>
                  <a:cubicBezTo>
                    <a:pt x="4489772" y="993259"/>
                    <a:pt x="4344234" y="1756985"/>
                    <a:pt x="4465076" y="2441874"/>
                  </a:cubicBezTo>
                  <a:cubicBezTo>
                    <a:pt x="2149035" y="2417302"/>
                    <a:pt x="1822374" y="2301856"/>
                    <a:pt x="0" y="2441874"/>
                  </a:cubicBezTo>
                  <a:cubicBezTo>
                    <a:pt x="-41708" y="1652437"/>
                    <a:pt x="19797" y="647100"/>
                    <a:pt x="0" y="0"/>
                  </a:cubicBezTo>
                  <a:close/>
                </a:path>
                <a:path w="4465076" h="2441874" fill="none" stroke="0" extrusionOk="0">
                  <a:moveTo>
                    <a:pt x="0" y="0"/>
                  </a:moveTo>
                  <a:cubicBezTo>
                    <a:pt x="2342607" y="-14328"/>
                    <a:pt x="3866520" y="97479"/>
                    <a:pt x="4465076" y="0"/>
                  </a:cubicBezTo>
                  <a:cubicBezTo>
                    <a:pt x="4555299" y="834583"/>
                    <a:pt x="4447871" y="1901726"/>
                    <a:pt x="4465076" y="2441874"/>
                  </a:cubicBezTo>
                  <a:cubicBezTo>
                    <a:pt x="2194471" y="2385696"/>
                    <a:pt x="1768089" y="2364943"/>
                    <a:pt x="0" y="2441874"/>
                  </a:cubicBezTo>
                  <a:cubicBezTo>
                    <a:pt x="200393" y="1544326"/>
                    <a:pt x="117995" y="722557"/>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520" y="170076"/>
                    <a:pt x="3771074" y="81450"/>
                    <a:pt x="4465076" y="0"/>
                  </a:cubicBezTo>
                  <a:cubicBezTo>
                    <a:pt x="4624436" y="703630"/>
                    <a:pt x="4497191" y="1846443"/>
                    <a:pt x="4465076" y="2441874"/>
                  </a:cubicBezTo>
                  <a:cubicBezTo>
                    <a:pt x="2312746" y="2356711"/>
                    <a:pt x="1728781" y="2419809"/>
                    <a:pt x="0" y="2441874"/>
                  </a:cubicBezTo>
                  <a:cubicBezTo>
                    <a:pt x="176454" y="1520652"/>
                    <a:pt x="16169" y="650426"/>
                    <a:pt x="0" y="0"/>
                  </a:cubicBezTo>
                  <a:close/>
                </a:path>
                <a:path w="4465076" h="2441874" stroke="0" extrusionOk="0">
                  <a:moveTo>
                    <a:pt x="0" y="0"/>
                  </a:moveTo>
                  <a:cubicBezTo>
                    <a:pt x="2335718" y="89356"/>
                    <a:pt x="2915697" y="93121"/>
                    <a:pt x="4465076" y="0"/>
                  </a:cubicBezTo>
                  <a:cubicBezTo>
                    <a:pt x="4482446" y="1108271"/>
                    <a:pt x="4600240" y="1267485"/>
                    <a:pt x="4465076" y="2441874"/>
                  </a:cubicBezTo>
                  <a:cubicBezTo>
                    <a:pt x="2864882" y="2261221"/>
                    <a:pt x="1996380" y="2561115"/>
                    <a:pt x="0" y="2441874"/>
                  </a:cubicBezTo>
                  <a:cubicBezTo>
                    <a:pt x="-93005" y="1699235"/>
                    <a:pt x="102731" y="589832"/>
                    <a:pt x="0" y="0"/>
                  </a:cubicBezTo>
                  <a:close/>
                </a:path>
                <a:path w="4465076" h="2441874" fill="none" stroke="0" extrusionOk="0">
                  <a:moveTo>
                    <a:pt x="0" y="0"/>
                  </a:moveTo>
                  <a:cubicBezTo>
                    <a:pt x="2255533" y="-126151"/>
                    <a:pt x="3916690" y="43836"/>
                    <a:pt x="4465076" y="0"/>
                  </a:cubicBezTo>
                  <a:cubicBezTo>
                    <a:pt x="4485733" y="945180"/>
                    <a:pt x="4365449" y="1830014"/>
                    <a:pt x="4465076" y="2441874"/>
                  </a:cubicBezTo>
                  <a:cubicBezTo>
                    <a:pt x="2173841" y="2405615"/>
                    <a:pt x="1777883" y="2334338"/>
                    <a:pt x="0" y="2441874"/>
                  </a:cubicBezTo>
                  <a:cubicBezTo>
                    <a:pt x="-39227" y="1686730"/>
                    <a:pt x="148456" y="656785"/>
                    <a:pt x="0" y="0"/>
                  </a:cubicBezTo>
                  <a:close/>
                </a:path>
                <a:path w="4465076" h="2441874" fill="none" stroke="0" extrusionOk="0">
                  <a:moveTo>
                    <a:pt x="0" y="0"/>
                  </a:moveTo>
                  <a:cubicBezTo>
                    <a:pt x="2353261" y="40697"/>
                    <a:pt x="3836030" y="77573"/>
                    <a:pt x="4465076" y="0"/>
                  </a:cubicBezTo>
                  <a:cubicBezTo>
                    <a:pt x="4530395" y="895977"/>
                    <a:pt x="4463621" y="1829730"/>
                    <a:pt x="4465076" y="2441874"/>
                  </a:cubicBezTo>
                  <a:cubicBezTo>
                    <a:pt x="2225553" y="2385551"/>
                    <a:pt x="1837434" y="2348505"/>
                    <a:pt x="0" y="2441874"/>
                  </a:cubicBezTo>
                  <a:cubicBezTo>
                    <a:pt x="122618" y="1604739"/>
                    <a:pt x="110752" y="60437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321" y="194943"/>
                    <a:pt x="3721105" y="220050"/>
                    <a:pt x="4465076" y="0"/>
                  </a:cubicBezTo>
                  <a:cubicBezTo>
                    <a:pt x="4594531" y="726221"/>
                    <a:pt x="4488744" y="1809148"/>
                    <a:pt x="4465076" y="2441873"/>
                  </a:cubicBezTo>
                  <a:cubicBezTo>
                    <a:pt x="2323749" y="2358977"/>
                    <a:pt x="1737282" y="2421351"/>
                    <a:pt x="0" y="2441873"/>
                  </a:cubicBezTo>
                  <a:cubicBezTo>
                    <a:pt x="248989" y="1473588"/>
                    <a:pt x="67457" y="726833"/>
                    <a:pt x="0" y="0"/>
                  </a:cubicBezTo>
                  <a:close/>
                </a:path>
                <a:path w="4465076" h="2441874" stroke="0" extrusionOk="0">
                  <a:moveTo>
                    <a:pt x="0" y="0"/>
                  </a:moveTo>
                  <a:cubicBezTo>
                    <a:pt x="2244151" y="-59435"/>
                    <a:pt x="2963495" y="55472"/>
                    <a:pt x="4465076" y="0"/>
                  </a:cubicBezTo>
                  <a:cubicBezTo>
                    <a:pt x="4482190" y="1112766"/>
                    <a:pt x="4579504" y="1276987"/>
                    <a:pt x="4465076" y="2441873"/>
                  </a:cubicBezTo>
                  <a:cubicBezTo>
                    <a:pt x="2843780" y="2132980"/>
                    <a:pt x="2050747" y="2585439"/>
                    <a:pt x="0" y="2441873"/>
                  </a:cubicBezTo>
                  <a:cubicBezTo>
                    <a:pt x="-119778" y="1683341"/>
                    <a:pt x="69675" y="697731"/>
                    <a:pt x="0" y="0"/>
                  </a:cubicBezTo>
                  <a:close/>
                </a:path>
                <a:path w="4465076" h="2441874" fill="none" stroke="0" extrusionOk="0">
                  <a:moveTo>
                    <a:pt x="0" y="0"/>
                  </a:moveTo>
                  <a:cubicBezTo>
                    <a:pt x="2225913" y="-116261"/>
                    <a:pt x="3881634" y="8199"/>
                    <a:pt x="4465076" y="0"/>
                  </a:cubicBezTo>
                  <a:cubicBezTo>
                    <a:pt x="4484476" y="934920"/>
                    <a:pt x="4408853" y="1776487"/>
                    <a:pt x="4465076" y="2441873"/>
                  </a:cubicBezTo>
                  <a:cubicBezTo>
                    <a:pt x="2164231" y="2420726"/>
                    <a:pt x="1814729" y="2316440"/>
                    <a:pt x="0" y="2441873"/>
                  </a:cubicBezTo>
                  <a:cubicBezTo>
                    <a:pt x="-17905" y="1686553"/>
                    <a:pt x="107004" y="621080"/>
                    <a:pt x="0" y="0"/>
                  </a:cubicBezTo>
                  <a:close/>
                </a:path>
                <a:path w="4465076" h="2441874" fill="none" stroke="0" extrusionOk="0">
                  <a:moveTo>
                    <a:pt x="0" y="0"/>
                  </a:moveTo>
                  <a:cubicBezTo>
                    <a:pt x="2327422" y="118087"/>
                    <a:pt x="3830034" y="137985"/>
                    <a:pt x="4465076" y="0"/>
                  </a:cubicBezTo>
                  <a:cubicBezTo>
                    <a:pt x="4507310" y="854868"/>
                    <a:pt x="4450246" y="1863514"/>
                    <a:pt x="4465076" y="2441873"/>
                  </a:cubicBezTo>
                  <a:cubicBezTo>
                    <a:pt x="2240027" y="2352506"/>
                    <a:pt x="1813461" y="2383918"/>
                    <a:pt x="0" y="2441873"/>
                  </a:cubicBezTo>
                  <a:cubicBezTo>
                    <a:pt x="168439" y="1633619"/>
                    <a:pt x="127819" y="735884"/>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46815" y="278550"/>
                    <a:pt x="3729325" y="183796"/>
                    <a:pt x="4465076" y="0"/>
                  </a:cubicBezTo>
                  <a:cubicBezTo>
                    <a:pt x="4568451" y="753579"/>
                    <a:pt x="4500009" y="1876892"/>
                    <a:pt x="4465076" y="2441874"/>
                  </a:cubicBezTo>
                  <a:cubicBezTo>
                    <a:pt x="2323018" y="2363183"/>
                    <a:pt x="1739960" y="2392840"/>
                    <a:pt x="0" y="2441874"/>
                  </a:cubicBezTo>
                  <a:cubicBezTo>
                    <a:pt x="199173" y="1504543"/>
                    <a:pt x="1563" y="647295"/>
                    <a:pt x="0" y="0"/>
                  </a:cubicBezTo>
                  <a:close/>
                </a:path>
                <a:path w="4465076" h="2441874" stroke="0" extrusionOk="0">
                  <a:moveTo>
                    <a:pt x="0" y="0"/>
                  </a:moveTo>
                  <a:cubicBezTo>
                    <a:pt x="2309403" y="55954"/>
                    <a:pt x="2850631" y="131521"/>
                    <a:pt x="4465076" y="0"/>
                  </a:cubicBezTo>
                  <a:cubicBezTo>
                    <a:pt x="4475044" y="1131771"/>
                    <a:pt x="4580630" y="1275390"/>
                    <a:pt x="4465076" y="2441874"/>
                  </a:cubicBezTo>
                  <a:cubicBezTo>
                    <a:pt x="2832347" y="2172269"/>
                    <a:pt x="1716606" y="2478147"/>
                    <a:pt x="0" y="2441874"/>
                  </a:cubicBezTo>
                  <a:cubicBezTo>
                    <a:pt x="-161452" y="1669651"/>
                    <a:pt x="60761" y="701058"/>
                    <a:pt x="0" y="0"/>
                  </a:cubicBezTo>
                  <a:close/>
                </a:path>
                <a:path w="4465076" h="2441874" fill="none" stroke="0" extrusionOk="0">
                  <a:moveTo>
                    <a:pt x="0" y="0"/>
                  </a:moveTo>
                  <a:cubicBezTo>
                    <a:pt x="1643342" y="-100317"/>
                    <a:pt x="2568072" y="2535"/>
                    <a:pt x="4465076" y="0"/>
                  </a:cubicBezTo>
                  <a:cubicBezTo>
                    <a:pt x="4483092" y="896205"/>
                    <a:pt x="4368262" y="1765930"/>
                    <a:pt x="4465076" y="2441874"/>
                  </a:cubicBezTo>
                  <a:cubicBezTo>
                    <a:pt x="2166732" y="2408367"/>
                    <a:pt x="1853369" y="2275973"/>
                    <a:pt x="0" y="2441874"/>
                  </a:cubicBezTo>
                  <a:cubicBezTo>
                    <a:pt x="-27928" y="1571490"/>
                    <a:pt x="55474" y="656907"/>
                    <a:pt x="0" y="0"/>
                  </a:cubicBezTo>
                  <a:close/>
                </a:path>
                <a:path w="4465076" h="2441874" fill="none" stroke="0" extrusionOk="0">
                  <a:moveTo>
                    <a:pt x="0" y="0"/>
                  </a:moveTo>
                  <a:cubicBezTo>
                    <a:pt x="2354290" y="152747"/>
                    <a:pt x="3837306" y="104628"/>
                    <a:pt x="4465076" y="0"/>
                  </a:cubicBezTo>
                  <a:cubicBezTo>
                    <a:pt x="4491111" y="872259"/>
                    <a:pt x="4457059" y="1860348"/>
                    <a:pt x="4465076" y="2441874"/>
                  </a:cubicBezTo>
                  <a:cubicBezTo>
                    <a:pt x="2221384" y="2403269"/>
                    <a:pt x="1775243" y="2346474"/>
                    <a:pt x="0" y="2441874"/>
                  </a:cubicBezTo>
                  <a:cubicBezTo>
                    <a:pt x="157911" y="1562196"/>
                    <a:pt x="102390" y="723165"/>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TotalTime>
  <Words>1457</Words>
  <Application>Microsoft Office PowerPoint</Application>
  <PresentationFormat>Widescreen</PresentationFormat>
  <Paragraphs>83</Paragraphs>
  <Slides>29</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微软雅黑</vt:lpstr>
      <vt:lpstr>Arial</vt:lpstr>
      <vt:lpstr>Calibri</vt:lpstr>
      <vt:lpstr>Calibri Light</vt:lpstr>
      <vt:lpstr>Cambria</vt:lpstr>
      <vt:lpstr>Cambria Bold</vt:lpstr>
      <vt:lpstr>UTM Ong Do Gia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38</cp:revision>
  <dcterms:created xsi:type="dcterms:W3CDTF">2023-12-08T03:55:53Z</dcterms:created>
  <dcterms:modified xsi:type="dcterms:W3CDTF">2023-12-15T14:42:26Z</dcterms:modified>
  <cp:category>9Slide.vn</cp:category>
</cp:coreProperties>
</file>