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3"/>
  </p:notesMasterIdLst>
  <p:sldIdLst>
    <p:sldId id="519" r:id="rId2"/>
    <p:sldId id="259" r:id="rId3"/>
    <p:sldId id="523" r:id="rId4"/>
    <p:sldId id="524" r:id="rId5"/>
    <p:sldId id="263" r:id="rId6"/>
    <p:sldId id="482" r:id="rId7"/>
    <p:sldId id="525" r:id="rId8"/>
    <p:sldId id="258" r:id="rId9"/>
    <p:sldId id="526" r:id="rId10"/>
    <p:sldId id="533" r:id="rId11"/>
    <p:sldId id="534" r:id="rId12"/>
    <p:sldId id="535" r:id="rId13"/>
    <p:sldId id="527" r:id="rId14"/>
    <p:sldId id="528" r:id="rId15"/>
    <p:sldId id="529" r:id="rId16"/>
    <p:sldId id="530" r:id="rId17"/>
    <p:sldId id="531" r:id="rId18"/>
    <p:sldId id="532" r:id="rId19"/>
    <p:sldId id="485" r:id="rId20"/>
    <p:sldId id="257" r:id="rId21"/>
    <p:sldId id="536" r:id="rId22"/>
    <p:sldId id="268" r:id="rId23"/>
    <p:sldId id="269" r:id="rId24"/>
    <p:sldId id="270" r:id="rId25"/>
    <p:sldId id="271" r:id="rId26"/>
    <p:sldId id="507" r:id="rId27"/>
    <p:sldId id="486" r:id="rId28"/>
    <p:sldId id="537" r:id="rId29"/>
    <p:sldId id="353" r:id="rId30"/>
    <p:sldId id="538" r:id="rId31"/>
    <p:sldId id="50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CA86-52C6-096B-0FD9-4D4ABF5E4F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BFAB9-EC42-3695-5CE6-CF2400741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A3AB4A-34F8-F025-DA32-02F3D5E2B3E5}"/>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97BDC7DD-5EBC-5EEA-352D-EB8616A01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E8416-D154-B568-9142-B02C0DEB5B6C}"/>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8045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1408-11F4-D8E7-CB5C-466DEDD1D9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53DCD-F538-C3DD-5FAF-B7EB3FD36E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63F5D-6000-E761-8300-E69637A794A1}"/>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911BEA52-F493-691E-9C41-CDED674BE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74911-1891-E915-44FA-465C6621300E}"/>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315445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C1612-9543-5391-8527-2139DB70F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38CE56-E60F-0D4A-C656-08191F410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63B70-15F8-1D7D-CC9A-220C07FD1A2E}"/>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68DBF5B4-0000-BA4E-44B4-18F0D6604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AFBE7-CFF6-A829-53E3-6D4D1AEAB70F}"/>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95700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24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275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5A6E-EB40-0BB7-EC88-E4F5EAEE0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19C0D-F27D-66AB-386E-FBEAC125BB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0A8FC-5255-CFD0-7636-7383E6045897}"/>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7411ABF4-6BFF-9213-2537-8F6C935F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9EA0C-2CA5-3A0E-38B8-3577D7D7B9F8}"/>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19455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3676-BBE7-B5E5-52D6-5F984D30A2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C4F06-EF07-632B-9433-5D447370C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E6A7D0-5828-0EE3-4973-8273B764FD40}"/>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FDA29AC3-527C-E4DF-AE11-2DFFB5CB8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60B67-DE7D-1273-C75A-63AC652DD00B}"/>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00865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A592-BB2A-411D-5690-A8EEBF444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A8D5D-FED1-BFA3-2F0B-81C2024C6B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BCA0E-4782-C21F-28B5-B720912782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0C8BA4-0DC6-D126-D44C-513BBEDCAFF4}"/>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6" name="Footer Placeholder 5">
            <a:extLst>
              <a:ext uri="{FF2B5EF4-FFF2-40B4-BE49-F238E27FC236}">
                <a16:creationId xmlns:a16="http://schemas.microsoft.com/office/drawing/2014/main" id="{17511569-E634-E6B4-9554-792A884A0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F1E63-04DE-86F7-1D46-3BDAF8EC60D1}"/>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334588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2FE0-7FC4-475A-5284-BE638857EA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5FDDC-2FDB-C99B-11CA-03F237F7B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E959E-3A03-A8A0-D3C9-7970F5CDB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2564B-1EE6-84D5-E80A-4C9AF1B73F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CF139-44A4-481D-214B-9C858C517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9C53D0-D2FB-C838-A8F7-CAEF7EC27549}"/>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8" name="Footer Placeholder 7">
            <a:extLst>
              <a:ext uri="{FF2B5EF4-FFF2-40B4-BE49-F238E27FC236}">
                <a16:creationId xmlns:a16="http://schemas.microsoft.com/office/drawing/2014/main" id="{6DA2E3EA-6604-48C9-AD01-A649285C4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1D6AC-7A04-5C56-5386-52867ED2ADB1}"/>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67310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7C5E-D362-73F9-4DDF-EFFA8E2FD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5C58AF-F76B-13FF-6233-5EC8C3E22D7A}"/>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4" name="Footer Placeholder 3">
            <a:extLst>
              <a:ext uri="{FF2B5EF4-FFF2-40B4-BE49-F238E27FC236}">
                <a16:creationId xmlns:a16="http://schemas.microsoft.com/office/drawing/2014/main" id="{9417921F-287D-0550-DC70-642F992B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3F2324-3DB5-33AA-31EC-AA994FBC6C81}"/>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73212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BA3DE-23EE-CD88-F505-745C37D9C05C}"/>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3" name="Footer Placeholder 2">
            <a:extLst>
              <a:ext uri="{FF2B5EF4-FFF2-40B4-BE49-F238E27FC236}">
                <a16:creationId xmlns:a16="http://schemas.microsoft.com/office/drawing/2014/main" id="{39CB1A0A-615D-9FEE-8835-C6EF445404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B03439-5E1C-58CA-D3E8-00390E5C0D9B}"/>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1869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F061-21C0-07A0-DC01-62BD1C567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038D8A-D894-7478-A7EA-5DE9752C1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BFBB7-54EA-92B9-014B-74945583E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349861-D26E-0E7C-4692-EFBED947A97B}"/>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6" name="Footer Placeholder 5">
            <a:extLst>
              <a:ext uri="{FF2B5EF4-FFF2-40B4-BE49-F238E27FC236}">
                <a16:creationId xmlns:a16="http://schemas.microsoft.com/office/drawing/2014/main" id="{2E5B44F9-C46B-DAF1-3F54-0040FE1B9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E9A68-C58B-6150-4604-39939EA8878F}"/>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3278125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345BC-1390-3628-631B-50042674A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BB1DE6-4431-A17B-C705-61680BE22D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389A8-EF9B-0FD6-4DE9-3A6B2994D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53D41-189C-CB2E-6840-3E210324801D}"/>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6" name="Footer Placeholder 5">
            <a:extLst>
              <a:ext uri="{FF2B5EF4-FFF2-40B4-BE49-F238E27FC236}">
                <a16:creationId xmlns:a16="http://schemas.microsoft.com/office/drawing/2014/main" id="{4128B9AE-4434-126A-6461-67955B70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5D843-06A5-A330-BBD8-DEAB6FC159E5}"/>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22027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7FF5CF-1543-E2F2-5064-18FCB2F293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ED2C1D9-A441-2F22-68AA-F15DC3634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14E928-EB6C-8213-CE03-2DAD94260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62CA2-7EA7-5D9A-8767-049FE07EB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35F47CBF-BE47-2C58-9EEA-6EF23E0B2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BACF23-CDA0-3880-9B81-FE6C9680A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39C97-00EC-4201-AD8D-1143C2C95331}" type="slidenum">
              <a:rPr lang="en-US" smtClean="0"/>
              <a:t>‹#›</a:t>
            </a:fld>
            <a:endParaRPr lang="en-US"/>
          </a:p>
        </p:txBody>
      </p:sp>
    </p:spTree>
    <p:extLst>
      <p:ext uri="{BB962C8B-B14F-4D97-AF65-F5344CB8AC3E}">
        <p14:creationId xmlns:p14="http://schemas.microsoft.com/office/powerpoint/2010/main" val="150583344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673" r:id="rId13"/>
    <p:sldLayoutId id="2147483676"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5.wmf"/><Relationship Id="rId5" Type="http://schemas.openxmlformats.org/officeDocument/2006/relationships/image" Target="../media/image3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6.wmf"/><Relationship Id="rId5" Type="http://schemas.openxmlformats.org/officeDocument/2006/relationships/image" Target="../media/image3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7.wmf"/><Relationship Id="rId5" Type="http://schemas.openxmlformats.org/officeDocument/2006/relationships/image" Target="../media/image3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slide" Target="slide22.xml"/><Relationship Id="rId5" Type="http://schemas.openxmlformats.org/officeDocument/2006/relationships/image" Target="../media/image52.png"/><Relationship Id="rId10" Type="http://schemas.microsoft.com/office/2007/relationships/hdphoto" Target="../media/hdphoto2.wdp"/><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58.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6.png"/><Relationship Id="rId4" Type="http://schemas.openxmlformats.org/officeDocument/2006/relationships/notesSlide" Target="../notesSlides/notesSlide13.xml"/><Relationship Id="rId9" Type="http://schemas.openxmlformats.org/officeDocument/2006/relationships/image" Target="../media/image65.g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TotalTime>
  <Words>1541</Words>
  <Application>Microsoft Office PowerPoint</Application>
  <PresentationFormat>Widescreen</PresentationFormat>
  <Paragraphs>91</Paragraphs>
  <Slides>31</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#9Slide05 SVNClementine</vt:lpstr>
      <vt:lpstr>Arial</vt:lpstr>
      <vt:lpstr>Arial-Rounded</vt:lpstr>
      <vt:lpstr>Barlow Condensed</vt:lpstr>
      <vt:lpstr>Calibri</vt:lpstr>
      <vt:lpstr>Calibri Light</vt:lpstr>
      <vt:lpstr>Cambria</vt:lpstr>
      <vt:lpstr>UTM Avo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44</cp:revision>
  <dcterms:created xsi:type="dcterms:W3CDTF">2023-10-22T04:26:35Z</dcterms:created>
  <dcterms:modified xsi:type="dcterms:W3CDTF">2023-12-15T14:28:05Z</dcterms:modified>
  <cp:category>9Slide.vn</cp:category>
</cp:coreProperties>
</file>