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Lst>
  <p:notesMasterIdLst>
    <p:notesMasterId r:id="rId33"/>
  </p:notesMasterIdLst>
  <p:sldIdLst>
    <p:sldId id="260" r:id="rId5"/>
    <p:sldId id="320" r:id="rId6"/>
    <p:sldId id="321" r:id="rId7"/>
    <p:sldId id="322" r:id="rId8"/>
    <p:sldId id="323" r:id="rId9"/>
    <p:sldId id="324" r:id="rId10"/>
    <p:sldId id="536" r:id="rId11"/>
    <p:sldId id="537" r:id="rId12"/>
    <p:sldId id="262" r:id="rId13"/>
    <p:sldId id="2007577028" r:id="rId14"/>
    <p:sldId id="2007577053" r:id="rId15"/>
    <p:sldId id="2007577050" r:id="rId16"/>
    <p:sldId id="2007577049" r:id="rId17"/>
    <p:sldId id="2007577087" r:id="rId18"/>
    <p:sldId id="2007577051" r:id="rId19"/>
    <p:sldId id="2007577052" r:id="rId20"/>
    <p:sldId id="2007577054" r:id="rId21"/>
    <p:sldId id="2007577055" r:id="rId22"/>
    <p:sldId id="2007577088" r:id="rId23"/>
    <p:sldId id="2007577091" r:id="rId24"/>
    <p:sldId id="2007577089" r:id="rId25"/>
    <p:sldId id="2007577090" r:id="rId26"/>
    <p:sldId id="2007577092" r:id="rId27"/>
    <p:sldId id="2007577071" r:id="rId28"/>
    <p:sldId id="2007577079" r:id="rId29"/>
    <p:sldId id="2007577080" r:id="rId30"/>
    <p:sldId id="304" r:id="rId31"/>
    <p:sldId id="20075770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63" autoAdjust="0"/>
  </p:normalViewPr>
  <p:slideViewPr>
    <p:cSldViewPr snapToGrid="0">
      <p:cViewPr>
        <p:scale>
          <a:sx n="33" d="100"/>
          <a:sy n="33" d="100"/>
        </p:scale>
        <p:origin x="216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321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059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372706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427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7716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65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045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52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602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82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208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225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2536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474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996882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5443303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8745165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5.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5FE89FB-9EB6-674B-5FA1-E5BB88E9DA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7"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A33C6B2-C272-3205-16C4-4EE1097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blue sky with white spots&#10;&#10;Description automatically generated">
            <a:extLst>
              <a:ext uri="{FF2B5EF4-FFF2-40B4-BE49-F238E27FC236}">
                <a16:creationId xmlns:a16="http://schemas.microsoft.com/office/drawing/2014/main" id="{66897449-FAD0-1662-9502-D342D1C12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7612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DA812A7-4088-6C4E-E9E6-A7828EEC6E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933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E7BA72-9C6E-117F-6115-E714A09EF9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4.xml"/><Relationship Id="rId21" Type="http://schemas.openxmlformats.org/officeDocument/2006/relationships/slide" Target="slide5.xml"/><Relationship Id="rId7" Type="http://schemas.openxmlformats.org/officeDocument/2006/relationships/slide" Target="slide8.xml"/><Relationship Id="rId12" Type="http://schemas.openxmlformats.org/officeDocument/2006/relationships/image" Target="../media/image18.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1.png"/><Relationship Id="rId20" Type="http://schemas.openxmlformats.org/officeDocument/2006/relationships/image" Target="../media/image23.png"/><Relationship Id="rId1" Type="http://schemas.microsoft.com/office/2007/relationships/media" Target="../media/media1.wma"/><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16.gif"/><Relationship Id="rId19" Type="http://schemas.openxmlformats.org/officeDocument/2006/relationships/slide" Target="slide6.xml"/><Relationship Id="rId4" Type="http://schemas.openxmlformats.org/officeDocument/2006/relationships/notesSlide" Target="../notesSlides/notesSlide2.xml"/><Relationship Id="rId9" Type="http://schemas.openxmlformats.org/officeDocument/2006/relationships/image" Target="../media/image15.gif"/><Relationship Id="rId14" Type="http://schemas.openxmlformats.org/officeDocument/2006/relationships/image" Target="../media/image20.jp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3.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image" Target="../media/image6.png"/><Relationship Id="rId9" Type="http://schemas.openxmlformats.org/officeDocument/2006/relationships/image" Target="../media/image78.emf"/></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wmf"/><Relationship Id="rId2" Type="http://schemas.openxmlformats.org/officeDocument/2006/relationships/slideLayout" Target="../slideLayouts/slideLayout28.xml"/><Relationship Id="rId1" Type="http://schemas.openxmlformats.org/officeDocument/2006/relationships/control" Target="../activeX/activeX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87.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6.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E1017832-9C5B-FA63-6789-7F8AFFA4F760}"/>
              </a:ext>
            </a:extLst>
          </p:cNvPr>
          <p:cNvPicPr>
            <a:picLocks noChangeAspect="1"/>
          </p:cNvPicPr>
          <p:nvPr/>
        </p:nvPicPr>
        <p:blipFill>
          <a:blip r:embed="rId9"/>
          <a:stretch>
            <a:fillRect/>
          </a:stretch>
        </p:blipFill>
        <p:spPr>
          <a:xfrm>
            <a:off x="2830813" y="-256986"/>
            <a:ext cx="8870449" cy="6133108"/>
          </a:xfrm>
          <a:prstGeom prst="rect">
            <a:avLst/>
          </a:prstGeom>
        </p:spPr>
      </p:pic>
    </p:spTree>
    <p:extLst>
      <p:ext uri="{BB962C8B-B14F-4D97-AF65-F5344CB8AC3E}">
        <p14:creationId xmlns:p14="http://schemas.microsoft.com/office/powerpoint/2010/main" val="392763215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43650" y="1447800"/>
            <a:ext cx="5181600" cy="401002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4113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30CC89A6-7144-F72F-CD82-E00F27C88505}"/>
              </a:ext>
            </a:extLst>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16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222907" y="167813"/>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3"/>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5"/>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6"/>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a:extLst>
              <a:ext uri="{FF2B5EF4-FFF2-40B4-BE49-F238E27FC236}">
                <a16:creationId xmlns:a16="http://schemas.microsoft.com/office/drawing/2014/main" id="{B89F09B4-42B8-936A-B2F5-F2E086318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2640E3E1-32A9-4338-85B6-BB17F107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6DA9E6EE-41CD-76F3-FA16-753A1096E3FB}"/>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C2D2C15-0876-D143-3D3E-B77D5EBA2F24}"/>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a:extLst>
              <a:ext uri="{FF2B5EF4-FFF2-40B4-BE49-F238E27FC236}">
                <a16:creationId xmlns:a16="http://schemas.microsoft.com/office/drawing/2014/main" id="{292BF48C-469B-C852-00DF-FCBDF87CD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A28048C9-39BF-F5EA-DD1C-E7B10E1E1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CF460F6-DDF3-40A9-A244-945448BC0BD8}"/>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5DCD47-EA51-B01E-EC2D-AAD4C0B9EC50}"/>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a:extLst>
              <a:ext uri="{FF2B5EF4-FFF2-40B4-BE49-F238E27FC236}">
                <a16:creationId xmlns:a16="http://schemas.microsoft.com/office/drawing/2014/main" id="{D7A6B5B0-9B0D-738D-068E-C7953D16D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5EBBD004-191C-B7A0-4ACC-34E519B69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8769562C-3673-0919-6725-D958329499B6}"/>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714361D-F45D-B0DA-CB98-6C142267CFE7}"/>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a:extLst>
              <a:ext uri="{FF2B5EF4-FFF2-40B4-BE49-F238E27FC236}">
                <a16:creationId xmlns:a16="http://schemas.microsoft.com/office/drawing/2014/main" id="{CFCF5679-71FA-5562-980B-206EE4489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044777" y="2379944"/>
            <a:ext cx="9931245" cy="1213209"/>
          </a:xfrm>
          <a:prstGeom prst="rect">
            <a:avLst/>
          </a:prstGeom>
        </p:spPr>
      </p:pic>
    </p:spTree>
    <p:extLst>
      <p:ext uri="{BB962C8B-B14F-4D97-AF65-F5344CB8AC3E}">
        <p14:creationId xmlns:p14="http://schemas.microsoft.com/office/powerpoint/2010/main" val="1579331023"/>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TotalTime>
  <Words>849</Words>
  <Application>Microsoft Office PowerPoint</Application>
  <PresentationFormat>Widescreen</PresentationFormat>
  <Paragraphs>88</Paragraphs>
  <Slides>28</Slides>
  <Notes>25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等线</vt:lpstr>
      <vt:lpstr>#9Slide05 Phobia</vt:lpstr>
      <vt:lpstr>Arial</vt:lpstr>
      <vt:lpstr>Arial Black</vt:lpstr>
      <vt:lpstr>Calibri</vt:lpstr>
      <vt:lpstr>Calibri Light</vt:lpstr>
      <vt:lpstr>Cambria</vt:lpstr>
      <vt:lpstr>Coiny</vt:lpstr>
      <vt:lpstr>iCiel Cadena</vt:lpstr>
      <vt:lpstr>Times New Roman</vt:lpstr>
      <vt:lpstr>Office 主题​​</vt:lpstr>
      <vt:lpstr>5_Office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2024-02-10T04:43:29Z</dcterms:created>
  <dcterms:modified xsi:type="dcterms:W3CDTF">2024-02-20T13:57:54Z</dcterms:modified>
  <cp:category>9Slide.vn</cp:category>
</cp:coreProperties>
</file>