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259" r:id="rId3"/>
    <p:sldId id="290" r:id="rId4"/>
    <p:sldId id="288" r:id="rId5"/>
    <p:sldId id="260" r:id="rId6"/>
    <p:sldId id="261" r:id="rId7"/>
    <p:sldId id="263" r:id="rId8"/>
    <p:sldId id="264" r:id="rId9"/>
    <p:sldId id="265" r:id="rId10"/>
    <p:sldId id="266" r:id="rId11"/>
    <p:sldId id="269" r:id="rId12"/>
    <p:sldId id="289" r:id="rId13"/>
    <p:sldId id="294" r:id="rId14"/>
    <p:sldId id="295" r:id="rId15"/>
    <p:sldId id="296" r:id="rId16"/>
    <p:sldId id="297" r:id="rId17"/>
    <p:sldId id="298" r:id="rId18"/>
    <p:sldId id="299" r:id="rId19"/>
    <p:sldId id="268" r:id="rId20"/>
    <p:sldId id="273" r:id="rId21"/>
    <p:sldId id="272" r:id="rId22"/>
    <p:sldId id="274" r:id="rId23"/>
    <p:sldId id="275" r:id="rId24"/>
    <p:sldId id="276" r:id="rId25"/>
    <p:sldId id="300" r:id="rId26"/>
    <p:sldId id="287" r:id="rId27"/>
    <p:sldId id="280" r:id="rId28"/>
    <p:sldId id="286" r:id="rId29"/>
    <p:sldId id="284"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98" autoAdjust="0"/>
  </p:normalViewPr>
  <p:slideViewPr>
    <p:cSldViewPr snapToGrid="0">
      <p:cViewPr varScale="1">
        <p:scale>
          <a:sx n="45" d="100"/>
          <a:sy n="45" d="100"/>
        </p:scale>
        <p:origin x="168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312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90B184D-963F-04A1-E8C0-70CE5117F6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2.x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3.xml"/><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4.x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5.x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2.emf"/><Relationship Id="rId5" Type="http://schemas.microsoft.com/office/2007/relationships/hdphoto" Target="../media/hdphoto3.wdp"/><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516" y="243672"/>
                    <a:pt x="199492" y="62188"/>
                    <a:pt x="374691" y="0"/>
                  </a:cubicBezTo>
                  <a:cubicBezTo>
                    <a:pt x="1510527" y="1774"/>
                    <a:pt x="5366137" y="15166"/>
                    <a:pt x="8097667" y="0"/>
                  </a:cubicBezTo>
                  <a:cubicBezTo>
                    <a:pt x="8333755" y="44162"/>
                    <a:pt x="8499113" y="135721"/>
                    <a:pt x="8472360" y="374691"/>
                  </a:cubicBezTo>
                  <a:cubicBezTo>
                    <a:pt x="8522334" y="1087379"/>
                    <a:pt x="8581417" y="1692118"/>
                    <a:pt x="8472360" y="1873411"/>
                  </a:cubicBezTo>
                  <a:cubicBezTo>
                    <a:pt x="8543529" y="2014522"/>
                    <a:pt x="8358781" y="2270590"/>
                    <a:pt x="8097667" y="2248103"/>
                  </a:cubicBezTo>
                  <a:cubicBezTo>
                    <a:pt x="6653547" y="2478268"/>
                    <a:pt x="3215885" y="3110790"/>
                    <a:pt x="374691" y="2248103"/>
                  </a:cubicBezTo>
                  <a:cubicBezTo>
                    <a:pt x="224659" y="2250275"/>
                    <a:pt x="-73079" y="2094600"/>
                    <a:pt x="0" y="1873411"/>
                  </a:cubicBezTo>
                  <a:cubicBezTo>
                    <a:pt x="-92066" y="1408015"/>
                    <a:pt x="94081" y="581566"/>
                    <a:pt x="0" y="374691"/>
                  </a:cubicBezTo>
                  <a:close/>
                </a:path>
                <a:path w="8472360" h="2248105" stroke="0" extrusionOk="0">
                  <a:moveTo>
                    <a:pt x="0" y="374691"/>
                  </a:moveTo>
                  <a:cubicBezTo>
                    <a:pt x="-43586" y="187951"/>
                    <a:pt x="165812" y="42107"/>
                    <a:pt x="374691" y="0"/>
                  </a:cubicBezTo>
                  <a:cubicBezTo>
                    <a:pt x="1209995" y="-124257"/>
                    <a:pt x="6633879" y="-59828"/>
                    <a:pt x="8097667" y="0"/>
                  </a:cubicBezTo>
                  <a:cubicBezTo>
                    <a:pt x="8263302" y="-3392"/>
                    <a:pt x="8536923" y="144149"/>
                    <a:pt x="8472360" y="374691"/>
                  </a:cubicBezTo>
                  <a:cubicBezTo>
                    <a:pt x="8551191" y="871162"/>
                    <a:pt x="8318932" y="1275592"/>
                    <a:pt x="8472360" y="1873411"/>
                  </a:cubicBezTo>
                  <a:cubicBezTo>
                    <a:pt x="8452460" y="2030893"/>
                    <a:pt x="8325761" y="2265794"/>
                    <a:pt x="8097667" y="2248103"/>
                  </a:cubicBezTo>
                  <a:cubicBezTo>
                    <a:pt x="4492768" y="2186792"/>
                    <a:pt x="1312851" y="1882933"/>
                    <a:pt x="374691" y="2248103"/>
                  </a:cubicBezTo>
                  <a:cubicBezTo>
                    <a:pt x="196051" y="2241609"/>
                    <a:pt x="6279" y="2069520"/>
                    <a:pt x="0" y="1873411"/>
                  </a:cubicBezTo>
                  <a:cubicBezTo>
                    <a:pt x="-131785" y="1703417"/>
                    <a:pt x="-66311" y="973788"/>
                    <a:pt x="0" y="374691"/>
                  </a:cubicBezTo>
                  <a:close/>
                </a:path>
                <a:path w="8472360" h="2248105" fill="none" stroke="0" extrusionOk="0">
                  <a:moveTo>
                    <a:pt x="0" y="374691"/>
                  </a:moveTo>
                  <a:cubicBezTo>
                    <a:pt x="-28417" y="181190"/>
                    <a:pt x="174731" y="8316"/>
                    <a:pt x="374691" y="0"/>
                  </a:cubicBezTo>
                  <a:cubicBezTo>
                    <a:pt x="1026312" y="399493"/>
                    <a:pt x="5213176" y="-187302"/>
                    <a:pt x="8097667" y="0"/>
                  </a:cubicBezTo>
                  <a:cubicBezTo>
                    <a:pt x="8298458" y="42687"/>
                    <a:pt x="8512564" y="175888"/>
                    <a:pt x="8472360" y="374691"/>
                  </a:cubicBezTo>
                  <a:cubicBezTo>
                    <a:pt x="8524701" y="1057470"/>
                    <a:pt x="8565102" y="1627108"/>
                    <a:pt x="8472360" y="1873411"/>
                  </a:cubicBezTo>
                  <a:cubicBezTo>
                    <a:pt x="8508652" y="2029761"/>
                    <a:pt x="8336386" y="2260486"/>
                    <a:pt x="8097667" y="2248103"/>
                  </a:cubicBezTo>
                  <a:cubicBezTo>
                    <a:pt x="7197304" y="1876577"/>
                    <a:pt x="2780596" y="2421979"/>
                    <a:pt x="374691" y="2248103"/>
                  </a:cubicBezTo>
                  <a:cubicBezTo>
                    <a:pt x="186053" y="2244847"/>
                    <a:pt x="-24037" y="2118005"/>
                    <a:pt x="0" y="1873411"/>
                  </a:cubicBezTo>
                  <a:cubicBezTo>
                    <a:pt x="-96594" y="1452971"/>
                    <a:pt x="51221" y="592186"/>
                    <a:pt x="0" y="374691"/>
                  </a:cubicBezTo>
                  <a:close/>
                </a:path>
                <a:path w="8472360" h="2248105" fill="none" stroke="0" extrusionOk="0">
                  <a:moveTo>
                    <a:pt x="0" y="374691"/>
                  </a:moveTo>
                  <a:cubicBezTo>
                    <a:pt x="-7161" y="242993"/>
                    <a:pt x="212200" y="52697"/>
                    <a:pt x="374691" y="0"/>
                  </a:cubicBezTo>
                  <a:cubicBezTo>
                    <a:pt x="1432743" y="22690"/>
                    <a:pt x="6875266" y="155460"/>
                    <a:pt x="8097667" y="0"/>
                  </a:cubicBezTo>
                  <a:cubicBezTo>
                    <a:pt x="8323447" y="38847"/>
                    <a:pt x="8516022" y="135935"/>
                    <a:pt x="8472360" y="374691"/>
                  </a:cubicBezTo>
                  <a:cubicBezTo>
                    <a:pt x="8485004" y="1081358"/>
                    <a:pt x="8523190" y="1667422"/>
                    <a:pt x="8472360" y="1873411"/>
                  </a:cubicBezTo>
                  <a:cubicBezTo>
                    <a:pt x="8536551" y="1994581"/>
                    <a:pt x="8361077" y="2269181"/>
                    <a:pt x="8097667" y="2248103"/>
                  </a:cubicBezTo>
                  <a:cubicBezTo>
                    <a:pt x="6905322" y="2205260"/>
                    <a:pt x="3008744" y="2692855"/>
                    <a:pt x="374691" y="2248103"/>
                  </a:cubicBezTo>
                  <a:cubicBezTo>
                    <a:pt x="191337" y="2262746"/>
                    <a:pt x="-50206" y="2099305"/>
                    <a:pt x="0" y="1873411"/>
                  </a:cubicBezTo>
                  <a:cubicBezTo>
                    <a:pt x="-84196" y="1427551"/>
                    <a:pt x="92835" y="584775"/>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466070 h 2310483"/>
                <a:gd name="connsiteX1" fmla="*/ 457490 w 5432196"/>
                <a:gd name="connsiteY1" fmla="*/ 0 h 2310483"/>
                <a:gd name="connsiteX2" fmla="*/ 1067314 w 5432196"/>
                <a:gd name="connsiteY2" fmla="*/ 0 h 2310483"/>
                <a:gd name="connsiteX3" fmla="*/ 1677138 w 5432196"/>
                <a:gd name="connsiteY3" fmla="*/ 0 h 2310483"/>
                <a:gd name="connsiteX4" fmla="*/ 2106273 w 5432196"/>
                <a:gd name="connsiteY4" fmla="*/ 0 h 2310483"/>
                <a:gd name="connsiteX5" fmla="*/ 2580581 w 5432196"/>
                <a:gd name="connsiteY5" fmla="*/ 0 h 2310483"/>
                <a:gd name="connsiteX6" fmla="*/ 3235577 w 5432196"/>
                <a:gd name="connsiteY6" fmla="*/ 0 h 2310483"/>
                <a:gd name="connsiteX7" fmla="*/ 3664713 w 5432196"/>
                <a:gd name="connsiteY7" fmla="*/ 0 h 2310483"/>
                <a:gd name="connsiteX8" fmla="*/ 4093848 w 5432196"/>
                <a:gd name="connsiteY8" fmla="*/ 0 h 2310483"/>
                <a:gd name="connsiteX9" fmla="*/ 4974705 w 5432196"/>
                <a:gd name="connsiteY9" fmla="*/ 0 h 2310483"/>
                <a:gd name="connsiteX10" fmla="*/ 5432196 w 5432196"/>
                <a:gd name="connsiteY10" fmla="*/ 466070 h 2310483"/>
                <a:gd name="connsiteX11" fmla="*/ 5432196 w 5432196"/>
                <a:gd name="connsiteY11" fmla="*/ 884167 h 2310483"/>
                <a:gd name="connsiteX12" fmla="*/ 5432196 w 5432196"/>
                <a:gd name="connsiteY12" fmla="*/ 1371181 h 2310483"/>
                <a:gd name="connsiteX13" fmla="*/ 5432196 w 5432196"/>
                <a:gd name="connsiteY13" fmla="*/ 1844412 h 2310483"/>
                <a:gd name="connsiteX14" fmla="*/ 4974705 w 5432196"/>
                <a:gd name="connsiteY14" fmla="*/ 2310483 h 2310483"/>
                <a:gd name="connsiteX15" fmla="*/ 4500398 w 5432196"/>
                <a:gd name="connsiteY15" fmla="*/ 2310483 h 2310483"/>
                <a:gd name="connsiteX16" fmla="*/ 3980918 w 5432196"/>
                <a:gd name="connsiteY16" fmla="*/ 2310483 h 2310483"/>
                <a:gd name="connsiteX17" fmla="*/ 3461438 w 5432196"/>
                <a:gd name="connsiteY17" fmla="*/ 2310483 h 2310483"/>
                <a:gd name="connsiteX18" fmla="*/ 3032303 w 5432196"/>
                <a:gd name="connsiteY18" fmla="*/ 2310483 h 2310483"/>
                <a:gd name="connsiteX19" fmla="*/ 2512823 w 5432196"/>
                <a:gd name="connsiteY19" fmla="*/ 2310483 h 2310483"/>
                <a:gd name="connsiteX20" fmla="*/ 2038515 w 5432196"/>
                <a:gd name="connsiteY20" fmla="*/ 2310483 h 2310483"/>
                <a:gd name="connsiteX21" fmla="*/ 1609380 w 5432196"/>
                <a:gd name="connsiteY21" fmla="*/ 2310483 h 2310483"/>
                <a:gd name="connsiteX22" fmla="*/ 954383 w 5432196"/>
                <a:gd name="connsiteY22" fmla="*/ 2310483 h 2310483"/>
                <a:gd name="connsiteX23" fmla="*/ 457490 w 5432196"/>
                <a:gd name="connsiteY23" fmla="*/ 2310483 h 2310483"/>
                <a:gd name="connsiteX24" fmla="*/ 0 w 5432196"/>
                <a:gd name="connsiteY24" fmla="*/ 1844412 h 2310483"/>
                <a:gd name="connsiteX25" fmla="*/ 0 w 5432196"/>
                <a:gd name="connsiteY25" fmla="*/ 1384965 h 2310483"/>
                <a:gd name="connsiteX26" fmla="*/ 0 w 5432196"/>
                <a:gd name="connsiteY26" fmla="*/ 939301 h 2310483"/>
                <a:gd name="connsiteX27" fmla="*/ 0 w 5432196"/>
                <a:gd name="connsiteY27" fmla="*/ 466070 h 2310483"/>
                <a:gd name="connsiteX0" fmla="*/ 0 w 5432196"/>
                <a:gd name="connsiteY0" fmla="*/ 466070 h 2310483"/>
                <a:gd name="connsiteX1" fmla="*/ 457490 w 5432196"/>
                <a:gd name="connsiteY1" fmla="*/ 0 h 2310483"/>
                <a:gd name="connsiteX2" fmla="*/ 1067314 w 5432196"/>
                <a:gd name="connsiteY2" fmla="*/ 0 h 2310483"/>
                <a:gd name="connsiteX3" fmla="*/ 1541621 w 5432196"/>
                <a:gd name="connsiteY3" fmla="*/ 0 h 2310483"/>
                <a:gd name="connsiteX4" fmla="*/ 2015929 w 5432196"/>
                <a:gd name="connsiteY4" fmla="*/ 0 h 2310483"/>
                <a:gd name="connsiteX5" fmla="*/ 2625753 w 5432196"/>
                <a:gd name="connsiteY5" fmla="*/ 0 h 2310483"/>
                <a:gd name="connsiteX6" fmla="*/ 3145233 w 5432196"/>
                <a:gd name="connsiteY6" fmla="*/ 0 h 2310483"/>
                <a:gd name="connsiteX7" fmla="*/ 3800229 w 5432196"/>
                <a:gd name="connsiteY7" fmla="*/ 0 h 2310483"/>
                <a:gd name="connsiteX8" fmla="*/ 4455226 w 5432196"/>
                <a:gd name="connsiteY8" fmla="*/ 0 h 2310483"/>
                <a:gd name="connsiteX9" fmla="*/ 4974705 w 5432196"/>
                <a:gd name="connsiteY9" fmla="*/ 0 h 2310483"/>
                <a:gd name="connsiteX10" fmla="*/ 5432196 w 5432196"/>
                <a:gd name="connsiteY10" fmla="*/ 466070 h 2310483"/>
                <a:gd name="connsiteX11" fmla="*/ 5432196 w 5432196"/>
                <a:gd name="connsiteY11" fmla="*/ 925517 h 2310483"/>
                <a:gd name="connsiteX12" fmla="*/ 5432196 w 5432196"/>
                <a:gd name="connsiteY12" fmla="*/ 1384965 h 2310483"/>
                <a:gd name="connsiteX13" fmla="*/ 5432196 w 5432196"/>
                <a:gd name="connsiteY13" fmla="*/ 1844412 h 2310483"/>
                <a:gd name="connsiteX14" fmla="*/ 4974705 w 5432196"/>
                <a:gd name="connsiteY14" fmla="*/ 2310483 h 2310483"/>
                <a:gd name="connsiteX15" fmla="*/ 4364881 w 5432196"/>
                <a:gd name="connsiteY15" fmla="*/ 2310483 h 2310483"/>
                <a:gd name="connsiteX16" fmla="*/ 3845401 w 5432196"/>
                <a:gd name="connsiteY16" fmla="*/ 2310483 h 2310483"/>
                <a:gd name="connsiteX17" fmla="*/ 3325922 w 5432196"/>
                <a:gd name="connsiteY17" fmla="*/ 2310483 h 2310483"/>
                <a:gd name="connsiteX18" fmla="*/ 2670925 w 5432196"/>
                <a:gd name="connsiteY18" fmla="*/ 2310483 h 2310483"/>
                <a:gd name="connsiteX19" fmla="*/ 2061101 w 5432196"/>
                <a:gd name="connsiteY19" fmla="*/ 2310483 h 2310483"/>
                <a:gd name="connsiteX20" fmla="*/ 1541621 w 5432196"/>
                <a:gd name="connsiteY20" fmla="*/ 2310483 h 2310483"/>
                <a:gd name="connsiteX21" fmla="*/ 1067314 w 5432196"/>
                <a:gd name="connsiteY21" fmla="*/ 2310483 h 2310483"/>
                <a:gd name="connsiteX22" fmla="*/ 457490 w 5432196"/>
                <a:gd name="connsiteY22" fmla="*/ 2310483 h 2310483"/>
                <a:gd name="connsiteX23" fmla="*/ 0 w 5432196"/>
                <a:gd name="connsiteY23" fmla="*/ 1844412 h 2310483"/>
                <a:gd name="connsiteX24" fmla="*/ 0 w 5432196"/>
                <a:gd name="connsiteY24" fmla="*/ 1357398 h 2310483"/>
                <a:gd name="connsiteX25" fmla="*/ 0 w 5432196"/>
                <a:gd name="connsiteY25" fmla="*/ 870384 h 2310483"/>
                <a:gd name="connsiteX26" fmla="*/ 0 w 5432196"/>
                <a:gd name="connsiteY26" fmla="*/ 466070 h 231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310483" fill="none" extrusionOk="0">
                  <a:moveTo>
                    <a:pt x="0" y="466070"/>
                  </a:moveTo>
                  <a:cubicBezTo>
                    <a:pt x="-85819" y="185076"/>
                    <a:pt x="230423" y="95618"/>
                    <a:pt x="457490" y="0"/>
                  </a:cubicBezTo>
                  <a:cubicBezTo>
                    <a:pt x="661590" y="-48975"/>
                    <a:pt x="831291" y="32046"/>
                    <a:pt x="1067314" y="0"/>
                  </a:cubicBezTo>
                  <a:cubicBezTo>
                    <a:pt x="1314390" y="-3639"/>
                    <a:pt x="1414315" y="-16238"/>
                    <a:pt x="1677138" y="0"/>
                  </a:cubicBezTo>
                  <a:cubicBezTo>
                    <a:pt x="1925731" y="26560"/>
                    <a:pt x="2022673" y="-21438"/>
                    <a:pt x="2106273" y="0"/>
                  </a:cubicBezTo>
                  <a:cubicBezTo>
                    <a:pt x="2176579" y="1021"/>
                    <a:pt x="2482124" y="15068"/>
                    <a:pt x="2580581" y="0"/>
                  </a:cubicBezTo>
                  <a:cubicBezTo>
                    <a:pt x="2658922" y="-41094"/>
                    <a:pt x="2890678" y="44152"/>
                    <a:pt x="3235577" y="0"/>
                  </a:cubicBezTo>
                  <a:cubicBezTo>
                    <a:pt x="3561509" y="3184"/>
                    <a:pt x="3550052" y="-15794"/>
                    <a:pt x="3664713" y="0"/>
                  </a:cubicBezTo>
                  <a:cubicBezTo>
                    <a:pt x="3771862" y="14706"/>
                    <a:pt x="3951526" y="-23860"/>
                    <a:pt x="4093848" y="0"/>
                  </a:cubicBezTo>
                  <a:cubicBezTo>
                    <a:pt x="4221308" y="16955"/>
                    <a:pt x="4772716" y="10874"/>
                    <a:pt x="4974705" y="0"/>
                  </a:cubicBezTo>
                  <a:cubicBezTo>
                    <a:pt x="5185125" y="14810"/>
                    <a:pt x="5444070" y="187947"/>
                    <a:pt x="5432196" y="466070"/>
                  </a:cubicBezTo>
                  <a:cubicBezTo>
                    <a:pt x="5405523" y="586537"/>
                    <a:pt x="5468948" y="698768"/>
                    <a:pt x="5432196" y="884167"/>
                  </a:cubicBezTo>
                  <a:cubicBezTo>
                    <a:pt x="5424447" y="1041979"/>
                    <a:pt x="5413064" y="1129830"/>
                    <a:pt x="5432196" y="1371181"/>
                  </a:cubicBezTo>
                  <a:cubicBezTo>
                    <a:pt x="5439172" y="1611618"/>
                    <a:pt x="5443979" y="1632915"/>
                    <a:pt x="5432196" y="1844412"/>
                  </a:cubicBezTo>
                  <a:cubicBezTo>
                    <a:pt x="5455385" y="2147476"/>
                    <a:pt x="5195580" y="2377688"/>
                    <a:pt x="4974705" y="2310483"/>
                  </a:cubicBezTo>
                  <a:cubicBezTo>
                    <a:pt x="4832477" y="2323906"/>
                    <a:pt x="4648544" y="2302198"/>
                    <a:pt x="4500398" y="2310483"/>
                  </a:cubicBezTo>
                  <a:cubicBezTo>
                    <a:pt x="4338101" y="2278340"/>
                    <a:pt x="4215921" y="2293709"/>
                    <a:pt x="3980918" y="2310483"/>
                  </a:cubicBezTo>
                  <a:cubicBezTo>
                    <a:pt x="3728074" y="2323361"/>
                    <a:pt x="3643732" y="2326141"/>
                    <a:pt x="3461438" y="2310483"/>
                  </a:cubicBezTo>
                  <a:cubicBezTo>
                    <a:pt x="3295534" y="2302576"/>
                    <a:pt x="3197852" y="2304916"/>
                    <a:pt x="3032303" y="2310483"/>
                  </a:cubicBezTo>
                  <a:cubicBezTo>
                    <a:pt x="2891200" y="2316502"/>
                    <a:pt x="2635572" y="2320595"/>
                    <a:pt x="2512823" y="2310483"/>
                  </a:cubicBezTo>
                  <a:cubicBezTo>
                    <a:pt x="2376233" y="2299415"/>
                    <a:pt x="2196742" y="2315033"/>
                    <a:pt x="2038515" y="2310483"/>
                  </a:cubicBezTo>
                  <a:cubicBezTo>
                    <a:pt x="1885750" y="2328674"/>
                    <a:pt x="1708772" y="2298053"/>
                    <a:pt x="1609380" y="2310483"/>
                  </a:cubicBezTo>
                  <a:cubicBezTo>
                    <a:pt x="1555909" y="2290288"/>
                    <a:pt x="1255866" y="2272720"/>
                    <a:pt x="954383" y="2310483"/>
                  </a:cubicBezTo>
                  <a:cubicBezTo>
                    <a:pt x="656225" y="2324778"/>
                    <a:pt x="589839" y="2309638"/>
                    <a:pt x="457490" y="2310483"/>
                  </a:cubicBezTo>
                  <a:cubicBezTo>
                    <a:pt x="177469" y="2238550"/>
                    <a:pt x="72833" y="2061681"/>
                    <a:pt x="0" y="1844412"/>
                  </a:cubicBezTo>
                  <a:cubicBezTo>
                    <a:pt x="-7273" y="1701692"/>
                    <a:pt x="41035" y="1550122"/>
                    <a:pt x="0" y="1384965"/>
                  </a:cubicBezTo>
                  <a:cubicBezTo>
                    <a:pt x="-31952" y="1226257"/>
                    <a:pt x="2782" y="1078389"/>
                    <a:pt x="0" y="939301"/>
                  </a:cubicBezTo>
                  <a:cubicBezTo>
                    <a:pt x="-15964" y="824340"/>
                    <a:pt x="-32170" y="684540"/>
                    <a:pt x="0" y="466070"/>
                  </a:cubicBezTo>
                  <a:close/>
                </a:path>
                <a:path w="5432196" h="2310483" stroke="0" extrusionOk="0">
                  <a:moveTo>
                    <a:pt x="0" y="466070"/>
                  </a:moveTo>
                  <a:cubicBezTo>
                    <a:pt x="8640" y="262926"/>
                    <a:pt x="254419" y="98026"/>
                    <a:pt x="457490" y="0"/>
                  </a:cubicBezTo>
                  <a:cubicBezTo>
                    <a:pt x="623848" y="-3401"/>
                    <a:pt x="780284" y="29366"/>
                    <a:pt x="1067314" y="0"/>
                  </a:cubicBezTo>
                  <a:cubicBezTo>
                    <a:pt x="1353851" y="-16930"/>
                    <a:pt x="1356941" y="-14664"/>
                    <a:pt x="1541621" y="0"/>
                  </a:cubicBezTo>
                  <a:cubicBezTo>
                    <a:pt x="1717021" y="16118"/>
                    <a:pt x="1830937" y="-6718"/>
                    <a:pt x="2015929" y="0"/>
                  </a:cubicBezTo>
                  <a:cubicBezTo>
                    <a:pt x="2221914" y="-20550"/>
                    <a:pt x="2326835" y="21800"/>
                    <a:pt x="2625753" y="0"/>
                  </a:cubicBezTo>
                  <a:cubicBezTo>
                    <a:pt x="2929051" y="728"/>
                    <a:pt x="2972532" y="-15630"/>
                    <a:pt x="3145233" y="0"/>
                  </a:cubicBezTo>
                  <a:cubicBezTo>
                    <a:pt x="3303146" y="-46826"/>
                    <a:pt x="3537846" y="24171"/>
                    <a:pt x="3800229" y="0"/>
                  </a:cubicBezTo>
                  <a:cubicBezTo>
                    <a:pt x="4047520" y="-18652"/>
                    <a:pt x="4151117" y="21283"/>
                    <a:pt x="4455226" y="0"/>
                  </a:cubicBezTo>
                  <a:cubicBezTo>
                    <a:pt x="4749142" y="-18257"/>
                    <a:pt x="4798526" y="21132"/>
                    <a:pt x="4974705" y="0"/>
                  </a:cubicBezTo>
                  <a:cubicBezTo>
                    <a:pt x="5238542" y="-45318"/>
                    <a:pt x="5382300" y="193622"/>
                    <a:pt x="5432196" y="466070"/>
                  </a:cubicBezTo>
                  <a:cubicBezTo>
                    <a:pt x="5398017" y="607479"/>
                    <a:pt x="5448747" y="736741"/>
                    <a:pt x="5432196" y="925517"/>
                  </a:cubicBezTo>
                  <a:cubicBezTo>
                    <a:pt x="5425310" y="1105073"/>
                    <a:pt x="5425052" y="1174967"/>
                    <a:pt x="5432196" y="1384965"/>
                  </a:cubicBezTo>
                  <a:cubicBezTo>
                    <a:pt x="5452406" y="1598987"/>
                    <a:pt x="5402004" y="1688034"/>
                    <a:pt x="5432196" y="1844412"/>
                  </a:cubicBezTo>
                  <a:cubicBezTo>
                    <a:pt x="5527543" y="2145441"/>
                    <a:pt x="5255739" y="2375549"/>
                    <a:pt x="4974705" y="2310483"/>
                  </a:cubicBezTo>
                  <a:cubicBezTo>
                    <a:pt x="4704519" y="2310410"/>
                    <a:pt x="4563113" y="2295183"/>
                    <a:pt x="4364881" y="2310483"/>
                  </a:cubicBezTo>
                  <a:cubicBezTo>
                    <a:pt x="4159637" y="2324591"/>
                    <a:pt x="3954048" y="2313955"/>
                    <a:pt x="3845401" y="2310483"/>
                  </a:cubicBezTo>
                  <a:cubicBezTo>
                    <a:pt x="3705104" y="2351703"/>
                    <a:pt x="3463682" y="2340800"/>
                    <a:pt x="3325922" y="2310483"/>
                  </a:cubicBezTo>
                  <a:cubicBezTo>
                    <a:pt x="3212986" y="2284356"/>
                    <a:pt x="2832638" y="2328404"/>
                    <a:pt x="2670925" y="2310483"/>
                  </a:cubicBezTo>
                  <a:cubicBezTo>
                    <a:pt x="2518872" y="2299676"/>
                    <a:pt x="2367788" y="2296740"/>
                    <a:pt x="2061101" y="2310483"/>
                  </a:cubicBezTo>
                  <a:cubicBezTo>
                    <a:pt x="1811727" y="2314472"/>
                    <a:pt x="1642482" y="2276631"/>
                    <a:pt x="1541621" y="2310483"/>
                  </a:cubicBezTo>
                  <a:cubicBezTo>
                    <a:pt x="1421106" y="2304804"/>
                    <a:pt x="1175820" y="2327332"/>
                    <a:pt x="1067314" y="2310483"/>
                  </a:cubicBezTo>
                  <a:cubicBezTo>
                    <a:pt x="960683" y="2312444"/>
                    <a:pt x="639719" y="2343050"/>
                    <a:pt x="457490" y="2310483"/>
                  </a:cubicBezTo>
                  <a:cubicBezTo>
                    <a:pt x="249362" y="2268213"/>
                    <a:pt x="-10248" y="2128073"/>
                    <a:pt x="0" y="1844412"/>
                  </a:cubicBezTo>
                  <a:cubicBezTo>
                    <a:pt x="13434" y="1659744"/>
                    <a:pt x="-9221" y="1569404"/>
                    <a:pt x="0" y="1357398"/>
                  </a:cubicBezTo>
                  <a:cubicBezTo>
                    <a:pt x="14971" y="1118420"/>
                    <a:pt x="-30137" y="1096449"/>
                    <a:pt x="0" y="870384"/>
                  </a:cubicBezTo>
                  <a:cubicBezTo>
                    <a:pt x="28618" y="653811"/>
                    <a:pt x="-26507" y="589719"/>
                    <a:pt x="0" y="466070"/>
                  </a:cubicBezTo>
                  <a:close/>
                </a:path>
                <a:path w="5432196" h="2310483" fill="none" stroke="0" extrusionOk="0">
                  <a:moveTo>
                    <a:pt x="0" y="466070"/>
                  </a:moveTo>
                  <a:cubicBezTo>
                    <a:pt x="-46863" y="255112"/>
                    <a:pt x="233120" y="72800"/>
                    <a:pt x="457490" y="0"/>
                  </a:cubicBezTo>
                  <a:cubicBezTo>
                    <a:pt x="614216" y="-28852"/>
                    <a:pt x="828184" y="27455"/>
                    <a:pt x="1067314" y="0"/>
                  </a:cubicBezTo>
                  <a:cubicBezTo>
                    <a:pt x="1299766" y="-22227"/>
                    <a:pt x="1387057" y="-9145"/>
                    <a:pt x="1677138" y="0"/>
                  </a:cubicBezTo>
                  <a:cubicBezTo>
                    <a:pt x="1938999" y="18958"/>
                    <a:pt x="2028548" y="-16823"/>
                    <a:pt x="2106273" y="0"/>
                  </a:cubicBezTo>
                  <a:cubicBezTo>
                    <a:pt x="2210747" y="4352"/>
                    <a:pt x="2488021" y="7464"/>
                    <a:pt x="2580581" y="0"/>
                  </a:cubicBezTo>
                  <a:cubicBezTo>
                    <a:pt x="2678541" y="-24340"/>
                    <a:pt x="2888933" y="24245"/>
                    <a:pt x="3235577" y="0"/>
                  </a:cubicBezTo>
                  <a:cubicBezTo>
                    <a:pt x="3561106" y="-354"/>
                    <a:pt x="3557430" y="-15055"/>
                    <a:pt x="3664713" y="0"/>
                  </a:cubicBezTo>
                  <a:cubicBezTo>
                    <a:pt x="3767770" y="18087"/>
                    <a:pt x="3930979" y="-22423"/>
                    <a:pt x="4093848" y="0"/>
                  </a:cubicBezTo>
                  <a:cubicBezTo>
                    <a:pt x="4185376" y="9918"/>
                    <a:pt x="4765218" y="9620"/>
                    <a:pt x="4974705" y="0"/>
                  </a:cubicBezTo>
                  <a:cubicBezTo>
                    <a:pt x="5205884" y="-22135"/>
                    <a:pt x="5449921" y="191292"/>
                    <a:pt x="5432196" y="466070"/>
                  </a:cubicBezTo>
                  <a:cubicBezTo>
                    <a:pt x="5412849" y="553007"/>
                    <a:pt x="5438889" y="704479"/>
                    <a:pt x="5432196" y="884167"/>
                  </a:cubicBezTo>
                  <a:cubicBezTo>
                    <a:pt x="5424270" y="1040427"/>
                    <a:pt x="5418281" y="1152166"/>
                    <a:pt x="5432196" y="1371181"/>
                  </a:cubicBezTo>
                  <a:cubicBezTo>
                    <a:pt x="5442953" y="1610108"/>
                    <a:pt x="5441395" y="1642576"/>
                    <a:pt x="5432196" y="1844412"/>
                  </a:cubicBezTo>
                  <a:cubicBezTo>
                    <a:pt x="5452971" y="2119321"/>
                    <a:pt x="5221649" y="2315057"/>
                    <a:pt x="4974705" y="2310483"/>
                  </a:cubicBezTo>
                  <a:cubicBezTo>
                    <a:pt x="4841918" y="2335916"/>
                    <a:pt x="4647849" y="2314280"/>
                    <a:pt x="4500398" y="2310483"/>
                  </a:cubicBezTo>
                  <a:cubicBezTo>
                    <a:pt x="4325412" y="2316117"/>
                    <a:pt x="4206169" y="2285949"/>
                    <a:pt x="3980918" y="2310483"/>
                  </a:cubicBezTo>
                  <a:cubicBezTo>
                    <a:pt x="3753044" y="2330054"/>
                    <a:pt x="3638754" y="2301814"/>
                    <a:pt x="3461438" y="2310483"/>
                  </a:cubicBezTo>
                  <a:cubicBezTo>
                    <a:pt x="3304494" y="2327207"/>
                    <a:pt x="3197478" y="2316949"/>
                    <a:pt x="3032303" y="2310483"/>
                  </a:cubicBezTo>
                  <a:cubicBezTo>
                    <a:pt x="2892203" y="2320519"/>
                    <a:pt x="2623046" y="2291091"/>
                    <a:pt x="2512823" y="2310483"/>
                  </a:cubicBezTo>
                  <a:cubicBezTo>
                    <a:pt x="2365291" y="2330030"/>
                    <a:pt x="2203218" y="2299229"/>
                    <a:pt x="2038515" y="2310483"/>
                  </a:cubicBezTo>
                  <a:cubicBezTo>
                    <a:pt x="1858844" y="2343767"/>
                    <a:pt x="1724324" y="2282965"/>
                    <a:pt x="1609380" y="2310483"/>
                  </a:cubicBezTo>
                  <a:cubicBezTo>
                    <a:pt x="1498677" y="2294855"/>
                    <a:pt x="1294821" y="2335665"/>
                    <a:pt x="954383" y="2310483"/>
                  </a:cubicBezTo>
                  <a:cubicBezTo>
                    <a:pt x="635376" y="2343561"/>
                    <a:pt x="589218" y="2310017"/>
                    <a:pt x="457490" y="2310483"/>
                  </a:cubicBezTo>
                  <a:cubicBezTo>
                    <a:pt x="189161" y="2289424"/>
                    <a:pt x="23114" y="2103108"/>
                    <a:pt x="0" y="1844412"/>
                  </a:cubicBezTo>
                  <a:cubicBezTo>
                    <a:pt x="-4200" y="1688371"/>
                    <a:pt x="699" y="1522210"/>
                    <a:pt x="0" y="1384965"/>
                  </a:cubicBezTo>
                  <a:cubicBezTo>
                    <a:pt x="-4297" y="1228688"/>
                    <a:pt x="22025" y="1096265"/>
                    <a:pt x="0" y="939301"/>
                  </a:cubicBezTo>
                  <a:cubicBezTo>
                    <a:pt x="2832" y="788841"/>
                    <a:pt x="-20" y="684965"/>
                    <a:pt x="0" y="466070"/>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261</TotalTime>
  <Words>1673</Words>
  <Application>Microsoft Office PowerPoint</Application>
  <PresentationFormat>Widescreen</PresentationFormat>
  <Paragraphs>91</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#9Slide03 BoosterNextFYBlack</vt:lpstr>
      <vt:lpstr>#9Slide05 SVNMotion Picture</vt:lpstr>
      <vt:lpstr>#9Slide07 SVNZiclets</vt:lpstr>
      <vt:lpstr>Arial</vt:lpstr>
      <vt:lpstr>Calibri</vt:lpstr>
      <vt:lpstr>Cambria</vt:lpstr>
      <vt:lpstr>Montserrat Light</vt:lpstr>
      <vt:lpstr>UVF Candlescript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38</cp:revision>
  <dcterms:created xsi:type="dcterms:W3CDTF">2024-01-04T01:05:46Z</dcterms:created>
  <dcterms:modified xsi:type="dcterms:W3CDTF">2024-02-20T13:45:16Z</dcterms:modified>
  <cp:category>9Slide.vn</cp:category>
</cp:coreProperties>
</file>