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6"/>
  </p:notesMasterIdLst>
  <p:sldIdLst>
    <p:sldId id="541" r:id="rId2"/>
    <p:sldId id="474" r:id="rId3"/>
    <p:sldId id="542" r:id="rId4"/>
    <p:sldId id="543" r:id="rId5"/>
    <p:sldId id="544" r:id="rId6"/>
    <p:sldId id="409" r:id="rId7"/>
    <p:sldId id="437" r:id="rId8"/>
    <p:sldId id="482" r:id="rId9"/>
    <p:sldId id="476" r:id="rId10"/>
    <p:sldId id="353" r:id="rId11"/>
    <p:sldId id="545" r:id="rId12"/>
    <p:sldId id="483" r:id="rId13"/>
    <p:sldId id="547" r:id="rId14"/>
    <p:sldId id="548" r:id="rId15"/>
    <p:sldId id="549" r:id="rId16"/>
    <p:sldId id="546" r:id="rId17"/>
    <p:sldId id="550" r:id="rId18"/>
    <p:sldId id="551" r:id="rId19"/>
    <p:sldId id="552" r:id="rId20"/>
    <p:sldId id="553" r:id="rId21"/>
    <p:sldId id="512" r:id="rId22"/>
    <p:sldId id="554" r:id="rId23"/>
    <p:sldId id="480" r:id="rId24"/>
    <p:sldId id="526" r:id="rId25"/>
    <p:sldId id="555" r:id="rId26"/>
    <p:sldId id="556" r:id="rId27"/>
    <p:sldId id="557" r:id="rId28"/>
    <p:sldId id="527" r:id="rId29"/>
    <p:sldId id="481" r:id="rId30"/>
    <p:sldId id="538" r:id="rId31"/>
    <p:sldId id="558" r:id="rId32"/>
    <p:sldId id="559" r:id="rId33"/>
    <p:sldId id="560" r:id="rId34"/>
    <p:sldId id="3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9558"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354533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6</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78C9-59D2-FC83-B27C-A4E40D0F5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761CBD-55B3-3925-0ED0-6078EC4933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06083E-D0CF-A8CB-BC87-697E7365DFCC}"/>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8F07CFCF-31EC-84CB-7287-BB2681FE9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10203-635A-2E7C-2FBA-A2078E822C13}"/>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4119364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2D15-AA96-E01E-831A-9CD0F3DF46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8D3518-88AB-FFED-6DF1-BBA364E7AE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1843F-2183-CC9C-6060-F8420045B85F}"/>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0E7BF8CC-C05F-696B-3462-ECC41D0E1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6B2B7-9886-3699-7CB6-37CAD43C3C64}"/>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186793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74BB7F-1B64-4E87-E8E2-0443DFC03E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B5BCE9-419A-195C-9C77-3A475EEC6B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13E1B-6058-8EBA-C9B3-FBEE0D4C1FB6}"/>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1020C210-6C2F-BE5C-D6EA-BB4A95DA3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874C3-AE06-767A-6B6C-E008E33AD832}"/>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3175660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64789101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2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2023/12/15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extLst>
      <p:ext uri="{BB962C8B-B14F-4D97-AF65-F5344CB8AC3E}">
        <p14:creationId xmlns:p14="http://schemas.microsoft.com/office/powerpoint/2010/main" val="1236076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6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FC7A-157A-36E7-939D-63009E17AC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69940-3B91-650D-9D91-F62F176682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E758C-211E-B445-2C1D-1F683B4E6997}"/>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091F4C49-51D4-2586-02A6-F98F1B35C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205B7-8411-63DC-A023-D160D47E7906}"/>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317747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E7B7-34AE-5EF1-EB0E-C67EC54003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96E0A-2D54-F8CD-0D25-068D782076C9}"/>
              </a:ext>
            </a:extLst>
          </p:cNvPr>
          <p:cNvSpPr>
            <a:spLocks noGrp="1"/>
          </p:cNvSpPr>
          <p:nvPr>
            <p:ph type="dt" sz="half" idx="10"/>
          </p:nvPr>
        </p:nvSpPr>
        <p:spPr/>
        <p:txBody>
          <a:bodyPr/>
          <a:lstStyle/>
          <a:p>
            <a:fld id="{851456EF-EDA7-466D-90A9-97D47B7037CB}" type="datetimeFigureOut">
              <a:rPr lang="zh-CN" altLang="en-US" smtClean="0"/>
              <a:t>2023/12/15</a:t>
            </a:fld>
            <a:endParaRPr lang="zh-CN" altLang="en-US"/>
          </a:p>
        </p:txBody>
      </p:sp>
      <p:sp>
        <p:nvSpPr>
          <p:cNvPr id="4" name="Footer Placeholder 3">
            <a:extLst>
              <a:ext uri="{FF2B5EF4-FFF2-40B4-BE49-F238E27FC236}">
                <a16:creationId xmlns:a16="http://schemas.microsoft.com/office/drawing/2014/main" id="{9C656ED2-80B9-851F-3017-8577242A4B35}"/>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AEA546B6-17A4-4A82-C59F-4A6C2DA40E3B}"/>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507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2592-17ED-C576-86E0-6EC20FDBA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E52E2-EA8E-CDF0-992C-10744A0FC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98931-9408-3727-DC72-1B3ED20FB175}"/>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939EE64D-7A63-7976-62BD-B853EDAF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D7129-70B5-620C-C8E1-457F8AC548F9}"/>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230270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2EE5-FE23-6EBD-02F4-671389821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AE23AC-FE4C-5F7A-AB49-1466C86191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526377-8A5A-FA13-EDC2-D7F4C792D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AEC62D-2C19-8447-3DCA-500D90616527}"/>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6" name="Footer Placeholder 5">
            <a:extLst>
              <a:ext uri="{FF2B5EF4-FFF2-40B4-BE49-F238E27FC236}">
                <a16:creationId xmlns:a16="http://schemas.microsoft.com/office/drawing/2014/main" id="{DED29636-8855-F188-7406-5DCFA9DD8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652BC-44C3-3D1E-5FD5-1EB475BBAEB7}"/>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143874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C583-8E19-56D8-08A4-90C01497D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963FAF-4D52-0966-EA93-93F06F9A5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13AE63-FE4D-39E6-B181-F6C66E3BE4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69B30F-E1A0-0A4A-5B2B-DB741B6C9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F43C7B-54B1-37AB-E3F6-08A8C4EEB8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1BBD2-450E-E0ED-16BE-78762D682B05}"/>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8" name="Footer Placeholder 7">
            <a:extLst>
              <a:ext uri="{FF2B5EF4-FFF2-40B4-BE49-F238E27FC236}">
                <a16:creationId xmlns:a16="http://schemas.microsoft.com/office/drawing/2014/main" id="{F9C9D4CF-337D-6D28-8D69-E3EC4DD68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ACFA78-99AF-71E4-8CDE-B2350D476C28}"/>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150202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B328-6F97-B28C-218F-E53F436D88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6DA6F8-4DAC-F6EF-73C2-C5C5046D14AB}"/>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4" name="Footer Placeholder 3">
            <a:extLst>
              <a:ext uri="{FF2B5EF4-FFF2-40B4-BE49-F238E27FC236}">
                <a16:creationId xmlns:a16="http://schemas.microsoft.com/office/drawing/2014/main" id="{A078717E-5402-8CF3-173B-88D364AE6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1BE1A-EB8E-FC5F-C090-13C7EE83CFC2}"/>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2793813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57F1AA-62D4-D153-7210-BB599C823837}"/>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3" name="Footer Placeholder 2">
            <a:extLst>
              <a:ext uri="{FF2B5EF4-FFF2-40B4-BE49-F238E27FC236}">
                <a16:creationId xmlns:a16="http://schemas.microsoft.com/office/drawing/2014/main" id="{E205111E-2215-1F95-C1B6-CE213D2C78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599DD-C18D-DB1E-30A6-7D92F69351EC}"/>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332277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3C1E-6242-2DBF-04DA-A2AB3B868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9BC711-5C05-31F1-64C5-F2804FCB8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B48760-F228-2695-D151-EE4B6EC90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9CE05-14DD-898B-44DA-C1BE404B9371}"/>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6" name="Footer Placeholder 5">
            <a:extLst>
              <a:ext uri="{FF2B5EF4-FFF2-40B4-BE49-F238E27FC236}">
                <a16:creationId xmlns:a16="http://schemas.microsoft.com/office/drawing/2014/main" id="{B85CA3E3-93A2-3BAB-B00F-617A785F9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A939E-8A80-5EF5-C90E-4CAC72662598}"/>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236429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8739-71AA-89EF-EA8D-6F5A3EB8A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9B7F40-6D33-5AD9-9174-8ECDA3FC21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5024A-DDDD-2032-4D0D-9AF210934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0971D-5EF5-FCA5-B75E-50C39467F938}"/>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6" name="Footer Placeholder 5">
            <a:extLst>
              <a:ext uri="{FF2B5EF4-FFF2-40B4-BE49-F238E27FC236}">
                <a16:creationId xmlns:a16="http://schemas.microsoft.com/office/drawing/2014/main" id="{88DB610D-940E-1282-E000-1C5A79C81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9201C-FD81-05D6-E374-166B0521806A}"/>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271055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F8C8670-262D-D60F-16F3-BA21A4D1A1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49C1924-15BD-7725-40F3-A357B6E51D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1A53A1-F7DF-FDC3-DFBB-A18011DA7C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983B1-72A6-D533-CE19-69D49D079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23F414FC-042A-8FEB-D070-C2030E562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6C88B-120B-7840-579A-9955434DD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ECB38-BC0A-4FBF-B4FC-3A8BA47B42CF}" type="slidenum">
              <a:rPr lang="en-US" smtClean="0"/>
              <a:t>‹#›</a:t>
            </a:fld>
            <a:endParaRPr lang="en-US"/>
          </a:p>
        </p:txBody>
      </p:sp>
    </p:spTree>
    <p:extLst>
      <p:ext uri="{BB962C8B-B14F-4D97-AF65-F5344CB8AC3E}">
        <p14:creationId xmlns:p14="http://schemas.microsoft.com/office/powerpoint/2010/main" val="42755195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672" r:id="rId13"/>
    <p:sldLayoutId id="2147483673" r:id="rId14"/>
    <p:sldLayoutId id="2147483674" r:id="rId15"/>
    <p:sldLayoutId id="2147483676" r:id="rId16"/>
    <p:sldLayoutId id="2147483677" r:id="rId17"/>
    <p:sldLayoutId id="2147483678" r:id="rId18"/>
    <p:sldLayoutId id="2147483700" r:id="rId19"/>
    <p:sldLayoutId id="214748370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1.xml"/><Relationship Id="rId4" Type="http://schemas.openxmlformats.org/officeDocument/2006/relationships/image" Target="../media/image34.wm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2.xml"/><Relationship Id="rId4" Type="http://schemas.openxmlformats.org/officeDocument/2006/relationships/image" Target="../media/image35.wmf"/></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3.xml"/><Relationship Id="rId4" Type="http://schemas.openxmlformats.org/officeDocument/2006/relationships/image" Target="../media/image36.w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4.xml"/><Relationship Id="rId4" Type="http://schemas.openxmlformats.org/officeDocument/2006/relationships/image" Target="../media/image37.w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5.xml"/><Relationship Id="rId4" Type="http://schemas.openxmlformats.org/officeDocument/2006/relationships/image" Target="../media/image38.w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6"/>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40576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 name="connsiteX0" fmla="*/ 0 w 11151594"/>
              <a:gd name="connsiteY0" fmla="*/ 514476 h 3743277"/>
              <a:gd name="connsiteX1" fmla="*/ 514476 w 11151594"/>
              <a:gd name="connsiteY1" fmla="*/ 0 h 3743277"/>
              <a:gd name="connsiteX2" fmla="*/ 1088092 w 11151594"/>
              <a:gd name="connsiteY2" fmla="*/ 0 h 3743277"/>
              <a:gd name="connsiteX3" fmla="*/ 1864162 w 11151594"/>
              <a:gd name="connsiteY3" fmla="*/ 0 h 3743277"/>
              <a:gd name="connsiteX4" fmla="*/ 2235325 w 11151594"/>
              <a:gd name="connsiteY4" fmla="*/ 0 h 3743277"/>
              <a:gd name="connsiteX5" fmla="*/ 3011394 w 11151594"/>
              <a:gd name="connsiteY5" fmla="*/ 0 h 3743277"/>
              <a:gd name="connsiteX6" fmla="*/ 3382558 w 11151594"/>
              <a:gd name="connsiteY6" fmla="*/ 0 h 3743277"/>
              <a:gd name="connsiteX7" fmla="*/ 4158627 w 11151594"/>
              <a:gd name="connsiteY7" fmla="*/ 0 h 3743277"/>
              <a:gd name="connsiteX8" fmla="*/ 4833470 w 11151594"/>
              <a:gd name="connsiteY8" fmla="*/ 0 h 3743277"/>
              <a:gd name="connsiteX9" fmla="*/ 5407086 w 11151594"/>
              <a:gd name="connsiteY9" fmla="*/ 0 h 3743277"/>
              <a:gd name="connsiteX10" fmla="*/ 6081929 w 11151594"/>
              <a:gd name="connsiteY10" fmla="*/ 0 h 3743277"/>
              <a:gd name="connsiteX11" fmla="*/ 6857998 w 11151594"/>
              <a:gd name="connsiteY11" fmla="*/ 0 h 3743277"/>
              <a:gd name="connsiteX12" fmla="*/ 7532841 w 11151594"/>
              <a:gd name="connsiteY12" fmla="*/ 0 h 3743277"/>
              <a:gd name="connsiteX13" fmla="*/ 8005231 w 11151594"/>
              <a:gd name="connsiteY13" fmla="*/ 0 h 3743277"/>
              <a:gd name="connsiteX14" fmla="*/ 8477621 w 11151594"/>
              <a:gd name="connsiteY14" fmla="*/ 0 h 3743277"/>
              <a:gd name="connsiteX15" fmla="*/ 8950011 w 11151594"/>
              <a:gd name="connsiteY15" fmla="*/ 0 h 3743277"/>
              <a:gd name="connsiteX16" fmla="*/ 9422401 w 11151594"/>
              <a:gd name="connsiteY16" fmla="*/ 0 h 3743277"/>
              <a:gd name="connsiteX17" fmla="*/ 10637118 w 11151594"/>
              <a:gd name="connsiteY17" fmla="*/ 0 h 3743277"/>
              <a:gd name="connsiteX18" fmla="*/ 11151594 w 11151594"/>
              <a:gd name="connsiteY18" fmla="*/ 514476 h 3743277"/>
              <a:gd name="connsiteX19" fmla="*/ 11151594 w 11151594"/>
              <a:gd name="connsiteY19" fmla="*/ 1220201 h 3743277"/>
              <a:gd name="connsiteX20" fmla="*/ 11151594 w 11151594"/>
              <a:gd name="connsiteY20" fmla="*/ 1898782 h 3743277"/>
              <a:gd name="connsiteX21" fmla="*/ 11151594 w 11151594"/>
              <a:gd name="connsiteY21" fmla="*/ 2577363 h 3743277"/>
              <a:gd name="connsiteX22" fmla="*/ 11151594 w 11151594"/>
              <a:gd name="connsiteY22" fmla="*/ 3228801 h 3743277"/>
              <a:gd name="connsiteX23" fmla="*/ 10637118 w 11151594"/>
              <a:gd name="connsiteY23" fmla="*/ 3743277 h 3743277"/>
              <a:gd name="connsiteX24" fmla="*/ 10063502 w 11151594"/>
              <a:gd name="connsiteY24" fmla="*/ 3743277 h 3743277"/>
              <a:gd name="connsiteX25" fmla="*/ 9489885 w 11151594"/>
              <a:gd name="connsiteY25" fmla="*/ 3743277 h 3743277"/>
              <a:gd name="connsiteX26" fmla="*/ 8916269 w 11151594"/>
              <a:gd name="connsiteY26" fmla="*/ 3743277 h 3743277"/>
              <a:gd name="connsiteX27" fmla="*/ 8545105 w 11151594"/>
              <a:gd name="connsiteY27" fmla="*/ 3743277 h 3743277"/>
              <a:gd name="connsiteX28" fmla="*/ 8173942 w 11151594"/>
              <a:gd name="connsiteY28" fmla="*/ 3743277 h 3743277"/>
              <a:gd name="connsiteX29" fmla="*/ 7802778 w 11151594"/>
              <a:gd name="connsiteY29" fmla="*/ 3743277 h 3743277"/>
              <a:gd name="connsiteX30" fmla="*/ 7229162 w 11151594"/>
              <a:gd name="connsiteY30" fmla="*/ 3743277 h 3743277"/>
              <a:gd name="connsiteX31" fmla="*/ 6554319 w 11151594"/>
              <a:gd name="connsiteY31" fmla="*/ 3743277 h 3743277"/>
              <a:gd name="connsiteX32" fmla="*/ 5677023 w 11151594"/>
              <a:gd name="connsiteY32" fmla="*/ 3743277 h 3743277"/>
              <a:gd name="connsiteX33" fmla="*/ 5002181 w 11151594"/>
              <a:gd name="connsiteY33" fmla="*/ 3743277 h 3743277"/>
              <a:gd name="connsiteX34" fmla="*/ 4631017 w 11151594"/>
              <a:gd name="connsiteY34" fmla="*/ 3743277 h 3743277"/>
              <a:gd name="connsiteX35" fmla="*/ 3854948 w 11151594"/>
              <a:gd name="connsiteY35" fmla="*/ 3743277 h 3743277"/>
              <a:gd name="connsiteX36" fmla="*/ 3382558 w 11151594"/>
              <a:gd name="connsiteY36" fmla="*/ 3743277 h 3743277"/>
              <a:gd name="connsiteX37" fmla="*/ 2606489 w 11151594"/>
              <a:gd name="connsiteY37" fmla="*/ 3743277 h 3743277"/>
              <a:gd name="connsiteX38" fmla="*/ 1931646 w 11151594"/>
              <a:gd name="connsiteY38" fmla="*/ 3743277 h 3743277"/>
              <a:gd name="connsiteX39" fmla="*/ 1459256 w 11151594"/>
              <a:gd name="connsiteY39" fmla="*/ 3743277 h 3743277"/>
              <a:gd name="connsiteX40" fmla="*/ 514476 w 11151594"/>
              <a:gd name="connsiteY40" fmla="*/ 3743277 h 3743277"/>
              <a:gd name="connsiteX41" fmla="*/ 0 w 11151594"/>
              <a:gd name="connsiteY41" fmla="*/ 3228801 h 3743277"/>
              <a:gd name="connsiteX42" fmla="*/ 0 w 11151594"/>
              <a:gd name="connsiteY42" fmla="*/ 2631650 h 3743277"/>
              <a:gd name="connsiteX43" fmla="*/ 0 w 11151594"/>
              <a:gd name="connsiteY43" fmla="*/ 1898782 h 3743277"/>
              <a:gd name="connsiteX44" fmla="*/ 0 w 11151594"/>
              <a:gd name="connsiteY44" fmla="*/ 1301630 h 3743277"/>
              <a:gd name="connsiteX45" fmla="*/ 0 w 11151594"/>
              <a:gd name="connsiteY45"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743277" fill="none" extrusionOk="0">
                <a:moveTo>
                  <a:pt x="0" y="514476"/>
                </a:moveTo>
                <a:cubicBezTo>
                  <a:pt x="-8928" y="196726"/>
                  <a:pt x="200558" y="371"/>
                  <a:pt x="514476" y="0"/>
                </a:cubicBezTo>
                <a:cubicBezTo>
                  <a:pt x="631691" y="-7557"/>
                  <a:pt x="790426" y="2907"/>
                  <a:pt x="885640" y="0"/>
                </a:cubicBezTo>
                <a:cubicBezTo>
                  <a:pt x="969699" y="38135"/>
                  <a:pt x="1313521" y="-22630"/>
                  <a:pt x="1459256" y="0"/>
                </a:cubicBezTo>
                <a:cubicBezTo>
                  <a:pt x="1582498" y="34974"/>
                  <a:pt x="1784017" y="18654"/>
                  <a:pt x="1931646" y="0"/>
                </a:cubicBezTo>
                <a:cubicBezTo>
                  <a:pt x="2068020" y="5913"/>
                  <a:pt x="2448786" y="-13653"/>
                  <a:pt x="2707715" y="0"/>
                </a:cubicBezTo>
                <a:cubicBezTo>
                  <a:pt x="2917546" y="-29989"/>
                  <a:pt x="3207273" y="-28226"/>
                  <a:pt x="3483784" y="0"/>
                </a:cubicBezTo>
                <a:cubicBezTo>
                  <a:pt x="3784646" y="47368"/>
                  <a:pt x="3889962" y="36581"/>
                  <a:pt x="4259854" y="0"/>
                </a:cubicBezTo>
                <a:cubicBezTo>
                  <a:pt x="4639818" y="-23783"/>
                  <a:pt x="4504904" y="41747"/>
                  <a:pt x="4631017" y="0"/>
                </a:cubicBezTo>
                <a:cubicBezTo>
                  <a:pt x="4762469" y="206"/>
                  <a:pt x="4825241" y="-4928"/>
                  <a:pt x="5002181" y="0"/>
                </a:cubicBezTo>
                <a:cubicBezTo>
                  <a:pt x="5173491" y="1417"/>
                  <a:pt x="5479776" y="-37269"/>
                  <a:pt x="5677023" y="0"/>
                </a:cubicBezTo>
                <a:cubicBezTo>
                  <a:pt x="5821677" y="24666"/>
                  <a:pt x="6149785" y="19631"/>
                  <a:pt x="6453093" y="0"/>
                </a:cubicBezTo>
                <a:cubicBezTo>
                  <a:pt x="6742589" y="-13414"/>
                  <a:pt x="6650323" y="-10044"/>
                  <a:pt x="6824256" y="0"/>
                </a:cubicBezTo>
                <a:cubicBezTo>
                  <a:pt x="7065786" y="20521"/>
                  <a:pt x="7256134" y="-30361"/>
                  <a:pt x="7701552" y="0"/>
                </a:cubicBezTo>
                <a:cubicBezTo>
                  <a:pt x="8082023" y="27648"/>
                  <a:pt x="8060271" y="19004"/>
                  <a:pt x="8275168" y="0"/>
                </a:cubicBezTo>
                <a:cubicBezTo>
                  <a:pt x="8507423" y="-14933"/>
                  <a:pt x="8679884" y="-13527"/>
                  <a:pt x="8848785" y="0"/>
                </a:cubicBezTo>
                <a:cubicBezTo>
                  <a:pt x="9019629" y="13485"/>
                  <a:pt x="9104075" y="-7975"/>
                  <a:pt x="9219948" y="0"/>
                </a:cubicBezTo>
                <a:cubicBezTo>
                  <a:pt x="9374277" y="28801"/>
                  <a:pt x="9832677" y="25483"/>
                  <a:pt x="9996017" y="0"/>
                </a:cubicBezTo>
                <a:cubicBezTo>
                  <a:pt x="10227334" y="-33950"/>
                  <a:pt x="10378439" y="-24723"/>
                  <a:pt x="10637118" y="0"/>
                </a:cubicBezTo>
                <a:cubicBezTo>
                  <a:pt x="10854693" y="-4485"/>
                  <a:pt x="11183466" y="224470"/>
                  <a:pt x="11151594" y="514476"/>
                </a:cubicBezTo>
                <a:cubicBezTo>
                  <a:pt x="11099979" y="857665"/>
                  <a:pt x="11153566" y="1057173"/>
                  <a:pt x="11151594" y="1220201"/>
                </a:cubicBezTo>
                <a:cubicBezTo>
                  <a:pt x="11169501" y="1370919"/>
                  <a:pt x="11181274" y="1644568"/>
                  <a:pt x="11151594" y="1898782"/>
                </a:cubicBezTo>
                <a:cubicBezTo>
                  <a:pt x="11129464" y="2152034"/>
                  <a:pt x="11159481" y="2201505"/>
                  <a:pt x="11151594" y="2495933"/>
                </a:cubicBezTo>
                <a:cubicBezTo>
                  <a:pt x="11172878" y="2745548"/>
                  <a:pt x="11197444" y="2975955"/>
                  <a:pt x="11151594" y="3228801"/>
                </a:cubicBezTo>
                <a:cubicBezTo>
                  <a:pt x="11172123" y="3491838"/>
                  <a:pt x="10888509" y="3728788"/>
                  <a:pt x="10637118" y="3743277"/>
                </a:cubicBezTo>
                <a:cubicBezTo>
                  <a:pt x="10403859" y="3787348"/>
                  <a:pt x="10295154" y="3736541"/>
                  <a:pt x="10063502" y="3743277"/>
                </a:cubicBezTo>
                <a:cubicBezTo>
                  <a:pt x="9823404" y="3740490"/>
                  <a:pt x="9699284" y="3749589"/>
                  <a:pt x="9489885" y="3743277"/>
                </a:cubicBezTo>
                <a:cubicBezTo>
                  <a:pt x="9255289" y="3683006"/>
                  <a:pt x="9021644" y="3762211"/>
                  <a:pt x="8815042" y="3743277"/>
                </a:cubicBezTo>
                <a:cubicBezTo>
                  <a:pt x="8604677" y="3776735"/>
                  <a:pt x="8560013" y="3713786"/>
                  <a:pt x="8342652" y="3743277"/>
                </a:cubicBezTo>
                <a:cubicBezTo>
                  <a:pt x="8156496" y="3785138"/>
                  <a:pt x="8010234" y="3720691"/>
                  <a:pt x="7870263" y="3743277"/>
                </a:cubicBezTo>
                <a:cubicBezTo>
                  <a:pt x="7736123" y="3734686"/>
                  <a:pt x="7650886" y="3719507"/>
                  <a:pt x="7499099" y="3743277"/>
                </a:cubicBezTo>
                <a:cubicBezTo>
                  <a:pt x="7347387" y="3741410"/>
                  <a:pt x="7044196" y="3703391"/>
                  <a:pt x="6925483" y="3743277"/>
                </a:cubicBezTo>
                <a:cubicBezTo>
                  <a:pt x="6832829" y="3760489"/>
                  <a:pt x="6496045" y="3657051"/>
                  <a:pt x="6149413" y="3743277"/>
                </a:cubicBezTo>
                <a:cubicBezTo>
                  <a:pt x="5802069" y="3775038"/>
                  <a:pt x="5660634" y="3742166"/>
                  <a:pt x="5474571" y="3743277"/>
                </a:cubicBezTo>
                <a:cubicBezTo>
                  <a:pt x="5274067" y="3769118"/>
                  <a:pt x="5183390" y="3737523"/>
                  <a:pt x="5002181" y="3743277"/>
                </a:cubicBezTo>
                <a:cubicBezTo>
                  <a:pt x="4827630" y="3745670"/>
                  <a:pt x="4810579" y="3758809"/>
                  <a:pt x="4631017" y="3743277"/>
                </a:cubicBezTo>
                <a:cubicBezTo>
                  <a:pt x="4433338" y="3749874"/>
                  <a:pt x="4154563" y="3687877"/>
                  <a:pt x="3753721" y="3743277"/>
                </a:cubicBezTo>
                <a:cubicBezTo>
                  <a:pt x="3337147" y="3778770"/>
                  <a:pt x="3428841" y="3716414"/>
                  <a:pt x="3180105" y="3743277"/>
                </a:cubicBezTo>
                <a:cubicBezTo>
                  <a:pt x="2981822" y="3785991"/>
                  <a:pt x="2740196" y="3672405"/>
                  <a:pt x="2404036" y="3743277"/>
                </a:cubicBezTo>
                <a:cubicBezTo>
                  <a:pt x="2062098" y="3756709"/>
                  <a:pt x="2163551" y="3747929"/>
                  <a:pt x="2032872" y="3743277"/>
                </a:cubicBezTo>
                <a:cubicBezTo>
                  <a:pt x="1926689" y="3763697"/>
                  <a:pt x="1778446" y="3740664"/>
                  <a:pt x="1560482" y="3743277"/>
                </a:cubicBezTo>
                <a:cubicBezTo>
                  <a:pt x="1340069" y="3801569"/>
                  <a:pt x="939521" y="3850542"/>
                  <a:pt x="514476" y="3743277"/>
                </a:cubicBezTo>
                <a:cubicBezTo>
                  <a:pt x="218592" y="3704864"/>
                  <a:pt x="49305" y="3543931"/>
                  <a:pt x="0" y="3228801"/>
                </a:cubicBezTo>
                <a:cubicBezTo>
                  <a:pt x="-12178" y="2937137"/>
                  <a:pt x="2078" y="2892214"/>
                  <a:pt x="0" y="2631650"/>
                </a:cubicBezTo>
                <a:cubicBezTo>
                  <a:pt x="20064" y="2372575"/>
                  <a:pt x="-15630" y="2081028"/>
                  <a:pt x="0" y="1980212"/>
                </a:cubicBezTo>
                <a:cubicBezTo>
                  <a:pt x="35529" y="1850503"/>
                  <a:pt x="-29587" y="1591516"/>
                  <a:pt x="0" y="1274487"/>
                </a:cubicBezTo>
                <a:cubicBezTo>
                  <a:pt x="1192" y="981423"/>
                  <a:pt x="-1495" y="689419"/>
                  <a:pt x="0" y="514476"/>
                </a:cubicBezTo>
                <a:close/>
              </a:path>
              <a:path w="11151594" h="3743277" stroke="0" extrusionOk="0">
                <a:moveTo>
                  <a:pt x="0" y="514476"/>
                </a:moveTo>
                <a:cubicBezTo>
                  <a:pt x="-14329" y="232215"/>
                  <a:pt x="256587" y="-34825"/>
                  <a:pt x="514476" y="0"/>
                </a:cubicBezTo>
                <a:cubicBezTo>
                  <a:pt x="687299" y="30402"/>
                  <a:pt x="823087" y="9782"/>
                  <a:pt x="1088092" y="0"/>
                </a:cubicBezTo>
                <a:cubicBezTo>
                  <a:pt x="1358554" y="-53030"/>
                  <a:pt x="1504889" y="49338"/>
                  <a:pt x="1864162" y="0"/>
                </a:cubicBezTo>
                <a:cubicBezTo>
                  <a:pt x="2239868" y="-21082"/>
                  <a:pt x="2103818" y="-12184"/>
                  <a:pt x="2235325" y="0"/>
                </a:cubicBezTo>
                <a:cubicBezTo>
                  <a:pt x="2350919" y="-4878"/>
                  <a:pt x="2772972" y="26134"/>
                  <a:pt x="3011394" y="0"/>
                </a:cubicBezTo>
                <a:cubicBezTo>
                  <a:pt x="3213218" y="-35050"/>
                  <a:pt x="3285097" y="20302"/>
                  <a:pt x="3382558" y="0"/>
                </a:cubicBezTo>
                <a:cubicBezTo>
                  <a:pt x="3469798" y="15391"/>
                  <a:pt x="3793474" y="50045"/>
                  <a:pt x="4158627" y="0"/>
                </a:cubicBezTo>
                <a:cubicBezTo>
                  <a:pt x="4479154" y="7601"/>
                  <a:pt x="4624219" y="-59736"/>
                  <a:pt x="4833470" y="0"/>
                </a:cubicBezTo>
                <a:cubicBezTo>
                  <a:pt x="5046498" y="33055"/>
                  <a:pt x="5203577" y="7344"/>
                  <a:pt x="5407086" y="0"/>
                </a:cubicBezTo>
                <a:cubicBezTo>
                  <a:pt x="5631014" y="14310"/>
                  <a:pt x="5821153" y="-6679"/>
                  <a:pt x="6081929" y="0"/>
                </a:cubicBezTo>
                <a:cubicBezTo>
                  <a:pt x="6317330" y="32477"/>
                  <a:pt x="6534483" y="-12096"/>
                  <a:pt x="6857998" y="0"/>
                </a:cubicBezTo>
                <a:cubicBezTo>
                  <a:pt x="7217860" y="33860"/>
                  <a:pt x="7289094" y="36978"/>
                  <a:pt x="7532841" y="0"/>
                </a:cubicBezTo>
                <a:cubicBezTo>
                  <a:pt x="7784113" y="-28590"/>
                  <a:pt x="7780610" y="-15991"/>
                  <a:pt x="8005231" y="0"/>
                </a:cubicBezTo>
                <a:cubicBezTo>
                  <a:pt x="8226271" y="10029"/>
                  <a:pt x="8320165" y="5190"/>
                  <a:pt x="8477621" y="0"/>
                </a:cubicBezTo>
                <a:cubicBezTo>
                  <a:pt x="8627596" y="-3617"/>
                  <a:pt x="8793279" y="-24141"/>
                  <a:pt x="8950011" y="0"/>
                </a:cubicBezTo>
                <a:cubicBezTo>
                  <a:pt x="9079802" y="56485"/>
                  <a:pt x="9280979" y="19290"/>
                  <a:pt x="9422401" y="0"/>
                </a:cubicBezTo>
                <a:cubicBezTo>
                  <a:pt x="9633540" y="-46456"/>
                  <a:pt x="10383360" y="-34901"/>
                  <a:pt x="10637118" y="0"/>
                </a:cubicBezTo>
                <a:cubicBezTo>
                  <a:pt x="10880557" y="21930"/>
                  <a:pt x="11170289" y="273539"/>
                  <a:pt x="11151594" y="514476"/>
                </a:cubicBezTo>
                <a:cubicBezTo>
                  <a:pt x="11116292" y="793969"/>
                  <a:pt x="11123472" y="1059104"/>
                  <a:pt x="11151594" y="1220201"/>
                </a:cubicBezTo>
                <a:cubicBezTo>
                  <a:pt x="11153653" y="1367152"/>
                  <a:pt x="11142663" y="1651837"/>
                  <a:pt x="11151594" y="1898782"/>
                </a:cubicBezTo>
                <a:cubicBezTo>
                  <a:pt x="11141036" y="2172363"/>
                  <a:pt x="11115476" y="2315401"/>
                  <a:pt x="11151594" y="2577363"/>
                </a:cubicBezTo>
                <a:cubicBezTo>
                  <a:pt x="11159995" y="2836444"/>
                  <a:pt x="11158457" y="3002446"/>
                  <a:pt x="11151594" y="3228801"/>
                </a:cubicBezTo>
                <a:cubicBezTo>
                  <a:pt x="11128678" y="3449243"/>
                  <a:pt x="10898446" y="3779352"/>
                  <a:pt x="10637118" y="3743277"/>
                </a:cubicBezTo>
                <a:cubicBezTo>
                  <a:pt x="10444125" y="3749716"/>
                  <a:pt x="10226867" y="3750515"/>
                  <a:pt x="10063502" y="3743277"/>
                </a:cubicBezTo>
                <a:cubicBezTo>
                  <a:pt x="9921477" y="3714541"/>
                  <a:pt x="9637095" y="3774246"/>
                  <a:pt x="9489885" y="3743277"/>
                </a:cubicBezTo>
                <a:cubicBezTo>
                  <a:pt x="9383606" y="3725648"/>
                  <a:pt x="9191342" y="3765721"/>
                  <a:pt x="8916269" y="3743277"/>
                </a:cubicBezTo>
                <a:cubicBezTo>
                  <a:pt x="8642558" y="3731758"/>
                  <a:pt x="8674649" y="3732646"/>
                  <a:pt x="8545105" y="3743277"/>
                </a:cubicBezTo>
                <a:cubicBezTo>
                  <a:pt x="8408673" y="3749518"/>
                  <a:pt x="8324596" y="3752080"/>
                  <a:pt x="8173942" y="3743277"/>
                </a:cubicBezTo>
                <a:cubicBezTo>
                  <a:pt x="8015507" y="3741024"/>
                  <a:pt x="7890487" y="3759236"/>
                  <a:pt x="7802778" y="3743277"/>
                </a:cubicBezTo>
                <a:cubicBezTo>
                  <a:pt x="7734354" y="3709703"/>
                  <a:pt x="7402001" y="3762363"/>
                  <a:pt x="7229162" y="3743277"/>
                </a:cubicBezTo>
                <a:cubicBezTo>
                  <a:pt x="7048149" y="3721225"/>
                  <a:pt x="6860659" y="3733163"/>
                  <a:pt x="6554319" y="3743277"/>
                </a:cubicBezTo>
                <a:cubicBezTo>
                  <a:pt x="6231438" y="3741217"/>
                  <a:pt x="6104023" y="3726982"/>
                  <a:pt x="5677023" y="3743277"/>
                </a:cubicBezTo>
                <a:cubicBezTo>
                  <a:pt x="5264131" y="3740835"/>
                  <a:pt x="5244142" y="3758335"/>
                  <a:pt x="5002181" y="3743277"/>
                </a:cubicBezTo>
                <a:cubicBezTo>
                  <a:pt x="4758880" y="3728937"/>
                  <a:pt x="4767770" y="3759787"/>
                  <a:pt x="4631017" y="3743277"/>
                </a:cubicBezTo>
                <a:cubicBezTo>
                  <a:pt x="4506970" y="3740189"/>
                  <a:pt x="4169782" y="3739138"/>
                  <a:pt x="3854948" y="3743277"/>
                </a:cubicBezTo>
                <a:cubicBezTo>
                  <a:pt x="3553497" y="3714698"/>
                  <a:pt x="3613382" y="3742632"/>
                  <a:pt x="3382558" y="3743277"/>
                </a:cubicBezTo>
                <a:cubicBezTo>
                  <a:pt x="3120494" y="3722515"/>
                  <a:pt x="2914200" y="3795225"/>
                  <a:pt x="2606489" y="3743277"/>
                </a:cubicBezTo>
                <a:cubicBezTo>
                  <a:pt x="2355240" y="3681715"/>
                  <a:pt x="2130972" y="3758469"/>
                  <a:pt x="1931646" y="3743277"/>
                </a:cubicBezTo>
                <a:cubicBezTo>
                  <a:pt x="1753740" y="3711175"/>
                  <a:pt x="1617875" y="3741899"/>
                  <a:pt x="1459256" y="3743277"/>
                </a:cubicBezTo>
                <a:cubicBezTo>
                  <a:pt x="1318419" y="3806322"/>
                  <a:pt x="776977" y="3736607"/>
                  <a:pt x="514476" y="3743277"/>
                </a:cubicBezTo>
                <a:cubicBezTo>
                  <a:pt x="182725" y="3676858"/>
                  <a:pt x="44604" y="3617009"/>
                  <a:pt x="0" y="3228801"/>
                </a:cubicBezTo>
                <a:cubicBezTo>
                  <a:pt x="-26377" y="3003848"/>
                  <a:pt x="27398" y="2765037"/>
                  <a:pt x="0" y="2631650"/>
                </a:cubicBezTo>
                <a:cubicBezTo>
                  <a:pt x="1845" y="2513092"/>
                  <a:pt x="51029" y="2083776"/>
                  <a:pt x="0" y="1898782"/>
                </a:cubicBezTo>
                <a:cubicBezTo>
                  <a:pt x="-13326" y="1692166"/>
                  <a:pt x="8847" y="1494130"/>
                  <a:pt x="0" y="1301630"/>
                </a:cubicBezTo>
                <a:cubicBezTo>
                  <a:pt x="9697" y="1110278"/>
                  <a:pt x="-62095" y="852435"/>
                  <a:pt x="0" y="514476"/>
                </a:cubicBezTo>
                <a:close/>
              </a:path>
              <a:path w="11151594" h="3743277" fill="none" stroke="0" extrusionOk="0">
                <a:moveTo>
                  <a:pt x="0" y="514476"/>
                </a:moveTo>
                <a:cubicBezTo>
                  <a:pt x="-45830" y="234141"/>
                  <a:pt x="198193" y="75738"/>
                  <a:pt x="514476" y="0"/>
                </a:cubicBezTo>
                <a:cubicBezTo>
                  <a:pt x="617948" y="1631"/>
                  <a:pt x="794174" y="-23436"/>
                  <a:pt x="885640" y="0"/>
                </a:cubicBezTo>
                <a:cubicBezTo>
                  <a:pt x="978865" y="7253"/>
                  <a:pt x="1328175" y="-44298"/>
                  <a:pt x="1459256" y="0"/>
                </a:cubicBezTo>
                <a:cubicBezTo>
                  <a:pt x="1611687" y="25652"/>
                  <a:pt x="1797017" y="-1059"/>
                  <a:pt x="1931646" y="0"/>
                </a:cubicBezTo>
                <a:cubicBezTo>
                  <a:pt x="2078117" y="37132"/>
                  <a:pt x="2474715" y="55719"/>
                  <a:pt x="2707715" y="0"/>
                </a:cubicBezTo>
                <a:cubicBezTo>
                  <a:pt x="2971659" y="-76230"/>
                  <a:pt x="3187062" y="2475"/>
                  <a:pt x="3483784" y="0"/>
                </a:cubicBezTo>
                <a:cubicBezTo>
                  <a:pt x="3791146" y="37544"/>
                  <a:pt x="3865726" y="36756"/>
                  <a:pt x="4259854" y="0"/>
                </a:cubicBezTo>
                <a:cubicBezTo>
                  <a:pt x="4659532" y="-16424"/>
                  <a:pt x="4508089" y="-14729"/>
                  <a:pt x="4631017" y="0"/>
                </a:cubicBezTo>
                <a:cubicBezTo>
                  <a:pt x="4764804" y="-8449"/>
                  <a:pt x="4821774" y="-2489"/>
                  <a:pt x="5002181" y="0"/>
                </a:cubicBezTo>
                <a:cubicBezTo>
                  <a:pt x="5146859" y="4388"/>
                  <a:pt x="5500003" y="-2493"/>
                  <a:pt x="5677023" y="0"/>
                </a:cubicBezTo>
                <a:cubicBezTo>
                  <a:pt x="5834564" y="43346"/>
                  <a:pt x="6229544" y="-27617"/>
                  <a:pt x="6453093" y="0"/>
                </a:cubicBezTo>
                <a:cubicBezTo>
                  <a:pt x="6729511" y="-425"/>
                  <a:pt x="6646331" y="-13497"/>
                  <a:pt x="6824256" y="0"/>
                </a:cubicBezTo>
                <a:cubicBezTo>
                  <a:pt x="6953828" y="71466"/>
                  <a:pt x="7349908" y="23423"/>
                  <a:pt x="7701552" y="0"/>
                </a:cubicBezTo>
                <a:cubicBezTo>
                  <a:pt x="8082996" y="24145"/>
                  <a:pt x="8062159" y="24877"/>
                  <a:pt x="8275168" y="0"/>
                </a:cubicBezTo>
                <a:cubicBezTo>
                  <a:pt x="8530025" y="-31859"/>
                  <a:pt x="8652982" y="-16049"/>
                  <a:pt x="8848785" y="0"/>
                </a:cubicBezTo>
                <a:cubicBezTo>
                  <a:pt x="9009783" y="23849"/>
                  <a:pt x="9096558" y="-20616"/>
                  <a:pt x="9219948" y="0"/>
                </a:cubicBezTo>
                <a:cubicBezTo>
                  <a:pt x="9333546" y="45895"/>
                  <a:pt x="9820425" y="49021"/>
                  <a:pt x="9996017" y="0"/>
                </a:cubicBezTo>
                <a:cubicBezTo>
                  <a:pt x="10193574" y="-39191"/>
                  <a:pt x="10402064" y="-25329"/>
                  <a:pt x="10637118" y="0"/>
                </a:cubicBezTo>
                <a:cubicBezTo>
                  <a:pt x="10910877" y="-11267"/>
                  <a:pt x="11131748" y="239563"/>
                  <a:pt x="11151594" y="514476"/>
                </a:cubicBezTo>
                <a:cubicBezTo>
                  <a:pt x="11137935" y="837645"/>
                  <a:pt x="11156672" y="1002493"/>
                  <a:pt x="11151594" y="1220201"/>
                </a:cubicBezTo>
                <a:cubicBezTo>
                  <a:pt x="11170166" y="1440612"/>
                  <a:pt x="11139617" y="1681529"/>
                  <a:pt x="11151594" y="1898782"/>
                </a:cubicBezTo>
                <a:cubicBezTo>
                  <a:pt x="11133165" y="2133554"/>
                  <a:pt x="11172659" y="2218173"/>
                  <a:pt x="11151594" y="2495933"/>
                </a:cubicBezTo>
                <a:cubicBezTo>
                  <a:pt x="11136519" y="2781908"/>
                  <a:pt x="11188694" y="3005808"/>
                  <a:pt x="11151594" y="3228801"/>
                </a:cubicBezTo>
                <a:cubicBezTo>
                  <a:pt x="11186715" y="3515533"/>
                  <a:pt x="10939811" y="3735323"/>
                  <a:pt x="10637118" y="3743277"/>
                </a:cubicBezTo>
                <a:cubicBezTo>
                  <a:pt x="10427589" y="3781004"/>
                  <a:pt x="10288177" y="3722100"/>
                  <a:pt x="10063502" y="3743277"/>
                </a:cubicBezTo>
                <a:cubicBezTo>
                  <a:pt x="9844505" y="3752203"/>
                  <a:pt x="9717655" y="3774177"/>
                  <a:pt x="9489885" y="3743277"/>
                </a:cubicBezTo>
                <a:cubicBezTo>
                  <a:pt x="9270740" y="3764296"/>
                  <a:pt x="9021576" y="3662895"/>
                  <a:pt x="8815042" y="3743277"/>
                </a:cubicBezTo>
                <a:cubicBezTo>
                  <a:pt x="8606833" y="3773696"/>
                  <a:pt x="8542795" y="3723762"/>
                  <a:pt x="8342652" y="3743277"/>
                </a:cubicBezTo>
                <a:cubicBezTo>
                  <a:pt x="8128758" y="3744671"/>
                  <a:pt x="7987889" y="3743225"/>
                  <a:pt x="7870263" y="3743277"/>
                </a:cubicBezTo>
                <a:cubicBezTo>
                  <a:pt x="7722862" y="3736222"/>
                  <a:pt x="7656083" y="3728777"/>
                  <a:pt x="7499099" y="3743277"/>
                </a:cubicBezTo>
                <a:cubicBezTo>
                  <a:pt x="7326576" y="3747054"/>
                  <a:pt x="7037919" y="3716472"/>
                  <a:pt x="6925483" y="3743277"/>
                </a:cubicBezTo>
                <a:cubicBezTo>
                  <a:pt x="6817110" y="3780334"/>
                  <a:pt x="6480035" y="3677139"/>
                  <a:pt x="6149413" y="3743277"/>
                </a:cubicBezTo>
                <a:cubicBezTo>
                  <a:pt x="5792096" y="3765963"/>
                  <a:pt x="5682432" y="3717544"/>
                  <a:pt x="5474571" y="3743277"/>
                </a:cubicBezTo>
                <a:cubicBezTo>
                  <a:pt x="5276861" y="3759660"/>
                  <a:pt x="5160491" y="3741569"/>
                  <a:pt x="5002181" y="3743277"/>
                </a:cubicBezTo>
                <a:cubicBezTo>
                  <a:pt x="4826929" y="3749140"/>
                  <a:pt x="4808934" y="3754458"/>
                  <a:pt x="4631017" y="3743277"/>
                </a:cubicBezTo>
                <a:cubicBezTo>
                  <a:pt x="4463382" y="3750544"/>
                  <a:pt x="4201873" y="3717902"/>
                  <a:pt x="3753721" y="3743277"/>
                </a:cubicBezTo>
                <a:cubicBezTo>
                  <a:pt x="3350592" y="3768566"/>
                  <a:pt x="3418717" y="3721196"/>
                  <a:pt x="3180105" y="3743277"/>
                </a:cubicBezTo>
                <a:cubicBezTo>
                  <a:pt x="2948137" y="3756869"/>
                  <a:pt x="2698404" y="3711706"/>
                  <a:pt x="2404036" y="3743277"/>
                </a:cubicBezTo>
                <a:cubicBezTo>
                  <a:pt x="2077998" y="3773181"/>
                  <a:pt x="2157232" y="3710159"/>
                  <a:pt x="2032872" y="3743277"/>
                </a:cubicBezTo>
                <a:cubicBezTo>
                  <a:pt x="1906070" y="3742535"/>
                  <a:pt x="1780188" y="3714639"/>
                  <a:pt x="1560482" y="3743277"/>
                </a:cubicBezTo>
                <a:cubicBezTo>
                  <a:pt x="1292206" y="3769032"/>
                  <a:pt x="920799" y="3779771"/>
                  <a:pt x="514476" y="3743277"/>
                </a:cubicBezTo>
                <a:cubicBezTo>
                  <a:pt x="207061" y="3745807"/>
                  <a:pt x="-44331" y="3503585"/>
                  <a:pt x="0" y="3228801"/>
                </a:cubicBezTo>
                <a:cubicBezTo>
                  <a:pt x="-15572" y="2943094"/>
                  <a:pt x="-10" y="2893197"/>
                  <a:pt x="0" y="2631650"/>
                </a:cubicBezTo>
                <a:cubicBezTo>
                  <a:pt x="3962" y="2363980"/>
                  <a:pt x="-31977" y="2113134"/>
                  <a:pt x="0" y="1980212"/>
                </a:cubicBezTo>
                <a:cubicBezTo>
                  <a:pt x="18157" y="1840695"/>
                  <a:pt x="37269" y="1575313"/>
                  <a:pt x="0" y="1274487"/>
                </a:cubicBezTo>
                <a:cubicBezTo>
                  <a:pt x="3644" y="979982"/>
                  <a:pt x="4542" y="687592"/>
                  <a:pt x="0" y="51447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8" name="Straight Connector 7">
            <a:extLst>
              <a:ext uri="{FF2B5EF4-FFF2-40B4-BE49-F238E27FC236}">
                <a16:creationId xmlns:a16="http://schemas.microsoft.com/office/drawing/2014/main" id="{87BBF2C4-B102-E9D5-470C-9A2F593EDD00}"/>
              </a:ext>
            </a:extLst>
          </p:cNvPr>
          <p:cNvCxnSpPr/>
          <p:nvPr/>
        </p:nvCxnSpPr>
        <p:spPr>
          <a:xfrm flipH="1">
            <a:off x="9324753" y="3072809"/>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15D8D-A1B5-5442-EEA0-A86BD50F2D34}"/>
              </a:ext>
            </a:extLst>
          </p:cNvPr>
          <p:cNvCxnSpPr/>
          <p:nvPr/>
        </p:nvCxnSpPr>
        <p:spPr>
          <a:xfrm flipH="1">
            <a:off x="1033484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060160-2148-4CD1-91D6-5AB2A5139379}"/>
              </a:ext>
            </a:extLst>
          </p:cNvPr>
          <p:cNvCxnSpPr/>
          <p:nvPr/>
        </p:nvCxnSpPr>
        <p:spPr>
          <a:xfrm flipH="1">
            <a:off x="1116418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2B9748-F52F-8CF0-079B-4702AC808635}"/>
              </a:ext>
            </a:extLst>
          </p:cNvPr>
          <p:cNvCxnSpPr/>
          <p:nvPr/>
        </p:nvCxnSpPr>
        <p:spPr>
          <a:xfrm flipH="1">
            <a:off x="2743200" y="3455581"/>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E06A40-0A01-FD85-8A10-CC960DFAC54E}"/>
              </a:ext>
            </a:extLst>
          </p:cNvPr>
          <p:cNvCxnSpPr/>
          <p:nvPr/>
        </p:nvCxnSpPr>
        <p:spPr>
          <a:xfrm flipH="1">
            <a:off x="3785190" y="3466213"/>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B5DCC-1465-BADF-F4F7-06A1CDA8388E}"/>
              </a:ext>
            </a:extLst>
          </p:cNvPr>
          <p:cNvCxnSpPr/>
          <p:nvPr/>
        </p:nvCxnSpPr>
        <p:spPr>
          <a:xfrm flipH="1">
            <a:off x="7825563" y="3434316"/>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0E6C26-26C5-9A45-DB7F-D248DD87291F}"/>
              </a:ext>
            </a:extLst>
          </p:cNvPr>
          <p:cNvCxnSpPr/>
          <p:nvPr/>
        </p:nvCxnSpPr>
        <p:spPr>
          <a:xfrm flipH="1">
            <a:off x="10249786" y="3455582"/>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CDA865-5906-0144-8F7E-1FEDA422BC37}"/>
              </a:ext>
            </a:extLst>
          </p:cNvPr>
          <p:cNvCxnSpPr/>
          <p:nvPr/>
        </p:nvCxnSpPr>
        <p:spPr>
          <a:xfrm flipH="1">
            <a:off x="10345479" y="346621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68589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96387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371138"/>
          </a:xfrm>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 name="connsiteX0" fmla="*/ 0 w 11151594"/>
              <a:gd name="connsiteY0" fmla="*/ 463329 h 3371138"/>
              <a:gd name="connsiteX1" fmla="*/ 463329 w 11151594"/>
              <a:gd name="connsiteY1" fmla="*/ 0 h 3371138"/>
              <a:gd name="connsiteX2" fmla="*/ 1042742 w 11151594"/>
              <a:gd name="connsiteY2" fmla="*/ 0 h 3371138"/>
              <a:gd name="connsiteX3" fmla="*/ 1826654 w 11151594"/>
              <a:gd name="connsiteY3" fmla="*/ 0 h 3371138"/>
              <a:gd name="connsiteX4" fmla="*/ 2201568 w 11151594"/>
              <a:gd name="connsiteY4" fmla="*/ 0 h 3371138"/>
              <a:gd name="connsiteX5" fmla="*/ 2985480 w 11151594"/>
              <a:gd name="connsiteY5" fmla="*/ 0 h 3371138"/>
              <a:gd name="connsiteX6" fmla="*/ 3360394 w 11151594"/>
              <a:gd name="connsiteY6" fmla="*/ 0 h 3371138"/>
              <a:gd name="connsiteX7" fmla="*/ 4144306 w 11151594"/>
              <a:gd name="connsiteY7" fmla="*/ 0 h 3371138"/>
              <a:gd name="connsiteX8" fmla="*/ 4825968 w 11151594"/>
              <a:gd name="connsiteY8" fmla="*/ 0 h 3371138"/>
              <a:gd name="connsiteX9" fmla="*/ 5405381 w 11151594"/>
              <a:gd name="connsiteY9" fmla="*/ 0 h 3371138"/>
              <a:gd name="connsiteX10" fmla="*/ 6087044 w 11151594"/>
              <a:gd name="connsiteY10" fmla="*/ 0 h 3371138"/>
              <a:gd name="connsiteX11" fmla="*/ 6870956 w 11151594"/>
              <a:gd name="connsiteY11" fmla="*/ 0 h 3371138"/>
              <a:gd name="connsiteX12" fmla="*/ 7552618 w 11151594"/>
              <a:gd name="connsiteY12" fmla="*/ 0 h 3371138"/>
              <a:gd name="connsiteX13" fmla="*/ 8029782 w 11151594"/>
              <a:gd name="connsiteY13" fmla="*/ 0 h 3371138"/>
              <a:gd name="connsiteX14" fmla="*/ 8506945 w 11151594"/>
              <a:gd name="connsiteY14" fmla="*/ 0 h 3371138"/>
              <a:gd name="connsiteX15" fmla="*/ 8984109 w 11151594"/>
              <a:gd name="connsiteY15" fmla="*/ 0 h 3371138"/>
              <a:gd name="connsiteX16" fmla="*/ 9461273 w 11151594"/>
              <a:gd name="connsiteY16" fmla="*/ 0 h 3371138"/>
              <a:gd name="connsiteX17" fmla="*/ 10688265 w 11151594"/>
              <a:gd name="connsiteY17" fmla="*/ 0 h 3371138"/>
              <a:gd name="connsiteX18" fmla="*/ 11151594 w 11151594"/>
              <a:gd name="connsiteY18" fmla="*/ 463329 h 3371138"/>
              <a:gd name="connsiteX19" fmla="*/ 11151594 w 11151594"/>
              <a:gd name="connsiteY19" fmla="*/ 1098894 h 3371138"/>
              <a:gd name="connsiteX20" fmla="*/ 11151594 w 11151594"/>
              <a:gd name="connsiteY20" fmla="*/ 1710014 h 3371138"/>
              <a:gd name="connsiteX21" fmla="*/ 11151594 w 11151594"/>
              <a:gd name="connsiteY21" fmla="*/ 2321134 h 3371138"/>
              <a:gd name="connsiteX22" fmla="*/ 11151594 w 11151594"/>
              <a:gd name="connsiteY22" fmla="*/ 2907809 h 3371138"/>
              <a:gd name="connsiteX23" fmla="*/ 10688265 w 11151594"/>
              <a:gd name="connsiteY23" fmla="*/ 3371138 h 3371138"/>
              <a:gd name="connsiteX24" fmla="*/ 10108852 w 11151594"/>
              <a:gd name="connsiteY24" fmla="*/ 3371138 h 3371138"/>
              <a:gd name="connsiteX25" fmla="*/ 9529439 w 11151594"/>
              <a:gd name="connsiteY25" fmla="*/ 3371138 h 3371138"/>
              <a:gd name="connsiteX26" fmla="*/ 8950026 w 11151594"/>
              <a:gd name="connsiteY26" fmla="*/ 3371138 h 3371138"/>
              <a:gd name="connsiteX27" fmla="*/ 8575112 w 11151594"/>
              <a:gd name="connsiteY27" fmla="*/ 3371138 h 3371138"/>
              <a:gd name="connsiteX28" fmla="*/ 8200197 w 11151594"/>
              <a:gd name="connsiteY28" fmla="*/ 3371138 h 3371138"/>
              <a:gd name="connsiteX29" fmla="*/ 7825283 w 11151594"/>
              <a:gd name="connsiteY29" fmla="*/ 3371138 h 3371138"/>
              <a:gd name="connsiteX30" fmla="*/ 7245870 w 11151594"/>
              <a:gd name="connsiteY30" fmla="*/ 3371138 h 3371138"/>
              <a:gd name="connsiteX31" fmla="*/ 6564207 w 11151594"/>
              <a:gd name="connsiteY31" fmla="*/ 3371138 h 3371138"/>
              <a:gd name="connsiteX32" fmla="*/ 5678046 w 11151594"/>
              <a:gd name="connsiteY32" fmla="*/ 3371138 h 3371138"/>
              <a:gd name="connsiteX33" fmla="*/ 4996384 w 11151594"/>
              <a:gd name="connsiteY33" fmla="*/ 3371138 h 3371138"/>
              <a:gd name="connsiteX34" fmla="*/ 4621470 w 11151594"/>
              <a:gd name="connsiteY34" fmla="*/ 3371138 h 3371138"/>
              <a:gd name="connsiteX35" fmla="*/ 3837558 w 11151594"/>
              <a:gd name="connsiteY35" fmla="*/ 3371138 h 3371138"/>
              <a:gd name="connsiteX36" fmla="*/ 3360394 w 11151594"/>
              <a:gd name="connsiteY36" fmla="*/ 3371138 h 3371138"/>
              <a:gd name="connsiteX37" fmla="*/ 2576482 w 11151594"/>
              <a:gd name="connsiteY37" fmla="*/ 3371138 h 3371138"/>
              <a:gd name="connsiteX38" fmla="*/ 1894820 w 11151594"/>
              <a:gd name="connsiteY38" fmla="*/ 3371138 h 3371138"/>
              <a:gd name="connsiteX39" fmla="*/ 1417656 w 11151594"/>
              <a:gd name="connsiteY39" fmla="*/ 3371138 h 3371138"/>
              <a:gd name="connsiteX40" fmla="*/ 463329 w 11151594"/>
              <a:gd name="connsiteY40" fmla="*/ 3371138 h 3371138"/>
              <a:gd name="connsiteX41" fmla="*/ 0 w 11151594"/>
              <a:gd name="connsiteY41" fmla="*/ 2907809 h 3371138"/>
              <a:gd name="connsiteX42" fmla="*/ 0 w 11151594"/>
              <a:gd name="connsiteY42" fmla="*/ 2370023 h 3371138"/>
              <a:gd name="connsiteX43" fmla="*/ 0 w 11151594"/>
              <a:gd name="connsiteY43" fmla="*/ 1710014 h 3371138"/>
              <a:gd name="connsiteX44" fmla="*/ 0 w 11151594"/>
              <a:gd name="connsiteY44" fmla="*/ 1172228 h 3371138"/>
              <a:gd name="connsiteX45" fmla="*/ 0 w 11151594"/>
              <a:gd name="connsiteY45"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371138" fill="none" extrusionOk="0">
                <a:moveTo>
                  <a:pt x="0" y="463329"/>
                </a:moveTo>
                <a:cubicBezTo>
                  <a:pt x="6171" y="154239"/>
                  <a:pt x="183770" y="773"/>
                  <a:pt x="463329" y="0"/>
                </a:cubicBezTo>
                <a:cubicBezTo>
                  <a:pt x="609945" y="12142"/>
                  <a:pt x="697364" y="-8518"/>
                  <a:pt x="838243" y="0"/>
                </a:cubicBezTo>
                <a:cubicBezTo>
                  <a:pt x="977838" y="20838"/>
                  <a:pt x="1294429" y="23405"/>
                  <a:pt x="1417656" y="0"/>
                </a:cubicBezTo>
                <a:cubicBezTo>
                  <a:pt x="1517768" y="-10798"/>
                  <a:pt x="1681533" y="7467"/>
                  <a:pt x="1894820" y="0"/>
                </a:cubicBezTo>
                <a:cubicBezTo>
                  <a:pt x="2073651" y="8614"/>
                  <a:pt x="2466555" y="-57228"/>
                  <a:pt x="2678732" y="0"/>
                </a:cubicBezTo>
                <a:cubicBezTo>
                  <a:pt x="2852736" y="33590"/>
                  <a:pt x="3140505" y="539"/>
                  <a:pt x="3462644" y="0"/>
                </a:cubicBezTo>
                <a:cubicBezTo>
                  <a:pt x="3842560" y="40383"/>
                  <a:pt x="4030501" y="46807"/>
                  <a:pt x="4246555" y="0"/>
                </a:cubicBezTo>
                <a:cubicBezTo>
                  <a:pt x="4467088" y="-31866"/>
                  <a:pt x="4443494" y="24304"/>
                  <a:pt x="4621470" y="0"/>
                </a:cubicBezTo>
                <a:cubicBezTo>
                  <a:pt x="4799856" y="-575"/>
                  <a:pt x="4923892" y="-1207"/>
                  <a:pt x="4996384" y="0"/>
                </a:cubicBezTo>
                <a:cubicBezTo>
                  <a:pt x="5076551" y="-5216"/>
                  <a:pt x="5510367" y="7493"/>
                  <a:pt x="5678046" y="0"/>
                </a:cubicBezTo>
                <a:cubicBezTo>
                  <a:pt x="5762325" y="-24785"/>
                  <a:pt x="6082736" y="26744"/>
                  <a:pt x="6461958" y="0"/>
                </a:cubicBezTo>
                <a:cubicBezTo>
                  <a:pt x="6770791" y="-17870"/>
                  <a:pt x="6740292" y="-12127"/>
                  <a:pt x="6836872" y="0"/>
                </a:cubicBezTo>
                <a:cubicBezTo>
                  <a:pt x="6973872" y="20675"/>
                  <a:pt x="7245039" y="38527"/>
                  <a:pt x="7723034" y="0"/>
                </a:cubicBezTo>
                <a:cubicBezTo>
                  <a:pt x="8148536" y="-40627"/>
                  <a:pt x="8086157" y="-38916"/>
                  <a:pt x="8302447" y="0"/>
                </a:cubicBezTo>
                <a:cubicBezTo>
                  <a:pt x="8561579" y="47427"/>
                  <a:pt x="8690521" y="-1533"/>
                  <a:pt x="8881860" y="0"/>
                </a:cubicBezTo>
                <a:cubicBezTo>
                  <a:pt x="9064692" y="-17902"/>
                  <a:pt x="9154287" y="10433"/>
                  <a:pt x="9256774" y="0"/>
                </a:cubicBezTo>
                <a:cubicBezTo>
                  <a:pt x="9418066" y="33537"/>
                  <a:pt x="9743811" y="-61775"/>
                  <a:pt x="10040686" y="0"/>
                </a:cubicBezTo>
                <a:cubicBezTo>
                  <a:pt x="10393967" y="28201"/>
                  <a:pt x="10500694" y="7853"/>
                  <a:pt x="10688265" y="0"/>
                </a:cubicBezTo>
                <a:cubicBezTo>
                  <a:pt x="10870018" y="-4482"/>
                  <a:pt x="11231105" y="192824"/>
                  <a:pt x="11151594" y="463329"/>
                </a:cubicBezTo>
                <a:cubicBezTo>
                  <a:pt x="11117109" y="675254"/>
                  <a:pt x="11176228" y="881249"/>
                  <a:pt x="11151594" y="1098894"/>
                </a:cubicBezTo>
                <a:cubicBezTo>
                  <a:pt x="11152790" y="1315856"/>
                  <a:pt x="11181787" y="1478931"/>
                  <a:pt x="11151594" y="1710014"/>
                </a:cubicBezTo>
                <a:cubicBezTo>
                  <a:pt x="11130652" y="1940706"/>
                  <a:pt x="11147247" y="2093255"/>
                  <a:pt x="11151594" y="2247799"/>
                </a:cubicBezTo>
                <a:cubicBezTo>
                  <a:pt x="11197590" y="2360589"/>
                  <a:pt x="11197135" y="2618297"/>
                  <a:pt x="11151594" y="2907809"/>
                </a:cubicBezTo>
                <a:cubicBezTo>
                  <a:pt x="11158378" y="3142453"/>
                  <a:pt x="10894366" y="3337967"/>
                  <a:pt x="10688265" y="3371138"/>
                </a:cubicBezTo>
                <a:cubicBezTo>
                  <a:pt x="10532803" y="3402696"/>
                  <a:pt x="10286487" y="3367307"/>
                  <a:pt x="10108852" y="3371138"/>
                </a:cubicBezTo>
                <a:cubicBezTo>
                  <a:pt x="9930354" y="3368345"/>
                  <a:pt x="9800728" y="3345087"/>
                  <a:pt x="9529439" y="3371138"/>
                </a:cubicBezTo>
                <a:cubicBezTo>
                  <a:pt x="9242515" y="3375299"/>
                  <a:pt x="9090269" y="3434388"/>
                  <a:pt x="8847777" y="3371138"/>
                </a:cubicBezTo>
                <a:cubicBezTo>
                  <a:pt x="8609675" y="3347911"/>
                  <a:pt x="8506595" y="3342393"/>
                  <a:pt x="8370613" y="3371138"/>
                </a:cubicBezTo>
                <a:cubicBezTo>
                  <a:pt x="8264355" y="3401633"/>
                  <a:pt x="8135872" y="3363908"/>
                  <a:pt x="7893449" y="3371138"/>
                </a:cubicBezTo>
                <a:cubicBezTo>
                  <a:pt x="7657020" y="3346924"/>
                  <a:pt x="7640743" y="3381682"/>
                  <a:pt x="7518535" y="3371138"/>
                </a:cubicBezTo>
                <a:cubicBezTo>
                  <a:pt x="7405134" y="3344057"/>
                  <a:pt x="7071751" y="3358919"/>
                  <a:pt x="6939122" y="3371138"/>
                </a:cubicBezTo>
                <a:cubicBezTo>
                  <a:pt x="6832376" y="3347733"/>
                  <a:pt x="6414335" y="3350967"/>
                  <a:pt x="6155210" y="3371138"/>
                </a:cubicBezTo>
                <a:cubicBezTo>
                  <a:pt x="5902795" y="3392365"/>
                  <a:pt x="5766842" y="3420544"/>
                  <a:pt x="5473548" y="3371138"/>
                </a:cubicBezTo>
                <a:cubicBezTo>
                  <a:pt x="5173315" y="3353855"/>
                  <a:pt x="5139183" y="3356761"/>
                  <a:pt x="4996384" y="3371138"/>
                </a:cubicBezTo>
                <a:cubicBezTo>
                  <a:pt x="4854392" y="3374163"/>
                  <a:pt x="4769168" y="3382111"/>
                  <a:pt x="4621470" y="3371138"/>
                </a:cubicBezTo>
                <a:cubicBezTo>
                  <a:pt x="4444421" y="3404184"/>
                  <a:pt x="4109871" y="3373442"/>
                  <a:pt x="3735309" y="3371138"/>
                </a:cubicBezTo>
                <a:cubicBezTo>
                  <a:pt x="3340441" y="3349385"/>
                  <a:pt x="3427349" y="3386569"/>
                  <a:pt x="3155895" y="3371138"/>
                </a:cubicBezTo>
                <a:cubicBezTo>
                  <a:pt x="2902334" y="3363644"/>
                  <a:pt x="2570229" y="3364327"/>
                  <a:pt x="2371984" y="3371138"/>
                </a:cubicBezTo>
                <a:cubicBezTo>
                  <a:pt x="2169434" y="3367521"/>
                  <a:pt x="2131835" y="3380335"/>
                  <a:pt x="1997069" y="3371138"/>
                </a:cubicBezTo>
                <a:cubicBezTo>
                  <a:pt x="1899101" y="3386224"/>
                  <a:pt x="1684091" y="3425670"/>
                  <a:pt x="1519906" y="3371138"/>
                </a:cubicBezTo>
                <a:cubicBezTo>
                  <a:pt x="1349025" y="3410551"/>
                  <a:pt x="902071" y="3504741"/>
                  <a:pt x="463329" y="3371138"/>
                </a:cubicBezTo>
                <a:cubicBezTo>
                  <a:pt x="192051" y="3305960"/>
                  <a:pt x="-32795" y="3200875"/>
                  <a:pt x="0" y="2907809"/>
                </a:cubicBezTo>
                <a:cubicBezTo>
                  <a:pt x="18462" y="2667817"/>
                  <a:pt x="9335" y="2532125"/>
                  <a:pt x="0" y="2370023"/>
                </a:cubicBezTo>
                <a:cubicBezTo>
                  <a:pt x="5171" y="2195710"/>
                  <a:pt x="-2219" y="1891173"/>
                  <a:pt x="0" y="1783348"/>
                </a:cubicBezTo>
                <a:cubicBezTo>
                  <a:pt x="20045" y="1658245"/>
                  <a:pt x="-30373" y="1353545"/>
                  <a:pt x="0" y="1147783"/>
                </a:cubicBezTo>
                <a:cubicBezTo>
                  <a:pt x="13040" y="969361"/>
                  <a:pt x="-340" y="719231"/>
                  <a:pt x="0" y="463329"/>
                </a:cubicBezTo>
                <a:close/>
              </a:path>
              <a:path w="11151594" h="3371138" stroke="0" extrusionOk="0">
                <a:moveTo>
                  <a:pt x="0" y="463329"/>
                </a:moveTo>
                <a:cubicBezTo>
                  <a:pt x="-30339" y="200639"/>
                  <a:pt x="212796" y="2346"/>
                  <a:pt x="463329" y="0"/>
                </a:cubicBezTo>
                <a:cubicBezTo>
                  <a:pt x="681464" y="1568"/>
                  <a:pt x="796967" y="-38819"/>
                  <a:pt x="1042742" y="0"/>
                </a:cubicBezTo>
                <a:cubicBezTo>
                  <a:pt x="1297484" y="-13246"/>
                  <a:pt x="1560212" y="3727"/>
                  <a:pt x="1826654" y="0"/>
                </a:cubicBezTo>
                <a:cubicBezTo>
                  <a:pt x="2135735" y="34377"/>
                  <a:pt x="2119564" y="-15567"/>
                  <a:pt x="2201568" y="0"/>
                </a:cubicBezTo>
                <a:cubicBezTo>
                  <a:pt x="2270241" y="4404"/>
                  <a:pt x="2808369" y="-37305"/>
                  <a:pt x="2985480" y="0"/>
                </a:cubicBezTo>
                <a:cubicBezTo>
                  <a:pt x="3143170" y="35668"/>
                  <a:pt x="3185694" y="-234"/>
                  <a:pt x="3360394" y="0"/>
                </a:cubicBezTo>
                <a:cubicBezTo>
                  <a:pt x="3509857" y="60397"/>
                  <a:pt x="3845518" y="37080"/>
                  <a:pt x="4144306" y="0"/>
                </a:cubicBezTo>
                <a:cubicBezTo>
                  <a:pt x="4436866" y="-13730"/>
                  <a:pt x="4594616" y="-29020"/>
                  <a:pt x="4825968" y="0"/>
                </a:cubicBezTo>
                <a:cubicBezTo>
                  <a:pt x="5077618" y="51774"/>
                  <a:pt x="5227216" y="17463"/>
                  <a:pt x="5405381" y="0"/>
                </a:cubicBezTo>
                <a:cubicBezTo>
                  <a:pt x="5594273" y="831"/>
                  <a:pt x="5782148" y="9405"/>
                  <a:pt x="6087044" y="0"/>
                </a:cubicBezTo>
                <a:cubicBezTo>
                  <a:pt x="6320748" y="35478"/>
                  <a:pt x="6580534" y="33968"/>
                  <a:pt x="6870956" y="0"/>
                </a:cubicBezTo>
                <a:cubicBezTo>
                  <a:pt x="7191496" y="4328"/>
                  <a:pt x="7343324" y="20661"/>
                  <a:pt x="7552618" y="0"/>
                </a:cubicBezTo>
                <a:cubicBezTo>
                  <a:pt x="7766392" y="-13461"/>
                  <a:pt x="7841297" y="-9982"/>
                  <a:pt x="8029782" y="0"/>
                </a:cubicBezTo>
                <a:cubicBezTo>
                  <a:pt x="8194130" y="-22263"/>
                  <a:pt x="8414841" y="16119"/>
                  <a:pt x="8506945" y="0"/>
                </a:cubicBezTo>
                <a:cubicBezTo>
                  <a:pt x="8602549" y="2090"/>
                  <a:pt x="8874198" y="18493"/>
                  <a:pt x="8984109" y="0"/>
                </a:cubicBezTo>
                <a:cubicBezTo>
                  <a:pt x="9085253" y="-5475"/>
                  <a:pt x="9371922" y="26975"/>
                  <a:pt x="9461273" y="0"/>
                </a:cubicBezTo>
                <a:cubicBezTo>
                  <a:pt x="9606927" y="-44595"/>
                  <a:pt x="10435397" y="-50040"/>
                  <a:pt x="10688265" y="0"/>
                </a:cubicBezTo>
                <a:cubicBezTo>
                  <a:pt x="10901814" y="17588"/>
                  <a:pt x="11155798" y="219638"/>
                  <a:pt x="11151594" y="463329"/>
                </a:cubicBezTo>
                <a:cubicBezTo>
                  <a:pt x="11067400" y="628623"/>
                  <a:pt x="11144634" y="878724"/>
                  <a:pt x="11151594" y="1098894"/>
                </a:cubicBezTo>
                <a:cubicBezTo>
                  <a:pt x="11137789" y="1297938"/>
                  <a:pt x="11163539" y="1430799"/>
                  <a:pt x="11151594" y="1710014"/>
                </a:cubicBezTo>
                <a:cubicBezTo>
                  <a:pt x="11127360" y="2006489"/>
                  <a:pt x="11136760" y="2096454"/>
                  <a:pt x="11151594" y="2321134"/>
                </a:cubicBezTo>
                <a:cubicBezTo>
                  <a:pt x="11139441" y="2551265"/>
                  <a:pt x="11139261" y="2626716"/>
                  <a:pt x="11151594" y="2907809"/>
                </a:cubicBezTo>
                <a:cubicBezTo>
                  <a:pt x="11115376" y="3059045"/>
                  <a:pt x="10918142" y="3416887"/>
                  <a:pt x="10688265" y="3371138"/>
                </a:cubicBezTo>
                <a:cubicBezTo>
                  <a:pt x="10513508" y="3390520"/>
                  <a:pt x="10345522" y="3365091"/>
                  <a:pt x="10108852" y="3371138"/>
                </a:cubicBezTo>
                <a:cubicBezTo>
                  <a:pt x="9894644" y="3352931"/>
                  <a:pt x="9702961" y="3420895"/>
                  <a:pt x="9529439" y="3371138"/>
                </a:cubicBezTo>
                <a:cubicBezTo>
                  <a:pt x="9409448" y="3337740"/>
                  <a:pt x="9151567" y="3374593"/>
                  <a:pt x="8950026" y="3371138"/>
                </a:cubicBezTo>
                <a:cubicBezTo>
                  <a:pt x="8754940" y="3390821"/>
                  <a:pt x="8762735" y="3383209"/>
                  <a:pt x="8575112" y="3371138"/>
                </a:cubicBezTo>
                <a:cubicBezTo>
                  <a:pt x="8386996" y="3358555"/>
                  <a:pt x="8335662" y="3380478"/>
                  <a:pt x="8200197" y="3371138"/>
                </a:cubicBezTo>
                <a:cubicBezTo>
                  <a:pt x="8062424" y="3360609"/>
                  <a:pt x="7996409" y="3370990"/>
                  <a:pt x="7825283" y="3371138"/>
                </a:cubicBezTo>
                <a:cubicBezTo>
                  <a:pt x="7661043" y="3362224"/>
                  <a:pt x="7426071" y="3383595"/>
                  <a:pt x="7245870" y="3371138"/>
                </a:cubicBezTo>
                <a:cubicBezTo>
                  <a:pt x="7076312" y="3351782"/>
                  <a:pt x="6692159" y="3339416"/>
                  <a:pt x="6564207" y="3371138"/>
                </a:cubicBezTo>
                <a:cubicBezTo>
                  <a:pt x="6440988" y="3385130"/>
                  <a:pt x="5959008" y="3303487"/>
                  <a:pt x="5678046" y="3371138"/>
                </a:cubicBezTo>
                <a:cubicBezTo>
                  <a:pt x="5427461" y="3397146"/>
                  <a:pt x="5339496" y="3353711"/>
                  <a:pt x="4996384" y="3371138"/>
                </a:cubicBezTo>
                <a:cubicBezTo>
                  <a:pt x="4650197" y="3385086"/>
                  <a:pt x="4796267" y="3383330"/>
                  <a:pt x="4621470" y="3371138"/>
                </a:cubicBezTo>
                <a:cubicBezTo>
                  <a:pt x="4450600" y="3389062"/>
                  <a:pt x="4054286" y="3345358"/>
                  <a:pt x="3837558" y="3371138"/>
                </a:cubicBezTo>
                <a:cubicBezTo>
                  <a:pt x="3613553" y="3378110"/>
                  <a:pt x="3548439" y="3372606"/>
                  <a:pt x="3360394" y="3371138"/>
                </a:cubicBezTo>
                <a:cubicBezTo>
                  <a:pt x="3128191" y="3337298"/>
                  <a:pt x="2924467" y="3379876"/>
                  <a:pt x="2576482" y="3371138"/>
                </a:cubicBezTo>
                <a:cubicBezTo>
                  <a:pt x="2247029" y="3364670"/>
                  <a:pt x="2150803" y="3353615"/>
                  <a:pt x="1894820" y="3371138"/>
                </a:cubicBezTo>
                <a:cubicBezTo>
                  <a:pt x="1667423" y="3369538"/>
                  <a:pt x="1581223" y="3376471"/>
                  <a:pt x="1417656" y="3371138"/>
                </a:cubicBezTo>
                <a:cubicBezTo>
                  <a:pt x="1272451" y="3422187"/>
                  <a:pt x="857419" y="3364872"/>
                  <a:pt x="463329" y="3371138"/>
                </a:cubicBezTo>
                <a:cubicBezTo>
                  <a:pt x="145864" y="3315094"/>
                  <a:pt x="32894" y="3241424"/>
                  <a:pt x="0" y="2907809"/>
                </a:cubicBezTo>
                <a:cubicBezTo>
                  <a:pt x="-24524" y="2754991"/>
                  <a:pt x="-14715" y="2512885"/>
                  <a:pt x="0" y="2370023"/>
                </a:cubicBezTo>
                <a:cubicBezTo>
                  <a:pt x="29878" y="2236907"/>
                  <a:pt x="8020" y="1949768"/>
                  <a:pt x="0" y="1710014"/>
                </a:cubicBezTo>
                <a:cubicBezTo>
                  <a:pt x="2372" y="1487298"/>
                  <a:pt x="-4173" y="1360723"/>
                  <a:pt x="0" y="1172228"/>
                </a:cubicBezTo>
                <a:cubicBezTo>
                  <a:pt x="-4943" y="991443"/>
                  <a:pt x="-12783" y="650308"/>
                  <a:pt x="0" y="463329"/>
                </a:cubicBezTo>
                <a:close/>
              </a:path>
              <a:path w="11151594" h="3371138" fill="none" stroke="0" extrusionOk="0">
                <a:moveTo>
                  <a:pt x="0" y="463329"/>
                </a:moveTo>
                <a:cubicBezTo>
                  <a:pt x="-28734" y="212927"/>
                  <a:pt x="181997" y="58550"/>
                  <a:pt x="463329" y="0"/>
                </a:cubicBezTo>
                <a:cubicBezTo>
                  <a:pt x="605089" y="15271"/>
                  <a:pt x="704927" y="-33170"/>
                  <a:pt x="838243" y="0"/>
                </a:cubicBezTo>
                <a:cubicBezTo>
                  <a:pt x="960791" y="-7129"/>
                  <a:pt x="1304730" y="7091"/>
                  <a:pt x="1417656" y="0"/>
                </a:cubicBezTo>
                <a:cubicBezTo>
                  <a:pt x="1549889" y="-17974"/>
                  <a:pt x="1693352" y="-6206"/>
                  <a:pt x="1894820" y="0"/>
                </a:cubicBezTo>
                <a:cubicBezTo>
                  <a:pt x="2105814" y="25155"/>
                  <a:pt x="2479604" y="-21853"/>
                  <a:pt x="2678732" y="0"/>
                </a:cubicBezTo>
                <a:cubicBezTo>
                  <a:pt x="2894107" y="8296"/>
                  <a:pt x="3091501" y="43387"/>
                  <a:pt x="3462644" y="0"/>
                </a:cubicBezTo>
                <a:cubicBezTo>
                  <a:pt x="3863594" y="27326"/>
                  <a:pt x="4012306" y="40530"/>
                  <a:pt x="4246555" y="0"/>
                </a:cubicBezTo>
                <a:cubicBezTo>
                  <a:pt x="4466116" y="-31812"/>
                  <a:pt x="4442265" y="12555"/>
                  <a:pt x="4621470" y="0"/>
                </a:cubicBezTo>
                <a:cubicBezTo>
                  <a:pt x="4803426" y="-7151"/>
                  <a:pt x="4919024" y="4018"/>
                  <a:pt x="4996384" y="0"/>
                </a:cubicBezTo>
                <a:cubicBezTo>
                  <a:pt x="5070204" y="-4364"/>
                  <a:pt x="5532535" y="40718"/>
                  <a:pt x="5678046" y="0"/>
                </a:cubicBezTo>
                <a:cubicBezTo>
                  <a:pt x="5817062" y="-20706"/>
                  <a:pt x="6161248" y="12278"/>
                  <a:pt x="6461958" y="0"/>
                </a:cubicBezTo>
                <a:cubicBezTo>
                  <a:pt x="6769681" y="-16373"/>
                  <a:pt x="6732381" y="-15317"/>
                  <a:pt x="6836872" y="0"/>
                </a:cubicBezTo>
                <a:cubicBezTo>
                  <a:pt x="6928541" y="25114"/>
                  <a:pt x="7322326" y="90403"/>
                  <a:pt x="7723034" y="0"/>
                </a:cubicBezTo>
                <a:cubicBezTo>
                  <a:pt x="8152673" y="-44100"/>
                  <a:pt x="8093225" y="-22655"/>
                  <a:pt x="8302447" y="0"/>
                </a:cubicBezTo>
                <a:cubicBezTo>
                  <a:pt x="8562952" y="16872"/>
                  <a:pt x="8673414" y="12926"/>
                  <a:pt x="8881860" y="0"/>
                </a:cubicBezTo>
                <a:cubicBezTo>
                  <a:pt x="9059875" y="-18418"/>
                  <a:pt x="9147568" y="8157"/>
                  <a:pt x="9256774" y="0"/>
                </a:cubicBezTo>
                <a:cubicBezTo>
                  <a:pt x="9349525" y="32121"/>
                  <a:pt x="9704230" y="-16046"/>
                  <a:pt x="10040686" y="0"/>
                </a:cubicBezTo>
                <a:cubicBezTo>
                  <a:pt x="10389672" y="26283"/>
                  <a:pt x="10549281" y="5384"/>
                  <a:pt x="10688265" y="0"/>
                </a:cubicBezTo>
                <a:cubicBezTo>
                  <a:pt x="10880264" y="-52861"/>
                  <a:pt x="11178023" y="207915"/>
                  <a:pt x="11151594" y="463329"/>
                </a:cubicBezTo>
                <a:cubicBezTo>
                  <a:pt x="11170490" y="648610"/>
                  <a:pt x="11177715" y="809802"/>
                  <a:pt x="11151594" y="1098894"/>
                </a:cubicBezTo>
                <a:cubicBezTo>
                  <a:pt x="11152663" y="1373877"/>
                  <a:pt x="11163700" y="1488521"/>
                  <a:pt x="11151594" y="1710014"/>
                </a:cubicBezTo>
                <a:cubicBezTo>
                  <a:pt x="11136023" y="1900584"/>
                  <a:pt x="11163745" y="2110452"/>
                  <a:pt x="11151594" y="2247799"/>
                </a:cubicBezTo>
                <a:cubicBezTo>
                  <a:pt x="11170158" y="2430125"/>
                  <a:pt x="11183014" y="2661267"/>
                  <a:pt x="11151594" y="2907809"/>
                </a:cubicBezTo>
                <a:cubicBezTo>
                  <a:pt x="11186646" y="3165888"/>
                  <a:pt x="10963341" y="3363556"/>
                  <a:pt x="10688265" y="3371138"/>
                </a:cubicBezTo>
                <a:cubicBezTo>
                  <a:pt x="10556734" y="3377929"/>
                  <a:pt x="10264238" y="3317047"/>
                  <a:pt x="10108852" y="3371138"/>
                </a:cubicBezTo>
                <a:cubicBezTo>
                  <a:pt x="9982014" y="3375188"/>
                  <a:pt x="9814279" y="3387033"/>
                  <a:pt x="9529439" y="3371138"/>
                </a:cubicBezTo>
                <a:cubicBezTo>
                  <a:pt x="9248236" y="3404867"/>
                  <a:pt x="9093229" y="3389069"/>
                  <a:pt x="8847777" y="3371138"/>
                </a:cubicBezTo>
                <a:cubicBezTo>
                  <a:pt x="8618180" y="3343800"/>
                  <a:pt x="8482377" y="3361986"/>
                  <a:pt x="8370613" y="3371138"/>
                </a:cubicBezTo>
                <a:cubicBezTo>
                  <a:pt x="8244746" y="3372845"/>
                  <a:pt x="8127699" y="3390116"/>
                  <a:pt x="7893449" y="3371138"/>
                </a:cubicBezTo>
                <a:cubicBezTo>
                  <a:pt x="7649226" y="3348519"/>
                  <a:pt x="7639132" y="3382471"/>
                  <a:pt x="7518535" y="3371138"/>
                </a:cubicBezTo>
                <a:cubicBezTo>
                  <a:pt x="7375473" y="3341324"/>
                  <a:pt x="7061851" y="3382224"/>
                  <a:pt x="6939122" y="3371138"/>
                </a:cubicBezTo>
                <a:cubicBezTo>
                  <a:pt x="6822105" y="3374775"/>
                  <a:pt x="6393605" y="3322810"/>
                  <a:pt x="6155210" y="3371138"/>
                </a:cubicBezTo>
                <a:cubicBezTo>
                  <a:pt x="5874409" y="3385166"/>
                  <a:pt x="5787119" y="3383116"/>
                  <a:pt x="5473548" y="3371138"/>
                </a:cubicBezTo>
                <a:cubicBezTo>
                  <a:pt x="5169428" y="3351696"/>
                  <a:pt x="5133733" y="3357670"/>
                  <a:pt x="4996384" y="3371138"/>
                </a:cubicBezTo>
                <a:cubicBezTo>
                  <a:pt x="4853253" y="3387513"/>
                  <a:pt x="4771921" y="3358250"/>
                  <a:pt x="4621470" y="3371138"/>
                </a:cubicBezTo>
                <a:cubicBezTo>
                  <a:pt x="4500113" y="3409883"/>
                  <a:pt x="4164590" y="3407806"/>
                  <a:pt x="3735309" y="3371138"/>
                </a:cubicBezTo>
                <a:cubicBezTo>
                  <a:pt x="3369636" y="3332941"/>
                  <a:pt x="3433837" y="3389595"/>
                  <a:pt x="3155895" y="3371138"/>
                </a:cubicBezTo>
                <a:cubicBezTo>
                  <a:pt x="2887658" y="3334556"/>
                  <a:pt x="2524702" y="3358863"/>
                  <a:pt x="2371984" y="3371138"/>
                </a:cubicBezTo>
                <a:cubicBezTo>
                  <a:pt x="2180379" y="3378677"/>
                  <a:pt x="2130709" y="3368530"/>
                  <a:pt x="1997069" y="3371138"/>
                </a:cubicBezTo>
                <a:cubicBezTo>
                  <a:pt x="1851103" y="3341745"/>
                  <a:pt x="1681475" y="3366210"/>
                  <a:pt x="1519906" y="3371138"/>
                </a:cubicBezTo>
                <a:cubicBezTo>
                  <a:pt x="1240855" y="3364235"/>
                  <a:pt x="884855" y="3407642"/>
                  <a:pt x="463329" y="3371138"/>
                </a:cubicBezTo>
                <a:cubicBezTo>
                  <a:pt x="169526" y="3372243"/>
                  <a:pt x="-53751" y="3189508"/>
                  <a:pt x="0" y="2907809"/>
                </a:cubicBezTo>
                <a:cubicBezTo>
                  <a:pt x="7933" y="2687699"/>
                  <a:pt x="-11061" y="2515110"/>
                  <a:pt x="0" y="2370023"/>
                </a:cubicBezTo>
                <a:cubicBezTo>
                  <a:pt x="989" y="2192008"/>
                  <a:pt x="-19835" y="1914324"/>
                  <a:pt x="0" y="1783348"/>
                </a:cubicBezTo>
                <a:cubicBezTo>
                  <a:pt x="-24238" y="1623904"/>
                  <a:pt x="6624" y="1340485"/>
                  <a:pt x="0" y="1147783"/>
                </a:cubicBezTo>
                <a:cubicBezTo>
                  <a:pt x="11276" y="960825"/>
                  <a:pt x="38955" y="732760"/>
                  <a:pt x="0" y="4633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50905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35021" y="453438"/>
                  <a:pt x="221994" y="-49590"/>
                  <a:pt x="658746" y="0"/>
                </a:cubicBezTo>
                <a:cubicBezTo>
                  <a:pt x="1691853" y="-25832"/>
                  <a:pt x="5404261" y="-1097096"/>
                  <a:pt x="7818503" y="0"/>
                </a:cubicBezTo>
                <a:cubicBezTo>
                  <a:pt x="8325215" y="45208"/>
                  <a:pt x="8373143" y="236597"/>
                  <a:pt x="8477250" y="735046"/>
                </a:cubicBezTo>
                <a:cubicBezTo>
                  <a:pt x="8655617" y="1109407"/>
                  <a:pt x="8396892" y="1778022"/>
                  <a:pt x="8477250" y="2274852"/>
                </a:cubicBezTo>
                <a:cubicBezTo>
                  <a:pt x="8550843" y="2623297"/>
                  <a:pt x="8250933" y="2934648"/>
                  <a:pt x="7818503" y="3009899"/>
                </a:cubicBezTo>
                <a:cubicBezTo>
                  <a:pt x="5363338" y="3199015"/>
                  <a:pt x="3746634" y="2768832"/>
                  <a:pt x="658746" y="3009899"/>
                </a:cubicBezTo>
                <a:cubicBezTo>
                  <a:pt x="169584" y="2973791"/>
                  <a:pt x="-91378" y="2679469"/>
                  <a:pt x="0" y="2274852"/>
                </a:cubicBezTo>
                <a:cubicBezTo>
                  <a:pt x="6851" y="1818821"/>
                  <a:pt x="99706" y="1456015"/>
                  <a:pt x="0" y="735046"/>
                </a:cubicBezTo>
                <a:close/>
              </a:path>
              <a:path w="8477250" h="3009899" stroke="0" extrusionOk="0">
                <a:moveTo>
                  <a:pt x="0" y="735046"/>
                </a:moveTo>
                <a:cubicBezTo>
                  <a:pt x="-149663" y="277650"/>
                  <a:pt x="152211" y="16191"/>
                  <a:pt x="658746" y="0"/>
                </a:cubicBezTo>
                <a:cubicBezTo>
                  <a:pt x="3174026" y="-583411"/>
                  <a:pt x="5653052" y="482517"/>
                  <a:pt x="7818503" y="0"/>
                </a:cubicBezTo>
                <a:cubicBezTo>
                  <a:pt x="8168941" y="-127810"/>
                  <a:pt x="8376607" y="317923"/>
                  <a:pt x="8477250" y="735046"/>
                </a:cubicBezTo>
                <a:cubicBezTo>
                  <a:pt x="8389114" y="1029540"/>
                  <a:pt x="8565578" y="1961599"/>
                  <a:pt x="8477250" y="2274852"/>
                </a:cubicBezTo>
                <a:cubicBezTo>
                  <a:pt x="8497083" y="2603250"/>
                  <a:pt x="8254239" y="2972106"/>
                  <a:pt x="7818503" y="3009899"/>
                </a:cubicBezTo>
                <a:cubicBezTo>
                  <a:pt x="5606353" y="2868982"/>
                  <a:pt x="1583860" y="3167945"/>
                  <a:pt x="658746" y="3009899"/>
                </a:cubicBezTo>
                <a:cubicBezTo>
                  <a:pt x="332300" y="3052842"/>
                  <a:pt x="-42202" y="2765135"/>
                  <a:pt x="0" y="2274852"/>
                </a:cubicBezTo>
                <a:cubicBezTo>
                  <a:pt x="48823" y="1877566"/>
                  <a:pt x="24498" y="1346178"/>
                  <a:pt x="0" y="735046"/>
                </a:cubicBezTo>
                <a:close/>
              </a:path>
              <a:path w="8477250" h="3009899" fill="none" stroke="0" extrusionOk="0">
                <a:moveTo>
                  <a:pt x="0" y="735046"/>
                </a:moveTo>
                <a:cubicBezTo>
                  <a:pt x="-33348" y="250019"/>
                  <a:pt x="267246" y="7301"/>
                  <a:pt x="658746" y="0"/>
                </a:cubicBezTo>
                <a:cubicBezTo>
                  <a:pt x="2220618" y="-115153"/>
                  <a:pt x="5479173" y="-15332"/>
                  <a:pt x="7818503" y="0"/>
                </a:cubicBezTo>
                <a:cubicBezTo>
                  <a:pt x="8235319" y="7878"/>
                  <a:pt x="8346585" y="289475"/>
                  <a:pt x="8477250" y="735046"/>
                </a:cubicBezTo>
                <a:cubicBezTo>
                  <a:pt x="8537798" y="1171302"/>
                  <a:pt x="8403844" y="1665195"/>
                  <a:pt x="8477250" y="2274852"/>
                </a:cubicBezTo>
                <a:cubicBezTo>
                  <a:pt x="8523552" y="2620029"/>
                  <a:pt x="8189582" y="2940386"/>
                  <a:pt x="7818503" y="3009899"/>
                </a:cubicBezTo>
                <a:cubicBezTo>
                  <a:pt x="5850663" y="3596115"/>
                  <a:pt x="3699687" y="3012506"/>
                  <a:pt x="658746" y="3009899"/>
                </a:cubicBezTo>
                <a:cubicBezTo>
                  <a:pt x="261933" y="3079039"/>
                  <a:pt x="-96040" y="2766455"/>
                  <a:pt x="0" y="2274852"/>
                </a:cubicBezTo>
                <a:cubicBezTo>
                  <a:pt x="9820" y="2074606"/>
                  <a:pt x="104340" y="1461303"/>
                  <a:pt x="0" y="735046"/>
                </a:cubicBezTo>
                <a:close/>
              </a:path>
              <a:path w="8477250" h="3009899" fill="none" stroke="0" extrusionOk="0">
                <a:moveTo>
                  <a:pt x="0" y="735046"/>
                </a:moveTo>
                <a:cubicBezTo>
                  <a:pt x="-20985" y="384127"/>
                  <a:pt x="261310" y="-9140"/>
                  <a:pt x="658746" y="0"/>
                </a:cubicBezTo>
                <a:cubicBezTo>
                  <a:pt x="1868983" y="4504"/>
                  <a:pt x="5589003" y="-627702"/>
                  <a:pt x="7818503" y="0"/>
                </a:cubicBezTo>
                <a:cubicBezTo>
                  <a:pt x="8265568" y="15622"/>
                  <a:pt x="8378826" y="242915"/>
                  <a:pt x="8477250" y="735046"/>
                </a:cubicBezTo>
                <a:cubicBezTo>
                  <a:pt x="8692241" y="1174873"/>
                  <a:pt x="8410078" y="1741341"/>
                  <a:pt x="8477250" y="2274852"/>
                </a:cubicBezTo>
                <a:cubicBezTo>
                  <a:pt x="8536494" y="2628944"/>
                  <a:pt x="8161555" y="2933919"/>
                  <a:pt x="7818503" y="3009899"/>
                </a:cubicBezTo>
                <a:cubicBezTo>
                  <a:pt x="5580732" y="3359561"/>
                  <a:pt x="3827904" y="2822961"/>
                  <a:pt x="658746" y="3009899"/>
                </a:cubicBezTo>
                <a:cubicBezTo>
                  <a:pt x="148563" y="3009208"/>
                  <a:pt x="-103158" y="2708060"/>
                  <a:pt x="0" y="2274852"/>
                </a:cubicBezTo>
                <a:cubicBezTo>
                  <a:pt x="-8279" y="1942500"/>
                  <a:pt x="31012" y="1471308"/>
                  <a:pt x="0" y="735046"/>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68628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51594" h="3232914" fill="none" extrusionOk="0">
                <a:moveTo>
                  <a:pt x="0" y="444332"/>
                </a:moveTo>
                <a:cubicBezTo>
                  <a:pt x="-9347" y="135927"/>
                  <a:pt x="177806" y="86368"/>
                  <a:pt x="427617" y="0"/>
                </a:cubicBezTo>
                <a:cubicBezTo>
                  <a:pt x="514605" y="42511"/>
                  <a:pt x="657996" y="-31288"/>
                  <a:pt x="805150" y="0"/>
                </a:cubicBezTo>
                <a:cubicBezTo>
                  <a:pt x="964692" y="20797"/>
                  <a:pt x="1099777" y="65480"/>
                  <a:pt x="1388611" y="0"/>
                </a:cubicBezTo>
                <a:cubicBezTo>
                  <a:pt x="1671202" y="-19011"/>
                  <a:pt x="1714284" y="-15790"/>
                  <a:pt x="1869107" y="0"/>
                </a:cubicBezTo>
                <a:cubicBezTo>
                  <a:pt x="2067672" y="19436"/>
                  <a:pt x="2316957" y="32154"/>
                  <a:pt x="2658495" y="0"/>
                </a:cubicBezTo>
                <a:cubicBezTo>
                  <a:pt x="3024628" y="17457"/>
                  <a:pt x="3264447" y="105686"/>
                  <a:pt x="3447883" y="0"/>
                </a:cubicBezTo>
                <a:cubicBezTo>
                  <a:pt x="3592006" y="-49410"/>
                  <a:pt x="3938294" y="23620"/>
                  <a:pt x="4237270" y="0"/>
                </a:cubicBezTo>
                <a:cubicBezTo>
                  <a:pt x="4497246" y="8456"/>
                  <a:pt x="4518910" y="-19951"/>
                  <a:pt x="4614803" y="0"/>
                </a:cubicBezTo>
                <a:cubicBezTo>
                  <a:pt x="4703151" y="44943"/>
                  <a:pt x="4809923" y="2179"/>
                  <a:pt x="4992337" y="0"/>
                </a:cubicBezTo>
                <a:cubicBezTo>
                  <a:pt x="5104141" y="28021"/>
                  <a:pt x="5397775" y="-6762"/>
                  <a:pt x="5678761" y="0"/>
                </a:cubicBezTo>
                <a:cubicBezTo>
                  <a:pt x="5995131" y="-19640"/>
                  <a:pt x="6258121" y="35731"/>
                  <a:pt x="6468148" y="0"/>
                </a:cubicBezTo>
                <a:cubicBezTo>
                  <a:pt x="6745676" y="29383"/>
                  <a:pt x="6680566" y="9299"/>
                  <a:pt x="6845681" y="0"/>
                </a:cubicBezTo>
                <a:cubicBezTo>
                  <a:pt x="6942313" y="-7048"/>
                  <a:pt x="7437597" y="-95611"/>
                  <a:pt x="7738033" y="0"/>
                </a:cubicBezTo>
                <a:cubicBezTo>
                  <a:pt x="8105066" y="24433"/>
                  <a:pt x="8085697" y="14482"/>
                  <a:pt x="8321493" y="0"/>
                </a:cubicBezTo>
                <a:cubicBezTo>
                  <a:pt x="8442290" y="14152"/>
                  <a:pt x="8762392" y="-3623"/>
                  <a:pt x="8904953" y="0"/>
                </a:cubicBezTo>
                <a:cubicBezTo>
                  <a:pt x="9187334" y="4175"/>
                  <a:pt x="9161785" y="400"/>
                  <a:pt x="9282487" y="0"/>
                </a:cubicBezTo>
                <a:cubicBezTo>
                  <a:pt x="9438393" y="-5673"/>
                  <a:pt x="9736985" y="-23655"/>
                  <a:pt x="10071874" y="0"/>
                </a:cubicBezTo>
                <a:cubicBezTo>
                  <a:pt x="10367807" y="13107"/>
                  <a:pt x="10411849" y="1809"/>
                  <a:pt x="10723977" y="0"/>
                </a:cubicBezTo>
                <a:cubicBezTo>
                  <a:pt x="10895279" y="46185"/>
                  <a:pt x="11194505" y="209693"/>
                  <a:pt x="11151594" y="444332"/>
                </a:cubicBezTo>
                <a:cubicBezTo>
                  <a:pt x="11170971" y="711709"/>
                  <a:pt x="11180627" y="807357"/>
                  <a:pt x="11151594" y="1053836"/>
                </a:cubicBezTo>
                <a:cubicBezTo>
                  <a:pt x="11096916" y="1309778"/>
                  <a:pt x="11154042" y="1422194"/>
                  <a:pt x="11151594" y="1639899"/>
                </a:cubicBezTo>
                <a:cubicBezTo>
                  <a:pt x="11188765" y="1803181"/>
                  <a:pt x="11166562" y="1988639"/>
                  <a:pt x="11151594" y="2155634"/>
                </a:cubicBezTo>
                <a:cubicBezTo>
                  <a:pt x="11142188" y="2293363"/>
                  <a:pt x="11150898" y="2487539"/>
                  <a:pt x="11151594" y="2788581"/>
                </a:cubicBezTo>
                <a:cubicBezTo>
                  <a:pt x="11143773" y="3039400"/>
                  <a:pt x="10900424" y="3205735"/>
                  <a:pt x="10723977" y="3232914"/>
                </a:cubicBezTo>
                <a:cubicBezTo>
                  <a:pt x="10426493" y="3247506"/>
                  <a:pt x="10413513" y="3218744"/>
                  <a:pt x="10140517" y="3232914"/>
                </a:cubicBezTo>
                <a:cubicBezTo>
                  <a:pt x="9859381" y="3237009"/>
                  <a:pt x="9831143" y="3246605"/>
                  <a:pt x="9557056" y="3232914"/>
                </a:cubicBezTo>
                <a:cubicBezTo>
                  <a:pt x="9313964" y="3230358"/>
                  <a:pt x="9195752" y="3234061"/>
                  <a:pt x="8870632" y="3232914"/>
                </a:cubicBezTo>
                <a:cubicBezTo>
                  <a:pt x="8586045" y="3231771"/>
                  <a:pt x="8499284" y="3222100"/>
                  <a:pt x="8390135" y="3232914"/>
                </a:cubicBezTo>
                <a:cubicBezTo>
                  <a:pt x="8286108" y="3177009"/>
                  <a:pt x="8048218" y="3222768"/>
                  <a:pt x="7909639" y="3232914"/>
                </a:cubicBezTo>
                <a:cubicBezTo>
                  <a:pt x="7778313" y="3196220"/>
                  <a:pt x="7649063" y="3193425"/>
                  <a:pt x="7532105" y="3232914"/>
                </a:cubicBezTo>
                <a:cubicBezTo>
                  <a:pt x="7437746" y="3209371"/>
                  <a:pt x="7160160" y="3198428"/>
                  <a:pt x="6948645" y="3232914"/>
                </a:cubicBezTo>
                <a:cubicBezTo>
                  <a:pt x="6748069" y="3319069"/>
                  <a:pt x="6316237" y="3244198"/>
                  <a:pt x="6159257" y="3232914"/>
                </a:cubicBezTo>
                <a:cubicBezTo>
                  <a:pt x="5976353" y="3275850"/>
                  <a:pt x="5770895" y="3197267"/>
                  <a:pt x="5472833" y="3232914"/>
                </a:cubicBezTo>
                <a:cubicBezTo>
                  <a:pt x="5222688" y="3222577"/>
                  <a:pt x="5155386" y="3224789"/>
                  <a:pt x="4992337" y="3232914"/>
                </a:cubicBezTo>
                <a:cubicBezTo>
                  <a:pt x="4817733" y="3259095"/>
                  <a:pt x="4775205" y="3231458"/>
                  <a:pt x="4614803" y="3232914"/>
                </a:cubicBezTo>
                <a:cubicBezTo>
                  <a:pt x="4483069" y="3221502"/>
                  <a:pt x="4292065" y="3230385"/>
                  <a:pt x="4159704" y="3232914"/>
                </a:cubicBezTo>
                <a:cubicBezTo>
                  <a:pt x="4048674" y="3238028"/>
                  <a:pt x="3837780" y="3219846"/>
                  <a:pt x="3722452" y="3232914"/>
                </a:cubicBezTo>
                <a:cubicBezTo>
                  <a:pt x="3470086" y="3220884"/>
                  <a:pt x="3325390" y="3254398"/>
                  <a:pt x="3138992" y="3232914"/>
                </a:cubicBezTo>
                <a:cubicBezTo>
                  <a:pt x="3009526" y="3316808"/>
                  <a:pt x="2666374" y="3333852"/>
                  <a:pt x="2349604" y="3232914"/>
                </a:cubicBezTo>
                <a:cubicBezTo>
                  <a:pt x="2018955" y="3229558"/>
                  <a:pt x="2125765" y="3256531"/>
                  <a:pt x="1972071" y="3232914"/>
                </a:cubicBezTo>
                <a:cubicBezTo>
                  <a:pt x="1822663" y="3209389"/>
                  <a:pt x="1618374" y="3232438"/>
                  <a:pt x="1491574" y="3232914"/>
                </a:cubicBezTo>
                <a:cubicBezTo>
                  <a:pt x="1392019" y="3181217"/>
                  <a:pt x="653310" y="3202025"/>
                  <a:pt x="427617" y="3232914"/>
                </a:cubicBezTo>
                <a:cubicBezTo>
                  <a:pt x="214023" y="3197314"/>
                  <a:pt x="22105" y="3002398"/>
                  <a:pt x="0" y="2788581"/>
                </a:cubicBezTo>
                <a:cubicBezTo>
                  <a:pt x="2605" y="2614220"/>
                  <a:pt x="-31388" y="2482854"/>
                  <a:pt x="0" y="2272846"/>
                </a:cubicBezTo>
                <a:cubicBezTo>
                  <a:pt x="58639" y="2144915"/>
                  <a:pt x="28082" y="1895255"/>
                  <a:pt x="0" y="1710226"/>
                </a:cubicBezTo>
                <a:cubicBezTo>
                  <a:pt x="28656" y="1539352"/>
                  <a:pt x="7496" y="1358184"/>
                  <a:pt x="0" y="1100722"/>
                </a:cubicBezTo>
                <a:cubicBezTo>
                  <a:pt x="-10184" y="883696"/>
                  <a:pt x="13139" y="717898"/>
                  <a:pt x="0" y="444332"/>
                </a:cubicBezTo>
                <a:close/>
              </a:path>
              <a:path w="11151594" h="3232914" stroke="0" extrusionOk="0">
                <a:moveTo>
                  <a:pt x="0" y="444332"/>
                </a:moveTo>
                <a:cubicBezTo>
                  <a:pt x="30945" y="170280"/>
                  <a:pt x="214096" y="45259"/>
                  <a:pt x="427617" y="0"/>
                </a:cubicBezTo>
                <a:cubicBezTo>
                  <a:pt x="642791" y="-12734"/>
                  <a:pt x="889985" y="15105"/>
                  <a:pt x="1011077" y="0"/>
                </a:cubicBezTo>
                <a:cubicBezTo>
                  <a:pt x="1072664" y="-47100"/>
                  <a:pt x="1583612" y="19727"/>
                  <a:pt x="1800465" y="0"/>
                </a:cubicBezTo>
                <a:cubicBezTo>
                  <a:pt x="1963662" y="-2640"/>
                  <a:pt x="2090659" y="9928"/>
                  <a:pt x="2177998" y="0"/>
                </a:cubicBezTo>
                <a:cubicBezTo>
                  <a:pt x="2203972" y="86364"/>
                  <a:pt x="2625311" y="16045"/>
                  <a:pt x="2967386" y="0"/>
                </a:cubicBezTo>
                <a:cubicBezTo>
                  <a:pt x="3352380" y="14903"/>
                  <a:pt x="3245273" y="-15104"/>
                  <a:pt x="3344919" y="0"/>
                </a:cubicBezTo>
                <a:cubicBezTo>
                  <a:pt x="3465004" y="80781"/>
                  <a:pt x="3934535" y="52331"/>
                  <a:pt x="4134307" y="0"/>
                </a:cubicBezTo>
                <a:cubicBezTo>
                  <a:pt x="4350652" y="-19838"/>
                  <a:pt x="4635280" y="20108"/>
                  <a:pt x="4820731" y="0"/>
                </a:cubicBezTo>
                <a:cubicBezTo>
                  <a:pt x="5005303" y="17927"/>
                  <a:pt x="5143043" y="62951"/>
                  <a:pt x="5404191" y="0"/>
                </a:cubicBezTo>
                <a:cubicBezTo>
                  <a:pt x="5711728" y="-8221"/>
                  <a:pt x="5753901" y="18962"/>
                  <a:pt x="6090615" y="0"/>
                </a:cubicBezTo>
                <a:cubicBezTo>
                  <a:pt x="6383821" y="-42488"/>
                  <a:pt x="6567879" y="-64858"/>
                  <a:pt x="6880003" y="0"/>
                </a:cubicBezTo>
                <a:cubicBezTo>
                  <a:pt x="7140092" y="-10958"/>
                  <a:pt x="7395253" y="5729"/>
                  <a:pt x="7566427" y="0"/>
                </a:cubicBezTo>
                <a:cubicBezTo>
                  <a:pt x="7693623" y="-10042"/>
                  <a:pt x="7829538" y="18792"/>
                  <a:pt x="8046923" y="0"/>
                </a:cubicBezTo>
                <a:cubicBezTo>
                  <a:pt x="8242136" y="16034"/>
                  <a:pt x="8387206" y="21062"/>
                  <a:pt x="8527420" y="0"/>
                </a:cubicBezTo>
                <a:cubicBezTo>
                  <a:pt x="8741871" y="-28068"/>
                  <a:pt x="8823755" y="5121"/>
                  <a:pt x="9007917" y="0"/>
                </a:cubicBezTo>
                <a:cubicBezTo>
                  <a:pt x="9175805" y="16302"/>
                  <a:pt x="9279871" y="-2343"/>
                  <a:pt x="9488414" y="0"/>
                </a:cubicBezTo>
                <a:cubicBezTo>
                  <a:pt x="9568109" y="-8641"/>
                  <a:pt x="10224160" y="-83423"/>
                  <a:pt x="10723977" y="0"/>
                </a:cubicBezTo>
                <a:cubicBezTo>
                  <a:pt x="10937697" y="25219"/>
                  <a:pt x="11157984" y="271456"/>
                  <a:pt x="11151594" y="444332"/>
                </a:cubicBezTo>
                <a:cubicBezTo>
                  <a:pt x="11141980" y="594943"/>
                  <a:pt x="11140919" y="920964"/>
                  <a:pt x="11151594" y="1053836"/>
                </a:cubicBezTo>
                <a:cubicBezTo>
                  <a:pt x="11145609" y="1173410"/>
                  <a:pt x="11172916" y="1428594"/>
                  <a:pt x="11151594" y="1639899"/>
                </a:cubicBezTo>
                <a:cubicBezTo>
                  <a:pt x="11125700" y="1822771"/>
                  <a:pt x="11122203" y="2123026"/>
                  <a:pt x="11151594" y="2225962"/>
                </a:cubicBezTo>
                <a:cubicBezTo>
                  <a:pt x="11182160" y="2380954"/>
                  <a:pt x="11158114" y="2587121"/>
                  <a:pt x="11151594" y="2788581"/>
                </a:cubicBezTo>
                <a:cubicBezTo>
                  <a:pt x="11168104" y="3038895"/>
                  <a:pt x="10981174" y="3260413"/>
                  <a:pt x="10723977" y="3232914"/>
                </a:cubicBezTo>
                <a:cubicBezTo>
                  <a:pt x="10536889" y="3229838"/>
                  <a:pt x="10381988" y="3273915"/>
                  <a:pt x="10140517" y="3232914"/>
                </a:cubicBezTo>
                <a:cubicBezTo>
                  <a:pt x="9897919" y="3237985"/>
                  <a:pt x="9750809" y="3247505"/>
                  <a:pt x="9557056" y="3232914"/>
                </a:cubicBezTo>
                <a:cubicBezTo>
                  <a:pt x="9327419" y="3231873"/>
                  <a:pt x="9179190" y="3272900"/>
                  <a:pt x="8973596" y="3232914"/>
                </a:cubicBezTo>
                <a:cubicBezTo>
                  <a:pt x="8751271" y="3202094"/>
                  <a:pt x="8706222" y="3241512"/>
                  <a:pt x="8596063" y="3232914"/>
                </a:cubicBezTo>
                <a:cubicBezTo>
                  <a:pt x="8468036" y="3213992"/>
                  <a:pt x="8349987" y="3239613"/>
                  <a:pt x="8218529" y="3232914"/>
                </a:cubicBezTo>
                <a:cubicBezTo>
                  <a:pt x="8089813" y="3220241"/>
                  <a:pt x="7923425" y="3226375"/>
                  <a:pt x="7840996" y="3232914"/>
                </a:cubicBezTo>
                <a:cubicBezTo>
                  <a:pt x="7775633" y="3193376"/>
                  <a:pt x="7431275" y="3242170"/>
                  <a:pt x="7257536" y="3232914"/>
                </a:cubicBezTo>
                <a:cubicBezTo>
                  <a:pt x="7044319" y="3224634"/>
                  <a:pt x="6824281" y="3238498"/>
                  <a:pt x="6571112" y="3232914"/>
                </a:cubicBezTo>
                <a:cubicBezTo>
                  <a:pt x="6286437" y="3266581"/>
                  <a:pt x="5981324" y="3283001"/>
                  <a:pt x="5678761" y="3232914"/>
                </a:cubicBezTo>
                <a:cubicBezTo>
                  <a:pt x="5422539" y="3263312"/>
                  <a:pt x="5278723" y="3173627"/>
                  <a:pt x="4992337" y="3232914"/>
                </a:cubicBezTo>
                <a:cubicBezTo>
                  <a:pt x="4687664" y="3270320"/>
                  <a:pt x="4757175" y="3245581"/>
                  <a:pt x="4614803" y="3232914"/>
                </a:cubicBezTo>
                <a:cubicBezTo>
                  <a:pt x="4446765" y="3202211"/>
                  <a:pt x="4038951" y="3213222"/>
                  <a:pt x="3825416" y="3232914"/>
                </a:cubicBezTo>
                <a:cubicBezTo>
                  <a:pt x="3674774" y="3220865"/>
                  <a:pt x="3564611" y="3218749"/>
                  <a:pt x="3344919" y="3232914"/>
                </a:cubicBezTo>
                <a:cubicBezTo>
                  <a:pt x="3174406" y="3238491"/>
                  <a:pt x="2799864" y="3271813"/>
                  <a:pt x="2555531" y="3232914"/>
                </a:cubicBezTo>
                <a:cubicBezTo>
                  <a:pt x="2371444" y="3235688"/>
                  <a:pt x="2117961" y="3151290"/>
                  <a:pt x="1869107" y="3232914"/>
                </a:cubicBezTo>
                <a:cubicBezTo>
                  <a:pt x="1593592" y="3264112"/>
                  <a:pt x="1497927" y="3236195"/>
                  <a:pt x="1388611" y="3232914"/>
                </a:cubicBezTo>
                <a:cubicBezTo>
                  <a:pt x="1250843" y="3318675"/>
                  <a:pt x="781724" y="3279466"/>
                  <a:pt x="427617" y="3232914"/>
                </a:cubicBezTo>
                <a:cubicBezTo>
                  <a:pt x="258576" y="3195414"/>
                  <a:pt x="44490" y="3038553"/>
                  <a:pt x="0" y="2788581"/>
                </a:cubicBezTo>
                <a:cubicBezTo>
                  <a:pt x="13018" y="2587530"/>
                  <a:pt x="33838" y="2498022"/>
                  <a:pt x="0" y="2272846"/>
                </a:cubicBezTo>
                <a:cubicBezTo>
                  <a:pt x="-64721" y="2059574"/>
                  <a:pt x="-25576" y="1905644"/>
                  <a:pt x="0" y="1639899"/>
                </a:cubicBezTo>
                <a:cubicBezTo>
                  <a:pt x="-6826" y="1388100"/>
                  <a:pt x="8285" y="1373542"/>
                  <a:pt x="0" y="1124164"/>
                </a:cubicBezTo>
                <a:cubicBezTo>
                  <a:pt x="-9943" y="858109"/>
                  <a:pt x="56080" y="761930"/>
                  <a:pt x="0" y="444332"/>
                </a:cubicBezTo>
                <a:close/>
              </a:path>
              <a:path w="11151594" h="3232914" fill="none" stroke="0" extrusionOk="0">
                <a:moveTo>
                  <a:pt x="0" y="444332"/>
                </a:moveTo>
                <a:cubicBezTo>
                  <a:pt x="-17433" y="201396"/>
                  <a:pt x="145787" y="111942"/>
                  <a:pt x="427617" y="0"/>
                </a:cubicBezTo>
                <a:cubicBezTo>
                  <a:pt x="490182" y="21429"/>
                  <a:pt x="685884" y="-5588"/>
                  <a:pt x="805150" y="0"/>
                </a:cubicBezTo>
                <a:cubicBezTo>
                  <a:pt x="931369" y="11840"/>
                  <a:pt x="1164252" y="-14459"/>
                  <a:pt x="1388611" y="0"/>
                </a:cubicBezTo>
                <a:cubicBezTo>
                  <a:pt x="1674832" y="-11314"/>
                  <a:pt x="1714097" y="-13192"/>
                  <a:pt x="1869107" y="0"/>
                </a:cubicBezTo>
                <a:cubicBezTo>
                  <a:pt x="2034239" y="19957"/>
                  <a:pt x="2325253" y="66326"/>
                  <a:pt x="2658495" y="0"/>
                </a:cubicBezTo>
                <a:cubicBezTo>
                  <a:pt x="3036239" y="-56220"/>
                  <a:pt x="3281257" y="43558"/>
                  <a:pt x="3447883" y="0"/>
                </a:cubicBezTo>
                <a:cubicBezTo>
                  <a:pt x="3544442" y="-30369"/>
                  <a:pt x="3892451" y="-22236"/>
                  <a:pt x="4237270" y="0"/>
                </a:cubicBezTo>
                <a:cubicBezTo>
                  <a:pt x="4496414" y="1441"/>
                  <a:pt x="4512722" y="-24225"/>
                  <a:pt x="4614803" y="0"/>
                </a:cubicBezTo>
                <a:cubicBezTo>
                  <a:pt x="4717484" y="1313"/>
                  <a:pt x="4870499" y="-14144"/>
                  <a:pt x="4992337" y="0"/>
                </a:cubicBezTo>
                <a:cubicBezTo>
                  <a:pt x="5162214" y="18884"/>
                  <a:pt x="5445585" y="55426"/>
                  <a:pt x="5678761" y="0"/>
                </a:cubicBezTo>
                <a:cubicBezTo>
                  <a:pt x="5940086" y="6604"/>
                  <a:pt x="6227907" y="-118990"/>
                  <a:pt x="6468148" y="0"/>
                </a:cubicBezTo>
                <a:cubicBezTo>
                  <a:pt x="6736630" y="31244"/>
                  <a:pt x="6683744" y="12147"/>
                  <a:pt x="6845681" y="0"/>
                </a:cubicBezTo>
                <a:cubicBezTo>
                  <a:pt x="6963927" y="16620"/>
                  <a:pt x="7381108" y="-34076"/>
                  <a:pt x="7738033" y="0"/>
                </a:cubicBezTo>
                <a:cubicBezTo>
                  <a:pt x="8092938" y="22149"/>
                  <a:pt x="8092832" y="8555"/>
                  <a:pt x="8321493" y="0"/>
                </a:cubicBezTo>
                <a:cubicBezTo>
                  <a:pt x="8569636" y="-14265"/>
                  <a:pt x="8611561" y="-6300"/>
                  <a:pt x="8904953" y="0"/>
                </a:cubicBezTo>
                <a:cubicBezTo>
                  <a:pt x="9178436" y="-1305"/>
                  <a:pt x="9157672" y="1556"/>
                  <a:pt x="9282487" y="0"/>
                </a:cubicBezTo>
                <a:cubicBezTo>
                  <a:pt x="9340586" y="96680"/>
                  <a:pt x="9744391" y="24278"/>
                  <a:pt x="10071874" y="0"/>
                </a:cubicBezTo>
                <a:cubicBezTo>
                  <a:pt x="10363800" y="16725"/>
                  <a:pt x="10415269" y="10048"/>
                  <a:pt x="10723977" y="0"/>
                </a:cubicBezTo>
                <a:cubicBezTo>
                  <a:pt x="10926633" y="-41844"/>
                  <a:pt x="11187415" y="196788"/>
                  <a:pt x="11151594" y="444332"/>
                </a:cubicBezTo>
                <a:cubicBezTo>
                  <a:pt x="11171522" y="708880"/>
                  <a:pt x="11187183" y="794151"/>
                  <a:pt x="11151594" y="1053836"/>
                </a:cubicBezTo>
                <a:cubicBezTo>
                  <a:pt x="11123528" y="1331899"/>
                  <a:pt x="11107876" y="1448723"/>
                  <a:pt x="11151594" y="1639899"/>
                </a:cubicBezTo>
                <a:cubicBezTo>
                  <a:pt x="11141281" y="1853581"/>
                  <a:pt x="11199974" y="2014727"/>
                  <a:pt x="11151594" y="2155634"/>
                </a:cubicBezTo>
                <a:cubicBezTo>
                  <a:pt x="11180086" y="2344969"/>
                  <a:pt x="11228059" y="2489722"/>
                  <a:pt x="11151594" y="2788581"/>
                </a:cubicBezTo>
                <a:cubicBezTo>
                  <a:pt x="11180530" y="2976785"/>
                  <a:pt x="11029213" y="3234334"/>
                  <a:pt x="10723977" y="3232914"/>
                </a:cubicBezTo>
                <a:cubicBezTo>
                  <a:pt x="10442050" y="3251646"/>
                  <a:pt x="10413795" y="3229015"/>
                  <a:pt x="10140517" y="3232914"/>
                </a:cubicBezTo>
                <a:cubicBezTo>
                  <a:pt x="9868273" y="3238329"/>
                  <a:pt x="9822343" y="3241320"/>
                  <a:pt x="9557056" y="3232914"/>
                </a:cubicBezTo>
                <a:cubicBezTo>
                  <a:pt x="9309045" y="3245460"/>
                  <a:pt x="9175597" y="3215034"/>
                  <a:pt x="8870632" y="3232914"/>
                </a:cubicBezTo>
                <a:cubicBezTo>
                  <a:pt x="8582981" y="3229101"/>
                  <a:pt x="8472703" y="3260767"/>
                  <a:pt x="8390135" y="3232914"/>
                </a:cubicBezTo>
                <a:cubicBezTo>
                  <a:pt x="8288494" y="3192963"/>
                  <a:pt x="8021787" y="3243612"/>
                  <a:pt x="7909639" y="3232914"/>
                </a:cubicBezTo>
                <a:cubicBezTo>
                  <a:pt x="7769679" y="3216225"/>
                  <a:pt x="7605429" y="3216320"/>
                  <a:pt x="7532105" y="3232914"/>
                </a:cubicBezTo>
                <a:cubicBezTo>
                  <a:pt x="7445300" y="3249756"/>
                  <a:pt x="7152800" y="3202567"/>
                  <a:pt x="6948645" y="3232914"/>
                </a:cubicBezTo>
                <a:cubicBezTo>
                  <a:pt x="6743864" y="3282741"/>
                  <a:pt x="6349750" y="3176894"/>
                  <a:pt x="6159257" y="3232914"/>
                </a:cubicBezTo>
                <a:cubicBezTo>
                  <a:pt x="5997770" y="3267587"/>
                  <a:pt x="5760308" y="3194130"/>
                  <a:pt x="5472833" y="3232914"/>
                </a:cubicBezTo>
                <a:cubicBezTo>
                  <a:pt x="5211885" y="3236917"/>
                  <a:pt x="5142573" y="3219094"/>
                  <a:pt x="4992337" y="3232914"/>
                </a:cubicBezTo>
                <a:cubicBezTo>
                  <a:pt x="4826768" y="3271970"/>
                  <a:pt x="4790866" y="3215736"/>
                  <a:pt x="4614803" y="3232914"/>
                </a:cubicBezTo>
                <a:cubicBezTo>
                  <a:pt x="4434415" y="3256063"/>
                  <a:pt x="4294224" y="3220540"/>
                  <a:pt x="4168628" y="3232914"/>
                </a:cubicBezTo>
                <a:cubicBezTo>
                  <a:pt x="4083064" y="3239207"/>
                  <a:pt x="3871553" y="3241931"/>
                  <a:pt x="3722452" y="3232914"/>
                </a:cubicBezTo>
                <a:cubicBezTo>
                  <a:pt x="3479564" y="3232543"/>
                  <a:pt x="3255044" y="3229131"/>
                  <a:pt x="3138992" y="3232914"/>
                </a:cubicBezTo>
                <a:cubicBezTo>
                  <a:pt x="3056920" y="3218026"/>
                  <a:pt x="2658515" y="3195251"/>
                  <a:pt x="2349604" y="3232914"/>
                </a:cubicBezTo>
                <a:cubicBezTo>
                  <a:pt x="2009966" y="3187733"/>
                  <a:pt x="2134313" y="3245869"/>
                  <a:pt x="1972071" y="3232914"/>
                </a:cubicBezTo>
                <a:cubicBezTo>
                  <a:pt x="1805387" y="3218607"/>
                  <a:pt x="1591560" y="3220042"/>
                  <a:pt x="1491574" y="3232914"/>
                </a:cubicBezTo>
                <a:cubicBezTo>
                  <a:pt x="1397327" y="3246026"/>
                  <a:pt x="655779" y="3187709"/>
                  <a:pt x="427617" y="3232914"/>
                </a:cubicBezTo>
                <a:cubicBezTo>
                  <a:pt x="127367" y="3250956"/>
                  <a:pt x="-29331" y="3036819"/>
                  <a:pt x="0" y="2788581"/>
                </a:cubicBezTo>
                <a:cubicBezTo>
                  <a:pt x="10115" y="2598180"/>
                  <a:pt x="-54224" y="2458612"/>
                  <a:pt x="0" y="2272846"/>
                </a:cubicBezTo>
                <a:cubicBezTo>
                  <a:pt x="-12030" y="2092069"/>
                  <a:pt x="21651" y="1899181"/>
                  <a:pt x="0" y="1710226"/>
                </a:cubicBezTo>
                <a:cubicBezTo>
                  <a:pt x="-13756" y="1542857"/>
                  <a:pt x="2012" y="1379368"/>
                  <a:pt x="0" y="1100722"/>
                </a:cubicBezTo>
                <a:cubicBezTo>
                  <a:pt x="-10222" y="836467"/>
                  <a:pt x="19102" y="715777"/>
                  <a:pt x="0" y="444332"/>
                </a:cubicBezTo>
                <a:close/>
              </a:path>
              <a:path w="11151594" h="3232914" fill="none" stroke="0" extrusionOk="0">
                <a:moveTo>
                  <a:pt x="0" y="444332"/>
                </a:moveTo>
                <a:cubicBezTo>
                  <a:pt x="-47236" y="148573"/>
                  <a:pt x="152829" y="109944"/>
                  <a:pt x="427617" y="0"/>
                </a:cubicBezTo>
                <a:cubicBezTo>
                  <a:pt x="506583" y="30728"/>
                  <a:pt x="674075" y="-11371"/>
                  <a:pt x="805150" y="0"/>
                </a:cubicBezTo>
                <a:cubicBezTo>
                  <a:pt x="926099" y="4626"/>
                  <a:pt x="1121334" y="9957"/>
                  <a:pt x="1388611" y="0"/>
                </a:cubicBezTo>
                <a:cubicBezTo>
                  <a:pt x="1673036" y="-12617"/>
                  <a:pt x="1718838" y="-12618"/>
                  <a:pt x="1869107" y="0"/>
                </a:cubicBezTo>
                <a:cubicBezTo>
                  <a:pt x="2006357" y="68978"/>
                  <a:pt x="2374985" y="43555"/>
                  <a:pt x="2658495" y="0"/>
                </a:cubicBezTo>
                <a:cubicBezTo>
                  <a:pt x="3030932" y="-18202"/>
                  <a:pt x="3293408" y="105277"/>
                  <a:pt x="3447883" y="0"/>
                </a:cubicBezTo>
                <a:cubicBezTo>
                  <a:pt x="3657538" y="-9338"/>
                  <a:pt x="3940151" y="49527"/>
                  <a:pt x="4237270" y="0"/>
                </a:cubicBezTo>
                <a:cubicBezTo>
                  <a:pt x="4503069" y="9474"/>
                  <a:pt x="4519071" y="-22201"/>
                  <a:pt x="4614803" y="0"/>
                </a:cubicBezTo>
                <a:cubicBezTo>
                  <a:pt x="4692925" y="20249"/>
                  <a:pt x="4852624" y="-14735"/>
                  <a:pt x="4992337" y="0"/>
                </a:cubicBezTo>
                <a:cubicBezTo>
                  <a:pt x="5052756" y="15750"/>
                  <a:pt x="5396828" y="33377"/>
                  <a:pt x="5678761" y="0"/>
                </a:cubicBezTo>
                <a:cubicBezTo>
                  <a:pt x="5953974" y="10284"/>
                  <a:pt x="6247837" y="1296"/>
                  <a:pt x="6468148" y="0"/>
                </a:cubicBezTo>
                <a:cubicBezTo>
                  <a:pt x="6743051" y="44821"/>
                  <a:pt x="6674559" y="18397"/>
                  <a:pt x="6845681" y="0"/>
                </a:cubicBezTo>
                <a:cubicBezTo>
                  <a:pt x="6899915" y="2952"/>
                  <a:pt x="7415390" y="-74539"/>
                  <a:pt x="7738033" y="0"/>
                </a:cubicBezTo>
                <a:cubicBezTo>
                  <a:pt x="8100194" y="27880"/>
                  <a:pt x="8091164" y="9700"/>
                  <a:pt x="8321493" y="0"/>
                </a:cubicBezTo>
                <a:cubicBezTo>
                  <a:pt x="8568343" y="-4141"/>
                  <a:pt x="8710735" y="-18031"/>
                  <a:pt x="8904953" y="0"/>
                </a:cubicBezTo>
                <a:cubicBezTo>
                  <a:pt x="9183798" y="10738"/>
                  <a:pt x="9160288" y="-6076"/>
                  <a:pt x="9282487" y="0"/>
                </a:cubicBezTo>
                <a:cubicBezTo>
                  <a:pt x="9511583" y="-8995"/>
                  <a:pt x="9757237" y="-46545"/>
                  <a:pt x="10071874" y="0"/>
                </a:cubicBezTo>
                <a:cubicBezTo>
                  <a:pt x="10345295" y="23361"/>
                  <a:pt x="10422260" y="5588"/>
                  <a:pt x="10723977" y="0"/>
                </a:cubicBezTo>
                <a:cubicBezTo>
                  <a:pt x="10867204" y="25999"/>
                  <a:pt x="11188305" y="272936"/>
                  <a:pt x="11151594" y="444332"/>
                </a:cubicBezTo>
                <a:cubicBezTo>
                  <a:pt x="11160229" y="722158"/>
                  <a:pt x="11181157" y="783046"/>
                  <a:pt x="11151594" y="1053836"/>
                </a:cubicBezTo>
                <a:cubicBezTo>
                  <a:pt x="11114687" y="1309041"/>
                  <a:pt x="11116314" y="1448489"/>
                  <a:pt x="11151594" y="1639899"/>
                </a:cubicBezTo>
                <a:cubicBezTo>
                  <a:pt x="11173495" y="1823023"/>
                  <a:pt x="11154131" y="2001376"/>
                  <a:pt x="11151594" y="2155634"/>
                </a:cubicBezTo>
                <a:cubicBezTo>
                  <a:pt x="11166205" y="2313099"/>
                  <a:pt x="11141513" y="2444782"/>
                  <a:pt x="11151594" y="2788581"/>
                </a:cubicBezTo>
                <a:cubicBezTo>
                  <a:pt x="11151506" y="3016994"/>
                  <a:pt x="10942775" y="3251232"/>
                  <a:pt x="10723977" y="3232914"/>
                </a:cubicBezTo>
                <a:cubicBezTo>
                  <a:pt x="10435300" y="3258102"/>
                  <a:pt x="10419581" y="3222126"/>
                  <a:pt x="10140517" y="3232914"/>
                </a:cubicBezTo>
                <a:cubicBezTo>
                  <a:pt x="9863603" y="3234537"/>
                  <a:pt x="9826504" y="3244424"/>
                  <a:pt x="9557056" y="3232914"/>
                </a:cubicBezTo>
                <a:cubicBezTo>
                  <a:pt x="9304700" y="3215164"/>
                  <a:pt x="9176351" y="3225078"/>
                  <a:pt x="8870632" y="3232914"/>
                </a:cubicBezTo>
                <a:cubicBezTo>
                  <a:pt x="8595295" y="3242721"/>
                  <a:pt x="8497564" y="3255720"/>
                  <a:pt x="8390135" y="3232914"/>
                </a:cubicBezTo>
                <a:cubicBezTo>
                  <a:pt x="8287046" y="3163812"/>
                  <a:pt x="8043181" y="3253097"/>
                  <a:pt x="7909639" y="3232914"/>
                </a:cubicBezTo>
                <a:cubicBezTo>
                  <a:pt x="7781880" y="3207225"/>
                  <a:pt x="7637127" y="3200986"/>
                  <a:pt x="7532105" y="3232914"/>
                </a:cubicBezTo>
                <a:cubicBezTo>
                  <a:pt x="7434734" y="3239387"/>
                  <a:pt x="7110866" y="3176167"/>
                  <a:pt x="6948645" y="3232914"/>
                </a:cubicBezTo>
                <a:cubicBezTo>
                  <a:pt x="6745084" y="3279221"/>
                  <a:pt x="6363893" y="3249248"/>
                  <a:pt x="6159257" y="3232914"/>
                </a:cubicBezTo>
                <a:cubicBezTo>
                  <a:pt x="5935434" y="3269762"/>
                  <a:pt x="5787773" y="3261936"/>
                  <a:pt x="5472833" y="3232914"/>
                </a:cubicBezTo>
                <a:cubicBezTo>
                  <a:pt x="5220939" y="3222330"/>
                  <a:pt x="5159436" y="3227521"/>
                  <a:pt x="4992337" y="3232914"/>
                </a:cubicBezTo>
                <a:cubicBezTo>
                  <a:pt x="4818719" y="3267363"/>
                  <a:pt x="4789461" y="3214870"/>
                  <a:pt x="4614803" y="3232914"/>
                </a:cubicBezTo>
                <a:cubicBezTo>
                  <a:pt x="4470099" y="3213511"/>
                  <a:pt x="4261936" y="3214700"/>
                  <a:pt x="4159704" y="3232914"/>
                </a:cubicBezTo>
                <a:cubicBezTo>
                  <a:pt x="4017671" y="3247797"/>
                  <a:pt x="3844758" y="3234009"/>
                  <a:pt x="3722452" y="3232914"/>
                </a:cubicBezTo>
                <a:cubicBezTo>
                  <a:pt x="3444662" y="3212314"/>
                  <a:pt x="3311954" y="3235287"/>
                  <a:pt x="3138992" y="3232914"/>
                </a:cubicBezTo>
                <a:cubicBezTo>
                  <a:pt x="3101741" y="3245937"/>
                  <a:pt x="2623225" y="3370927"/>
                  <a:pt x="2349604" y="3232914"/>
                </a:cubicBezTo>
                <a:cubicBezTo>
                  <a:pt x="2029141" y="3233103"/>
                  <a:pt x="2111685" y="3277568"/>
                  <a:pt x="1972071" y="3232914"/>
                </a:cubicBezTo>
                <a:cubicBezTo>
                  <a:pt x="1796496" y="3226510"/>
                  <a:pt x="1607795" y="3256252"/>
                  <a:pt x="1491574" y="3232914"/>
                </a:cubicBezTo>
                <a:cubicBezTo>
                  <a:pt x="1432192" y="3220245"/>
                  <a:pt x="648736" y="3208998"/>
                  <a:pt x="427617" y="3232914"/>
                </a:cubicBezTo>
                <a:cubicBezTo>
                  <a:pt x="215410" y="3203941"/>
                  <a:pt x="51986" y="2980131"/>
                  <a:pt x="0" y="2788581"/>
                </a:cubicBezTo>
                <a:cubicBezTo>
                  <a:pt x="25498" y="2595366"/>
                  <a:pt x="-69029" y="2448937"/>
                  <a:pt x="0" y="2272846"/>
                </a:cubicBezTo>
                <a:cubicBezTo>
                  <a:pt x="8843" y="2125160"/>
                  <a:pt x="19217" y="1872355"/>
                  <a:pt x="0" y="1710226"/>
                </a:cubicBezTo>
                <a:cubicBezTo>
                  <a:pt x="12513" y="1546318"/>
                  <a:pt x="14841" y="1326540"/>
                  <a:pt x="0" y="1100722"/>
                </a:cubicBezTo>
                <a:cubicBezTo>
                  <a:pt x="-1252" y="868832"/>
                  <a:pt x="-1135" y="729646"/>
                  <a:pt x="0" y="44433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60057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6"/>
          <a:stretch>
            <a:fillRect/>
          </a:stretch>
        </p:blipFill>
        <p:spPr>
          <a:xfrm>
            <a:off x="4008755" y="2347595"/>
            <a:ext cx="5779770" cy="11906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012917" y="103502"/>
                    <a:pt x="3146312" y="171582"/>
                    <a:pt x="4465076" y="0"/>
                  </a:cubicBezTo>
                  <a:cubicBezTo>
                    <a:pt x="4523353" y="761095"/>
                    <a:pt x="4482977" y="1755540"/>
                    <a:pt x="4465076" y="2441874"/>
                  </a:cubicBezTo>
                  <a:cubicBezTo>
                    <a:pt x="2308401" y="2368810"/>
                    <a:pt x="1698589" y="2568095"/>
                    <a:pt x="0" y="2441874"/>
                  </a:cubicBezTo>
                  <a:cubicBezTo>
                    <a:pt x="161329" y="1511920"/>
                    <a:pt x="-10673" y="594064"/>
                    <a:pt x="0" y="0"/>
                  </a:cubicBezTo>
                  <a:close/>
                </a:path>
                <a:path w="4465076" h="2441874" stroke="0" extrusionOk="0">
                  <a:moveTo>
                    <a:pt x="0" y="0"/>
                  </a:moveTo>
                  <a:cubicBezTo>
                    <a:pt x="2264527" y="31890"/>
                    <a:pt x="2949370" y="38012"/>
                    <a:pt x="4465076" y="0"/>
                  </a:cubicBezTo>
                  <a:cubicBezTo>
                    <a:pt x="4476143" y="1108046"/>
                    <a:pt x="4569565" y="1276940"/>
                    <a:pt x="4465076" y="2441874"/>
                  </a:cubicBezTo>
                  <a:cubicBezTo>
                    <a:pt x="2904875" y="2244534"/>
                    <a:pt x="2027673" y="2624984"/>
                    <a:pt x="0" y="2441874"/>
                  </a:cubicBezTo>
                  <a:cubicBezTo>
                    <a:pt x="-168793" y="1653960"/>
                    <a:pt x="103687" y="626842"/>
                    <a:pt x="0" y="0"/>
                  </a:cubicBezTo>
                  <a:close/>
                </a:path>
                <a:path w="4465076" h="2441874" fill="none" stroke="0" extrusionOk="0">
                  <a:moveTo>
                    <a:pt x="0" y="0"/>
                  </a:moveTo>
                  <a:cubicBezTo>
                    <a:pt x="782523" y="-306767"/>
                    <a:pt x="3132448" y="392954"/>
                    <a:pt x="4465076" y="0"/>
                  </a:cubicBezTo>
                  <a:cubicBezTo>
                    <a:pt x="4489491" y="1053550"/>
                    <a:pt x="4443685" y="1725904"/>
                    <a:pt x="4465076" y="2441874"/>
                  </a:cubicBezTo>
                  <a:cubicBezTo>
                    <a:pt x="2191543" y="2427456"/>
                    <a:pt x="1810044" y="2289654"/>
                    <a:pt x="0" y="2441874"/>
                  </a:cubicBezTo>
                  <a:cubicBezTo>
                    <a:pt x="84924" y="1657942"/>
                    <a:pt x="106035" y="675386"/>
                    <a:pt x="0" y="0"/>
                  </a:cubicBezTo>
                  <a:close/>
                </a:path>
                <a:path w="4465076" h="2441874" fill="none" stroke="0" extrusionOk="0">
                  <a:moveTo>
                    <a:pt x="0" y="0"/>
                  </a:moveTo>
                  <a:cubicBezTo>
                    <a:pt x="2045041" y="20629"/>
                    <a:pt x="3349588" y="-11738"/>
                    <a:pt x="4465076" y="0"/>
                  </a:cubicBezTo>
                  <a:cubicBezTo>
                    <a:pt x="4514825" y="911913"/>
                    <a:pt x="4414632" y="1829186"/>
                    <a:pt x="4465076" y="2441874"/>
                  </a:cubicBezTo>
                  <a:cubicBezTo>
                    <a:pt x="2267744" y="2369063"/>
                    <a:pt x="1766820" y="2488297"/>
                    <a:pt x="0" y="2441874"/>
                  </a:cubicBezTo>
                  <a:cubicBezTo>
                    <a:pt x="145165" y="1527742"/>
                    <a:pt x="164733" y="611686"/>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20546" y="203680"/>
                    <a:pt x="3761988" y="84884"/>
                    <a:pt x="4465076" y="0"/>
                  </a:cubicBezTo>
                  <a:cubicBezTo>
                    <a:pt x="4616042" y="707631"/>
                    <a:pt x="4488860" y="1779347"/>
                    <a:pt x="4465076" y="2441874"/>
                  </a:cubicBezTo>
                  <a:cubicBezTo>
                    <a:pt x="2405948" y="2383592"/>
                    <a:pt x="1715426" y="2442007"/>
                    <a:pt x="0" y="2441874"/>
                  </a:cubicBezTo>
                  <a:cubicBezTo>
                    <a:pt x="312343" y="1455306"/>
                    <a:pt x="-30741" y="599659"/>
                    <a:pt x="0" y="0"/>
                  </a:cubicBezTo>
                  <a:close/>
                </a:path>
                <a:path w="4465076" h="2441874" stroke="0" extrusionOk="0">
                  <a:moveTo>
                    <a:pt x="0" y="0"/>
                  </a:moveTo>
                  <a:cubicBezTo>
                    <a:pt x="2267377" y="-24301"/>
                    <a:pt x="2912163" y="102699"/>
                    <a:pt x="4465076" y="0"/>
                  </a:cubicBezTo>
                  <a:cubicBezTo>
                    <a:pt x="4475507" y="1129444"/>
                    <a:pt x="4579136" y="1277651"/>
                    <a:pt x="4465076" y="2441874"/>
                  </a:cubicBezTo>
                  <a:cubicBezTo>
                    <a:pt x="2796177" y="2107515"/>
                    <a:pt x="1961008" y="2542518"/>
                    <a:pt x="0" y="2441874"/>
                  </a:cubicBezTo>
                  <a:cubicBezTo>
                    <a:pt x="-174804" y="1669927"/>
                    <a:pt x="108169" y="577659"/>
                    <a:pt x="0" y="0"/>
                  </a:cubicBezTo>
                  <a:close/>
                </a:path>
                <a:path w="4465076" h="2441874" fill="none" stroke="0" extrusionOk="0">
                  <a:moveTo>
                    <a:pt x="0" y="0"/>
                  </a:moveTo>
                  <a:cubicBezTo>
                    <a:pt x="1643342" y="-100317"/>
                    <a:pt x="2568072" y="2535"/>
                    <a:pt x="4465076" y="0"/>
                  </a:cubicBezTo>
                  <a:cubicBezTo>
                    <a:pt x="4487020" y="950000"/>
                    <a:pt x="4348454" y="1766133"/>
                    <a:pt x="4465076" y="2441874"/>
                  </a:cubicBezTo>
                  <a:cubicBezTo>
                    <a:pt x="2184394" y="2390615"/>
                    <a:pt x="1787852" y="2316372"/>
                    <a:pt x="0" y="2441874"/>
                  </a:cubicBezTo>
                  <a:cubicBezTo>
                    <a:pt x="-34050" y="1614557"/>
                    <a:pt x="94458" y="731322"/>
                    <a:pt x="0" y="0"/>
                  </a:cubicBezTo>
                  <a:close/>
                </a:path>
                <a:path w="4465076" h="2441874" fill="none" stroke="0" extrusionOk="0">
                  <a:moveTo>
                    <a:pt x="0" y="0"/>
                  </a:moveTo>
                  <a:cubicBezTo>
                    <a:pt x="2347956" y="56600"/>
                    <a:pt x="3891003" y="16120"/>
                    <a:pt x="4465076" y="0"/>
                  </a:cubicBezTo>
                  <a:cubicBezTo>
                    <a:pt x="4553083" y="813805"/>
                    <a:pt x="4473329" y="1761323"/>
                    <a:pt x="4465076" y="2441874"/>
                  </a:cubicBezTo>
                  <a:cubicBezTo>
                    <a:pt x="2289912" y="2360842"/>
                    <a:pt x="1762432" y="2377902"/>
                    <a:pt x="0" y="2441874"/>
                  </a:cubicBezTo>
                  <a:cubicBezTo>
                    <a:pt x="175477" y="1621908"/>
                    <a:pt x="88976" y="602166"/>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C9F7EF-FB8D-5E57-9590-AE362D6F6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57" y="2321663"/>
            <a:ext cx="9153525" cy="436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a16="http://schemas.microsoft.com/office/drawing/2014/main" id="{98047EB4-C913-E209-FA07-11313C3E66A9}"/>
              </a:ext>
            </a:extLst>
          </p:cNvPr>
          <p:cNvCxnSpPr>
            <a:cxnSpLocks/>
          </p:cNvCxnSpPr>
          <p:nvPr/>
        </p:nvCxnSpPr>
        <p:spPr>
          <a:xfrm>
            <a:off x="4359349" y="3391786"/>
            <a:ext cx="372139" cy="1775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1A33B1-9EC8-2841-10E5-98D42FF4A505}"/>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7C25E-51E2-49B7-E138-46DCCC02C9DB}"/>
              </a:ext>
            </a:extLst>
          </p:cNvPr>
          <p:cNvCxnSpPr>
            <a:cxnSpLocks/>
          </p:cNvCxnSpPr>
          <p:nvPr/>
        </p:nvCxnSpPr>
        <p:spPr>
          <a:xfrm>
            <a:off x="4359349" y="5358809"/>
            <a:ext cx="382772" cy="967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51B8FF-1461-BDA2-95D1-4DC544F4B3A2}"/>
              </a:ext>
            </a:extLst>
          </p:cNvPr>
          <p:cNvCxnSpPr>
            <a:cxnSpLocks/>
          </p:cNvCxnSpPr>
          <p:nvPr/>
        </p:nvCxnSpPr>
        <p:spPr>
          <a:xfrm flipV="1">
            <a:off x="4401880" y="4316819"/>
            <a:ext cx="340241" cy="1998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96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64513" y="102212"/>
                    <a:pt x="3731363" y="182440"/>
                    <a:pt x="4465076" y="0"/>
                  </a:cubicBezTo>
                  <a:cubicBezTo>
                    <a:pt x="4571371" y="721487"/>
                    <a:pt x="4498417" y="1867826"/>
                    <a:pt x="4465076" y="2441873"/>
                  </a:cubicBezTo>
                  <a:cubicBezTo>
                    <a:pt x="2339794" y="2370895"/>
                    <a:pt x="1714012" y="2444900"/>
                    <a:pt x="0" y="2441873"/>
                  </a:cubicBezTo>
                  <a:cubicBezTo>
                    <a:pt x="190781" y="1514586"/>
                    <a:pt x="62419" y="707242"/>
                    <a:pt x="0" y="0"/>
                  </a:cubicBezTo>
                  <a:close/>
                </a:path>
                <a:path w="4465076" h="2441874" stroke="0" extrusionOk="0">
                  <a:moveTo>
                    <a:pt x="0" y="0"/>
                  </a:moveTo>
                  <a:cubicBezTo>
                    <a:pt x="2298902" y="66356"/>
                    <a:pt x="2861648" y="122572"/>
                    <a:pt x="4465076" y="0"/>
                  </a:cubicBezTo>
                  <a:cubicBezTo>
                    <a:pt x="4471754" y="1137227"/>
                    <a:pt x="4566674" y="1284852"/>
                    <a:pt x="4465076" y="2441873"/>
                  </a:cubicBezTo>
                  <a:cubicBezTo>
                    <a:pt x="2957266" y="2449923"/>
                    <a:pt x="1921426" y="2535769"/>
                    <a:pt x="0" y="2441873"/>
                  </a:cubicBezTo>
                  <a:cubicBezTo>
                    <a:pt x="-112460" y="1680412"/>
                    <a:pt x="63688" y="711644"/>
                    <a:pt x="0" y="0"/>
                  </a:cubicBezTo>
                  <a:close/>
                </a:path>
                <a:path w="4465076" h="2441874" fill="none" stroke="0" extrusionOk="0">
                  <a:moveTo>
                    <a:pt x="0" y="0"/>
                  </a:moveTo>
                  <a:cubicBezTo>
                    <a:pt x="2291915" y="-65094"/>
                    <a:pt x="3970637" y="73198"/>
                    <a:pt x="4465076" y="0"/>
                  </a:cubicBezTo>
                  <a:cubicBezTo>
                    <a:pt x="4488649" y="975119"/>
                    <a:pt x="4371779" y="1796857"/>
                    <a:pt x="4465076" y="2441873"/>
                  </a:cubicBezTo>
                  <a:cubicBezTo>
                    <a:pt x="2155663" y="2454509"/>
                    <a:pt x="1791081" y="2324764"/>
                    <a:pt x="0" y="2441873"/>
                  </a:cubicBezTo>
                  <a:cubicBezTo>
                    <a:pt x="46341" y="1594546"/>
                    <a:pt x="97339" y="674569"/>
                    <a:pt x="0" y="0"/>
                  </a:cubicBezTo>
                  <a:close/>
                </a:path>
                <a:path w="4465076" h="2441874" fill="none" stroke="0" extrusionOk="0">
                  <a:moveTo>
                    <a:pt x="0" y="0"/>
                  </a:moveTo>
                  <a:cubicBezTo>
                    <a:pt x="2320842" y="5865"/>
                    <a:pt x="3875938" y="88505"/>
                    <a:pt x="4465076" y="0"/>
                  </a:cubicBezTo>
                  <a:cubicBezTo>
                    <a:pt x="4549198" y="792171"/>
                    <a:pt x="4439539" y="1849663"/>
                    <a:pt x="4465076" y="2441873"/>
                  </a:cubicBezTo>
                  <a:cubicBezTo>
                    <a:pt x="2270030" y="2372837"/>
                    <a:pt x="1839789" y="2319175"/>
                    <a:pt x="0" y="2441873"/>
                  </a:cubicBezTo>
                  <a:cubicBezTo>
                    <a:pt x="119208" y="1575304"/>
                    <a:pt x="103530" y="70604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6"/>
          <a:stretch>
            <a:fillRect/>
          </a:stretch>
        </p:blipFill>
        <p:spPr>
          <a:xfrm>
            <a:off x="4034155" y="1978660"/>
            <a:ext cx="4829175" cy="2247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6"/>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59769" y="2729414"/>
            <a:ext cx="8210601" cy="31330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6"/>
          <a:stretch>
            <a:fillRect/>
          </a:stretch>
        </p:blipFill>
        <p:spPr>
          <a:xfrm>
            <a:off x="4178300" y="2191385"/>
            <a:ext cx="5282565" cy="12668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5"/>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122</TotalTime>
  <Words>1486</Words>
  <Application>Microsoft Office PowerPoint</Application>
  <PresentationFormat>Widescreen</PresentationFormat>
  <Paragraphs>83</Paragraphs>
  <Slides>34</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等线</vt:lpstr>
      <vt:lpstr>Microsoft YaHei</vt:lpstr>
      <vt:lpstr>Arial</vt:lpstr>
      <vt:lpstr>Calibri</vt:lpstr>
      <vt:lpstr>Calibri Light</vt:lpstr>
      <vt:lpstr>Cambria</vt:lpstr>
      <vt:lpstr>Lato Hairline</vt:lpstr>
      <vt:lpstr>Lato Light</vt:lpstr>
      <vt:lpstr>Lato Regular</vt:lpstr>
      <vt:lpstr>Times New Roman</vt:lpstr>
      <vt:lpstr>Wingdings</vt:lpstr>
      <vt:lpstr>zihun7hao-wennuantongzhiti</vt:lpstr>
      <vt:lpstr>字魂105号-简雅黑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54</cp:revision>
  <dcterms:created xsi:type="dcterms:W3CDTF">2023-12-08T12:42:41Z</dcterms:created>
  <dcterms:modified xsi:type="dcterms:W3CDTF">2023-12-15T14:48:27Z</dcterms:modified>
  <cp:category>9Slide.vn</cp:category>
</cp:coreProperties>
</file>