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301" r:id="rId4"/>
    <p:sldId id="300" r:id="rId5"/>
    <p:sldId id="340" r:id="rId6"/>
    <p:sldId id="341" r:id="rId7"/>
    <p:sldId id="342" r:id="rId8"/>
    <p:sldId id="257" r:id="rId9"/>
    <p:sldId id="303" r:id="rId10"/>
    <p:sldId id="268" r:id="rId11"/>
    <p:sldId id="266" r:id="rId12"/>
    <p:sldId id="269" r:id="rId13"/>
    <p:sldId id="338" r:id="rId14"/>
    <p:sldId id="270" r:id="rId15"/>
    <p:sldId id="309" r:id="rId16"/>
    <p:sldId id="313" r:id="rId17"/>
    <p:sldId id="343" r:id="rId18"/>
    <p:sldId id="344" r:id="rId19"/>
    <p:sldId id="345" r:id="rId20"/>
    <p:sldId id="306" r:id="rId21"/>
    <p:sldId id="307" r:id="rId22"/>
    <p:sldId id="308" r:id="rId23"/>
    <p:sldId id="314" r:id="rId24"/>
    <p:sldId id="315" r:id="rId25"/>
    <p:sldId id="316" r:id="rId26"/>
    <p:sldId id="317" r:id="rId27"/>
    <p:sldId id="318" r:id="rId28"/>
    <p:sldId id="346" r:id="rId29"/>
    <p:sldId id="319" r:id="rId30"/>
    <p:sldId id="327" r:id="rId31"/>
    <p:sldId id="325" r:id="rId32"/>
    <p:sldId id="347" r:id="rId33"/>
    <p:sldId id="333" r:id="rId34"/>
    <p:sldId id="348" r:id="rId35"/>
    <p:sldId id="349" r:id="rId36"/>
    <p:sldId id="2007577188" r:id="rId37"/>
    <p:sldId id="292" r:id="rId38"/>
    <p:sldId id="350" r:id="rId39"/>
    <p:sldId id="2007577187"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60" autoAdjust="0"/>
  </p:normalViewPr>
  <p:slideViewPr>
    <p:cSldViewPr snapToGrid="0">
      <p:cViewPr varScale="1">
        <p:scale>
          <a:sx n="50" d="100"/>
          <a:sy n="50" d="100"/>
        </p:scale>
        <p:origin x="14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6</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a:t>: Lan Hương- 0354473852</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362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6.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570C903-E140-4E31-714D-D38F53C7AD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ABBBA15-ACE7-9B6B-DE6C-F90833C6AD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D088360-BEAF-565F-475E-066E4BE82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jp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9.wdp"/><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5.png"/><Relationship Id="rId3" Type="http://schemas.openxmlformats.org/officeDocument/2006/relationships/image" Target="../media/image62.jpg"/><Relationship Id="rId7" Type="http://schemas.openxmlformats.org/officeDocument/2006/relationships/slide" Target="slide23.xml"/><Relationship Id="rId12"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slide" Target="slide22.xml"/><Relationship Id="rId11" Type="http://schemas.openxmlformats.org/officeDocument/2006/relationships/image" Target="../media/image64.png"/><Relationship Id="rId5" Type="http://schemas.microsoft.com/office/2007/relationships/hdphoto" Target="../media/hdphoto10.wdp"/><Relationship Id="rId10" Type="http://schemas.openxmlformats.org/officeDocument/2006/relationships/slide" Target="slide27.xml"/><Relationship Id="rId4" Type="http://schemas.openxmlformats.org/officeDocument/2006/relationships/image" Target="../media/image63.png"/><Relationship Id="rId9" Type="http://schemas.openxmlformats.org/officeDocument/2006/relationships/slide" Target="slide25.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slide" Target="slide2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63.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28.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9.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2.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4.xml"/><Relationship Id="rId1" Type="http://schemas.openxmlformats.org/officeDocument/2006/relationships/control" Target="../activeX/activeX1.xml"/><Relationship Id="rId5" Type="http://schemas.openxmlformats.org/officeDocument/2006/relationships/image" Target="../media/image77.wmf"/><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hdphoto4.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5957" y="134774"/>
                  <a:pt x="219716" y="-36695"/>
                  <a:pt x="327817" y="0"/>
                </a:cubicBezTo>
                <a:cubicBezTo>
                  <a:pt x="3288691" y="92723"/>
                  <a:pt x="5804933" y="-273666"/>
                  <a:pt x="7322662" y="0"/>
                </a:cubicBezTo>
                <a:cubicBezTo>
                  <a:pt x="7412890" y="-10954"/>
                  <a:pt x="7728051" y="43053"/>
                  <a:pt x="7650480" y="202630"/>
                </a:cubicBezTo>
                <a:cubicBezTo>
                  <a:pt x="7745138" y="858106"/>
                  <a:pt x="7873927" y="1244629"/>
                  <a:pt x="7650480" y="1821658"/>
                </a:cubicBezTo>
                <a:cubicBezTo>
                  <a:pt x="7597538" y="1967577"/>
                  <a:pt x="7555742" y="2023138"/>
                  <a:pt x="7322662" y="2024290"/>
                </a:cubicBezTo>
                <a:cubicBezTo>
                  <a:pt x="6353376" y="2018651"/>
                  <a:pt x="2735379" y="1920033"/>
                  <a:pt x="327817" y="2024290"/>
                </a:cubicBezTo>
                <a:cubicBezTo>
                  <a:pt x="128731" y="1938470"/>
                  <a:pt x="2037" y="1997677"/>
                  <a:pt x="0" y="1821658"/>
                </a:cubicBezTo>
                <a:cubicBezTo>
                  <a:pt x="-244299" y="1078900"/>
                  <a:pt x="301970" y="656801"/>
                  <a:pt x="0" y="202630"/>
                </a:cubicBezTo>
                <a:close/>
              </a:path>
              <a:path w="7650481" h="2024290" stroke="0" extrusionOk="0">
                <a:moveTo>
                  <a:pt x="0" y="202630"/>
                </a:moveTo>
                <a:cubicBezTo>
                  <a:pt x="-35063" y="94772"/>
                  <a:pt x="201816" y="-63971"/>
                  <a:pt x="327817" y="0"/>
                </a:cubicBezTo>
                <a:cubicBezTo>
                  <a:pt x="2646145" y="-624636"/>
                  <a:pt x="3742301" y="288002"/>
                  <a:pt x="7322662" y="0"/>
                </a:cubicBezTo>
                <a:cubicBezTo>
                  <a:pt x="7429538" y="-6585"/>
                  <a:pt x="7648031" y="141778"/>
                  <a:pt x="7650480" y="202630"/>
                </a:cubicBezTo>
                <a:cubicBezTo>
                  <a:pt x="7884260" y="689667"/>
                  <a:pt x="8000813" y="1423083"/>
                  <a:pt x="7650480" y="1821658"/>
                </a:cubicBezTo>
                <a:cubicBezTo>
                  <a:pt x="7680615" y="1954864"/>
                  <a:pt x="7439016" y="2015279"/>
                  <a:pt x="7322662" y="2024290"/>
                </a:cubicBezTo>
                <a:cubicBezTo>
                  <a:pt x="4294999" y="2014186"/>
                  <a:pt x="1103507" y="2264425"/>
                  <a:pt x="327817" y="2024290"/>
                </a:cubicBezTo>
                <a:cubicBezTo>
                  <a:pt x="173703" y="1962269"/>
                  <a:pt x="-22687" y="1896347"/>
                  <a:pt x="0" y="1821658"/>
                </a:cubicBezTo>
                <a:cubicBezTo>
                  <a:pt x="-288139" y="1321419"/>
                  <a:pt x="-324363" y="836627"/>
                  <a:pt x="0" y="202630"/>
                </a:cubicBezTo>
                <a:close/>
              </a:path>
              <a:path w="7650481" h="2024290" fill="none" stroke="0" extrusionOk="0">
                <a:moveTo>
                  <a:pt x="0" y="202630"/>
                </a:moveTo>
                <a:cubicBezTo>
                  <a:pt x="-20743" y="69520"/>
                  <a:pt x="128416" y="-5558"/>
                  <a:pt x="327817" y="0"/>
                </a:cubicBezTo>
                <a:cubicBezTo>
                  <a:pt x="2932742" y="12718"/>
                  <a:pt x="5533531" y="287208"/>
                  <a:pt x="7322662" y="0"/>
                </a:cubicBezTo>
                <a:cubicBezTo>
                  <a:pt x="7508389" y="16522"/>
                  <a:pt x="7721524" y="80816"/>
                  <a:pt x="7650480" y="202630"/>
                </a:cubicBezTo>
                <a:cubicBezTo>
                  <a:pt x="7649604" y="982792"/>
                  <a:pt x="7918061" y="1209989"/>
                  <a:pt x="7650480" y="1821658"/>
                </a:cubicBezTo>
                <a:cubicBezTo>
                  <a:pt x="7647924" y="1977139"/>
                  <a:pt x="7517551" y="2001148"/>
                  <a:pt x="7322662" y="2024290"/>
                </a:cubicBezTo>
                <a:cubicBezTo>
                  <a:pt x="5722838" y="2050526"/>
                  <a:pt x="1435171" y="1962637"/>
                  <a:pt x="327817" y="2024290"/>
                </a:cubicBezTo>
                <a:cubicBezTo>
                  <a:pt x="154270" y="2028568"/>
                  <a:pt x="67002" y="1955414"/>
                  <a:pt x="0" y="1821658"/>
                </a:cubicBezTo>
                <a:cubicBezTo>
                  <a:pt x="-2306" y="1285195"/>
                  <a:pt x="-142565" y="821680"/>
                  <a:pt x="0" y="202630"/>
                </a:cubicBezTo>
                <a:close/>
              </a:path>
              <a:path w="7650481" h="2024290" fill="none" stroke="0" extrusionOk="0">
                <a:moveTo>
                  <a:pt x="0" y="202630"/>
                </a:moveTo>
                <a:cubicBezTo>
                  <a:pt x="-18464" y="121525"/>
                  <a:pt x="183225" y="22645"/>
                  <a:pt x="327817" y="0"/>
                </a:cubicBezTo>
                <a:cubicBezTo>
                  <a:pt x="2302135" y="85415"/>
                  <a:pt x="6047441" y="-370584"/>
                  <a:pt x="7322662" y="0"/>
                </a:cubicBezTo>
                <a:cubicBezTo>
                  <a:pt x="7455644" y="-18397"/>
                  <a:pt x="7709253" y="115990"/>
                  <a:pt x="7650480" y="202630"/>
                </a:cubicBezTo>
                <a:cubicBezTo>
                  <a:pt x="7653214" y="963612"/>
                  <a:pt x="7849350" y="1147046"/>
                  <a:pt x="7650480" y="1821658"/>
                </a:cubicBezTo>
                <a:cubicBezTo>
                  <a:pt x="7604019" y="1935887"/>
                  <a:pt x="7485200" y="2022509"/>
                  <a:pt x="7322662" y="2024290"/>
                </a:cubicBezTo>
                <a:cubicBezTo>
                  <a:pt x="5749686" y="2357579"/>
                  <a:pt x="3856698" y="1976635"/>
                  <a:pt x="327817" y="2024290"/>
                </a:cubicBezTo>
                <a:cubicBezTo>
                  <a:pt x="154041" y="2013098"/>
                  <a:pt x="14132" y="1939287"/>
                  <a:pt x="0" y="1821658"/>
                </a:cubicBezTo>
                <a:cubicBezTo>
                  <a:pt x="-214880" y="1305927"/>
                  <a:pt x="341251" y="769566"/>
                  <a:pt x="0" y="202630"/>
                </a:cubicBezTo>
                <a:close/>
              </a:path>
              <a:path w="7650481" h="2024290" fill="none" stroke="0" extrusionOk="0">
                <a:moveTo>
                  <a:pt x="0" y="202630"/>
                </a:moveTo>
                <a:cubicBezTo>
                  <a:pt x="311" y="93741"/>
                  <a:pt x="235302" y="-5197"/>
                  <a:pt x="327817" y="0"/>
                </a:cubicBezTo>
                <a:cubicBezTo>
                  <a:pt x="2868965" y="237376"/>
                  <a:pt x="5768302" y="-151827"/>
                  <a:pt x="7322662" y="0"/>
                </a:cubicBezTo>
                <a:cubicBezTo>
                  <a:pt x="7413648" y="-5277"/>
                  <a:pt x="7700594" y="58426"/>
                  <a:pt x="7650480" y="202630"/>
                </a:cubicBezTo>
                <a:cubicBezTo>
                  <a:pt x="7653612" y="861739"/>
                  <a:pt x="7838721" y="1156531"/>
                  <a:pt x="7650480" y="1821658"/>
                </a:cubicBezTo>
                <a:cubicBezTo>
                  <a:pt x="7611243" y="1975181"/>
                  <a:pt x="7527545" y="2004208"/>
                  <a:pt x="7322662" y="2024290"/>
                </a:cubicBezTo>
                <a:cubicBezTo>
                  <a:pt x="5927964" y="1507534"/>
                  <a:pt x="3728364" y="1521066"/>
                  <a:pt x="327817" y="2024290"/>
                </a:cubicBezTo>
                <a:cubicBezTo>
                  <a:pt x="118714" y="1969105"/>
                  <a:pt x="12761" y="1972523"/>
                  <a:pt x="0" y="1821658"/>
                </a:cubicBezTo>
                <a:cubicBezTo>
                  <a:pt x="-278940" y="1183071"/>
                  <a:pt x="257862" y="642239"/>
                  <a:pt x="0" y="202630"/>
                </a:cubicBezTo>
                <a:close/>
              </a:path>
              <a:path w="7650481" h="2024290" fill="none" stroke="0" extrusionOk="0">
                <a:moveTo>
                  <a:pt x="0" y="202630"/>
                </a:moveTo>
                <a:cubicBezTo>
                  <a:pt x="3106" y="106025"/>
                  <a:pt x="220572" y="-15045"/>
                  <a:pt x="327817" y="0"/>
                </a:cubicBezTo>
                <a:cubicBezTo>
                  <a:pt x="3018364" y="317426"/>
                  <a:pt x="5846149" y="-251836"/>
                  <a:pt x="7322662" y="0"/>
                </a:cubicBezTo>
                <a:cubicBezTo>
                  <a:pt x="7417742" y="-6235"/>
                  <a:pt x="7723417" y="79684"/>
                  <a:pt x="7650480" y="202630"/>
                </a:cubicBezTo>
                <a:cubicBezTo>
                  <a:pt x="7718520" y="924422"/>
                  <a:pt x="7857534" y="1212368"/>
                  <a:pt x="7650480" y="1821658"/>
                </a:cubicBezTo>
                <a:cubicBezTo>
                  <a:pt x="7600008" y="1965345"/>
                  <a:pt x="7542994" y="2014625"/>
                  <a:pt x="7322662" y="2024290"/>
                </a:cubicBezTo>
                <a:cubicBezTo>
                  <a:pt x="6061775" y="1542200"/>
                  <a:pt x="3360503" y="1490565"/>
                  <a:pt x="327817" y="2024290"/>
                </a:cubicBezTo>
                <a:cubicBezTo>
                  <a:pt x="130202" y="1958740"/>
                  <a:pt x="10327" y="1981314"/>
                  <a:pt x="0" y="1821658"/>
                </a:cubicBezTo>
                <a:cubicBezTo>
                  <a:pt x="-259943" y="1099439"/>
                  <a:pt x="235470" y="699717"/>
                  <a:pt x="0" y="202630"/>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11378" y="403501"/>
                  <a:pt x="292240" y="-72018"/>
                  <a:pt x="471527" y="0"/>
                </a:cubicBezTo>
                <a:cubicBezTo>
                  <a:pt x="4463247" y="266238"/>
                  <a:pt x="8547301" y="-993600"/>
                  <a:pt x="10532810" y="0"/>
                </a:cubicBezTo>
                <a:cubicBezTo>
                  <a:pt x="10626359" y="-29444"/>
                  <a:pt x="11099417" y="187660"/>
                  <a:pt x="11004339" y="610794"/>
                </a:cubicBezTo>
                <a:cubicBezTo>
                  <a:pt x="11204578" y="2598908"/>
                  <a:pt x="11343876" y="3655658"/>
                  <a:pt x="11004339" y="5491060"/>
                </a:cubicBezTo>
                <a:cubicBezTo>
                  <a:pt x="10960362" y="5884792"/>
                  <a:pt x="10884019" y="6098097"/>
                  <a:pt x="10532810" y="6101856"/>
                </a:cubicBezTo>
                <a:cubicBezTo>
                  <a:pt x="8974919" y="5998724"/>
                  <a:pt x="4008374" y="5905156"/>
                  <a:pt x="471527" y="6101856"/>
                </a:cubicBezTo>
                <a:cubicBezTo>
                  <a:pt x="189782" y="5937150"/>
                  <a:pt x="2382" y="5953626"/>
                  <a:pt x="0" y="5491060"/>
                </a:cubicBezTo>
                <a:cubicBezTo>
                  <a:pt x="-505692" y="2939778"/>
                  <a:pt x="527996" y="1997821"/>
                  <a:pt x="0" y="610794"/>
                </a:cubicBezTo>
                <a:close/>
              </a:path>
              <a:path w="11004339" h="6101856" stroke="0" extrusionOk="0">
                <a:moveTo>
                  <a:pt x="0" y="610794"/>
                </a:moveTo>
                <a:cubicBezTo>
                  <a:pt x="-65533" y="288224"/>
                  <a:pt x="271081" y="-79214"/>
                  <a:pt x="471527" y="0"/>
                </a:cubicBezTo>
                <a:cubicBezTo>
                  <a:pt x="3774246" y="-1224379"/>
                  <a:pt x="5243051" y="852217"/>
                  <a:pt x="10532810" y="0"/>
                </a:cubicBezTo>
                <a:cubicBezTo>
                  <a:pt x="10706984" y="-10662"/>
                  <a:pt x="10992197" y="456160"/>
                  <a:pt x="11004339" y="610794"/>
                </a:cubicBezTo>
                <a:cubicBezTo>
                  <a:pt x="11556007" y="2123710"/>
                  <a:pt x="11655205" y="4353682"/>
                  <a:pt x="11004339" y="5491060"/>
                </a:cubicBezTo>
                <a:cubicBezTo>
                  <a:pt x="11075830" y="5898826"/>
                  <a:pt x="10719175" y="6082008"/>
                  <a:pt x="10532810" y="6101856"/>
                </a:cubicBezTo>
                <a:cubicBezTo>
                  <a:pt x="6286561" y="6033365"/>
                  <a:pt x="1586636" y="6457628"/>
                  <a:pt x="471527" y="6101856"/>
                </a:cubicBezTo>
                <a:cubicBezTo>
                  <a:pt x="253112" y="5938290"/>
                  <a:pt x="-36393" y="5717867"/>
                  <a:pt x="0" y="5491060"/>
                </a:cubicBezTo>
                <a:cubicBezTo>
                  <a:pt x="-469167" y="3972663"/>
                  <a:pt x="-510106" y="2535583"/>
                  <a:pt x="0" y="610794"/>
                </a:cubicBezTo>
                <a:close/>
              </a:path>
              <a:path w="11004339" h="6101856" fill="none" stroke="0" extrusionOk="0">
                <a:moveTo>
                  <a:pt x="0" y="610794"/>
                </a:moveTo>
                <a:cubicBezTo>
                  <a:pt x="-62799" y="191373"/>
                  <a:pt x="216690" y="-15040"/>
                  <a:pt x="471527" y="0"/>
                </a:cubicBezTo>
                <a:cubicBezTo>
                  <a:pt x="3933524" y="360604"/>
                  <a:pt x="7873272" y="702129"/>
                  <a:pt x="10532810" y="0"/>
                </a:cubicBezTo>
                <a:cubicBezTo>
                  <a:pt x="10841875" y="50220"/>
                  <a:pt x="11175819" y="233811"/>
                  <a:pt x="11004339" y="610794"/>
                </a:cubicBezTo>
                <a:cubicBezTo>
                  <a:pt x="11116275" y="3057536"/>
                  <a:pt x="11296401" y="3526310"/>
                  <a:pt x="11004339" y="5491060"/>
                </a:cubicBezTo>
                <a:cubicBezTo>
                  <a:pt x="11017732" y="5968881"/>
                  <a:pt x="10847094" y="5995893"/>
                  <a:pt x="10532810" y="6101856"/>
                </a:cubicBezTo>
                <a:cubicBezTo>
                  <a:pt x="6987900" y="6102495"/>
                  <a:pt x="5413829" y="6380905"/>
                  <a:pt x="471527" y="6101856"/>
                </a:cubicBezTo>
                <a:cubicBezTo>
                  <a:pt x="228065" y="6095201"/>
                  <a:pt x="78577" y="5875534"/>
                  <a:pt x="0" y="5491060"/>
                </a:cubicBezTo>
                <a:cubicBezTo>
                  <a:pt x="272439" y="3999566"/>
                  <a:pt x="-387468" y="2608971"/>
                  <a:pt x="0" y="610794"/>
                </a:cubicBezTo>
                <a:close/>
              </a:path>
              <a:path w="11004339" h="6101856" fill="none" stroke="0" extrusionOk="0">
                <a:moveTo>
                  <a:pt x="0" y="610794"/>
                </a:moveTo>
                <a:cubicBezTo>
                  <a:pt x="-25659" y="317438"/>
                  <a:pt x="275684" y="32311"/>
                  <a:pt x="471527" y="0"/>
                </a:cubicBezTo>
                <a:cubicBezTo>
                  <a:pt x="3383284" y="688118"/>
                  <a:pt x="8777131" y="-835504"/>
                  <a:pt x="10532810" y="0"/>
                </a:cubicBezTo>
                <a:cubicBezTo>
                  <a:pt x="10765412" y="-99339"/>
                  <a:pt x="11085642" y="313924"/>
                  <a:pt x="11004339" y="610794"/>
                </a:cubicBezTo>
                <a:cubicBezTo>
                  <a:pt x="11006518" y="2890450"/>
                  <a:pt x="11447040" y="3500592"/>
                  <a:pt x="11004339" y="5491060"/>
                </a:cubicBezTo>
                <a:cubicBezTo>
                  <a:pt x="10939063" y="5848068"/>
                  <a:pt x="10747444" y="6106621"/>
                  <a:pt x="10532810" y="6101856"/>
                </a:cubicBezTo>
                <a:cubicBezTo>
                  <a:pt x="8242824" y="6334806"/>
                  <a:pt x="6068988" y="5703401"/>
                  <a:pt x="471527" y="6101856"/>
                </a:cubicBezTo>
                <a:cubicBezTo>
                  <a:pt x="255969" y="6052248"/>
                  <a:pt x="-24984" y="5839188"/>
                  <a:pt x="0" y="5491060"/>
                </a:cubicBezTo>
                <a:cubicBezTo>
                  <a:pt x="-80888" y="3985795"/>
                  <a:pt x="566765" y="2306517"/>
                  <a:pt x="0" y="610794"/>
                </a:cubicBezTo>
                <a:close/>
              </a:path>
              <a:path w="11004339" h="6101856" fill="none" stroke="0" extrusionOk="0">
                <a:moveTo>
                  <a:pt x="0" y="610794"/>
                </a:moveTo>
                <a:cubicBezTo>
                  <a:pt x="-3136" y="351444"/>
                  <a:pt x="306205" y="-43050"/>
                  <a:pt x="471527" y="0"/>
                </a:cubicBezTo>
                <a:cubicBezTo>
                  <a:pt x="3966064" y="521137"/>
                  <a:pt x="8794590" y="-942842"/>
                  <a:pt x="10532810" y="0"/>
                </a:cubicBezTo>
                <a:cubicBezTo>
                  <a:pt x="10608201" y="-13326"/>
                  <a:pt x="11102168" y="171379"/>
                  <a:pt x="11004339" y="610794"/>
                </a:cubicBezTo>
                <a:cubicBezTo>
                  <a:pt x="10996139" y="2729598"/>
                  <a:pt x="11250618" y="3465439"/>
                  <a:pt x="11004339" y="5491060"/>
                </a:cubicBezTo>
                <a:cubicBezTo>
                  <a:pt x="10977135" y="5923213"/>
                  <a:pt x="10826535" y="6065819"/>
                  <a:pt x="10532810" y="6101856"/>
                </a:cubicBezTo>
                <a:cubicBezTo>
                  <a:pt x="8673394" y="5313640"/>
                  <a:pt x="5690086" y="5565960"/>
                  <a:pt x="471527" y="6101856"/>
                </a:cubicBezTo>
                <a:cubicBezTo>
                  <a:pt x="178387" y="5961132"/>
                  <a:pt x="40634" y="5901236"/>
                  <a:pt x="0" y="5491060"/>
                </a:cubicBezTo>
                <a:cubicBezTo>
                  <a:pt x="-277976" y="3446625"/>
                  <a:pt x="142154" y="2114300"/>
                  <a:pt x="0" y="610794"/>
                </a:cubicBezTo>
                <a:close/>
              </a:path>
              <a:path w="11004339" h="6101856" fill="none" stroke="0" extrusionOk="0">
                <a:moveTo>
                  <a:pt x="0" y="610794"/>
                </a:moveTo>
                <a:cubicBezTo>
                  <a:pt x="8653" y="375963"/>
                  <a:pt x="288745" y="-66216"/>
                  <a:pt x="471527" y="0"/>
                </a:cubicBezTo>
                <a:cubicBezTo>
                  <a:pt x="4320166" y="402479"/>
                  <a:pt x="8836080" y="-1098381"/>
                  <a:pt x="10532810" y="0"/>
                </a:cubicBezTo>
                <a:cubicBezTo>
                  <a:pt x="10687166" y="-18068"/>
                  <a:pt x="11100442" y="225760"/>
                  <a:pt x="11004339" y="610794"/>
                </a:cubicBezTo>
                <a:cubicBezTo>
                  <a:pt x="11040090" y="2840443"/>
                  <a:pt x="11282956" y="3569404"/>
                  <a:pt x="11004339" y="5491060"/>
                </a:cubicBezTo>
                <a:cubicBezTo>
                  <a:pt x="10947991" y="5906762"/>
                  <a:pt x="10837160" y="6064347"/>
                  <a:pt x="10532810" y="6101856"/>
                </a:cubicBezTo>
                <a:cubicBezTo>
                  <a:pt x="8397167" y="5427534"/>
                  <a:pt x="4851008" y="5320957"/>
                  <a:pt x="471527" y="6101856"/>
                </a:cubicBezTo>
                <a:cubicBezTo>
                  <a:pt x="191723" y="5963558"/>
                  <a:pt x="4337" y="5932959"/>
                  <a:pt x="0" y="5491060"/>
                </a:cubicBezTo>
                <a:cubicBezTo>
                  <a:pt x="-593662" y="3281411"/>
                  <a:pt x="440949" y="2104229"/>
                  <a:pt x="0" y="610794"/>
                </a:cubicBezTo>
                <a:close/>
              </a:path>
            </a:pathLst>
          </a:custGeom>
          <a:solidFill>
            <a:schemeClr val="bg1">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29794" y="112902"/>
                  <a:pt x="141697" y="19607"/>
                  <a:pt x="262940" y="0"/>
                </a:cubicBezTo>
                <a:cubicBezTo>
                  <a:pt x="2008205" y="430220"/>
                  <a:pt x="6617486" y="196195"/>
                  <a:pt x="10364253" y="0"/>
                </a:cubicBezTo>
                <a:cubicBezTo>
                  <a:pt x="10529271" y="30499"/>
                  <a:pt x="10648977" y="144406"/>
                  <a:pt x="10627193" y="262940"/>
                </a:cubicBezTo>
                <a:cubicBezTo>
                  <a:pt x="10546789" y="1143433"/>
                  <a:pt x="10726061" y="1562689"/>
                  <a:pt x="10627193" y="2545048"/>
                </a:cubicBezTo>
                <a:cubicBezTo>
                  <a:pt x="10611115" y="2692907"/>
                  <a:pt x="10491418" y="2795532"/>
                  <a:pt x="10364253" y="2807988"/>
                </a:cubicBezTo>
                <a:cubicBezTo>
                  <a:pt x="5029891" y="2931521"/>
                  <a:pt x="2558051" y="2814355"/>
                  <a:pt x="262940" y="2807988"/>
                </a:cubicBezTo>
                <a:cubicBezTo>
                  <a:pt x="121272" y="2759977"/>
                  <a:pt x="-42980" y="2715362"/>
                  <a:pt x="0" y="2545048"/>
                </a:cubicBezTo>
                <a:cubicBezTo>
                  <a:pt x="47736" y="2080067"/>
                  <a:pt x="88287" y="1358580"/>
                  <a:pt x="0" y="262940"/>
                </a:cubicBezTo>
                <a:close/>
              </a:path>
              <a:path w="10627193" h="2807988" stroke="0" extrusionOk="0">
                <a:moveTo>
                  <a:pt x="0" y="262940"/>
                </a:moveTo>
                <a:cubicBezTo>
                  <a:pt x="-5727" y="144997"/>
                  <a:pt x="117304" y="-1304"/>
                  <a:pt x="262940" y="0"/>
                </a:cubicBezTo>
                <a:cubicBezTo>
                  <a:pt x="1357368" y="199428"/>
                  <a:pt x="5664199" y="-62759"/>
                  <a:pt x="10364253" y="0"/>
                </a:cubicBezTo>
                <a:cubicBezTo>
                  <a:pt x="10493333" y="22051"/>
                  <a:pt x="10608402" y="147675"/>
                  <a:pt x="10627193" y="262940"/>
                </a:cubicBezTo>
                <a:cubicBezTo>
                  <a:pt x="10663289" y="1092090"/>
                  <a:pt x="10683907" y="2083379"/>
                  <a:pt x="10627193" y="2545048"/>
                </a:cubicBezTo>
                <a:cubicBezTo>
                  <a:pt x="10666422" y="2708580"/>
                  <a:pt x="10515118" y="2799092"/>
                  <a:pt x="10364253" y="2807988"/>
                </a:cubicBezTo>
                <a:cubicBezTo>
                  <a:pt x="8973198" y="3379510"/>
                  <a:pt x="3499993" y="2462672"/>
                  <a:pt x="262940" y="2807988"/>
                </a:cubicBezTo>
                <a:cubicBezTo>
                  <a:pt x="134296" y="2786179"/>
                  <a:pt x="-4029" y="2686336"/>
                  <a:pt x="0" y="2545048"/>
                </a:cubicBezTo>
                <a:cubicBezTo>
                  <a:pt x="-15763" y="1485623"/>
                  <a:pt x="28641" y="500638"/>
                  <a:pt x="0" y="262940"/>
                </a:cubicBezTo>
                <a:close/>
              </a:path>
              <a:path w="10627193" h="2807988" fill="none" stroke="0" extrusionOk="0">
                <a:moveTo>
                  <a:pt x="0" y="262940"/>
                </a:moveTo>
                <a:cubicBezTo>
                  <a:pt x="-39387" y="101317"/>
                  <a:pt x="119269" y="3200"/>
                  <a:pt x="262940" y="0"/>
                </a:cubicBezTo>
                <a:cubicBezTo>
                  <a:pt x="2524799" y="282033"/>
                  <a:pt x="6530865" y="45860"/>
                  <a:pt x="10364253" y="0"/>
                </a:cubicBezTo>
                <a:cubicBezTo>
                  <a:pt x="10509140" y="24946"/>
                  <a:pt x="10629539" y="149503"/>
                  <a:pt x="10627193" y="262940"/>
                </a:cubicBezTo>
                <a:cubicBezTo>
                  <a:pt x="10403293" y="1164560"/>
                  <a:pt x="10775714" y="1653715"/>
                  <a:pt x="10627193" y="2545048"/>
                </a:cubicBezTo>
                <a:cubicBezTo>
                  <a:pt x="10648447" y="2693986"/>
                  <a:pt x="10503938" y="2783323"/>
                  <a:pt x="10364253" y="2807988"/>
                </a:cubicBezTo>
                <a:cubicBezTo>
                  <a:pt x="5126623" y="2909689"/>
                  <a:pt x="2537364" y="3062838"/>
                  <a:pt x="262940" y="2807988"/>
                </a:cubicBezTo>
                <a:cubicBezTo>
                  <a:pt x="117461" y="2768005"/>
                  <a:pt x="-23467" y="2709480"/>
                  <a:pt x="0" y="2545048"/>
                </a:cubicBezTo>
                <a:cubicBezTo>
                  <a:pt x="148380" y="2096685"/>
                  <a:pt x="123874" y="1313809"/>
                  <a:pt x="0" y="262940"/>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41380" y="136559"/>
                  <a:pt x="177129" y="41316"/>
                  <a:pt x="286297" y="0"/>
                </a:cubicBezTo>
                <a:cubicBezTo>
                  <a:pt x="2262376" y="470387"/>
                  <a:pt x="7676786" y="677317"/>
                  <a:pt x="10802116" y="0"/>
                </a:cubicBezTo>
                <a:cubicBezTo>
                  <a:pt x="10991030" y="47677"/>
                  <a:pt x="11115246" y="178388"/>
                  <a:pt x="11088413" y="320845"/>
                </a:cubicBezTo>
                <a:cubicBezTo>
                  <a:pt x="10997890" y="1300317"/>
                  <a:pt x="11191329" y="1702529"/>
                  <a:pt x="11088413" y="3105527"/>
                </a:cubicBezTo>
                <a:cubicBezTo>
                  <a:pt x="11063007" y="3287208"/>
                  <a:pt x="10923725" y="3400485"/>
                  <a:pt x="10802116" y="3426373"/>
                </a:cubicBezTo>
                <a:cubicBezTo>
                  <a:pt x="7148945" y="3569545"/>
                  <a:pt x="4441831" y="2757557"/>
                  <a:pt x="286297" y="3426373"/>
                </a:cubicBezTo>
                <a:cubicBezTo>
                  <a:pt x="133277" y="3356405"/>
                  <a:pt x="-53808" y="3314836"/>
                  <a:pt x="0" y="3105527"/>
                </a:cubicBezTo>
                <a:cubicBezTo>
                  <a:pt x="14166" y="1838409"/>
                  <a:pt x="44742" y="1392587"/>
                  <a:pt x="0" y="320845"/>
                </a:cubicBezTo>
                <a:close/>
              </a:path>
              <a:path w="11088414" h="3426373" stroke="0" extrusionOk="0">
                <a:moveTo>
                  <a:pt x="0" y="320845"/>
                </a:moveTo>
                <a:cubicBezTo>
                  <a:pt x="-20845" y="168173"/>
                  <a:pt x="134185" y="-7738"/>
                  <a:pt x="286297" y="0"/>
                </a:cubicBezTo>
                <a:cubicBezTo>
                  <a:pt x="5218586" y="289623"/>
                  <a:pt x="5740035" y="-94570"/>
                  <a:pt x="10802116" y="0"/>
                </a:cubicBezTo>
                <a:cubicBezTo>
                  <a:pt x="10958630" y="27010"/>
                  <a:pt x="11062224" y="184700"/>
                  <a:pt x="11088413" y="320845"/>
                </a:cubicBezTo>
                <a:cubicBezTo>
                  <a:pt x="11141294" y="704020"/>
                  <a:pt x="11051545" y="1911297"/>
                  <a:pt x="11088413" y="3105527"/>
                </a:cubicBezTo>
                <a:cubicBezTo>
                  <a:pt x="11134122" y="3305774"/>
                  <a:pt x="10951377" y="3455216"/>
                  <a:pt x="10802116" y="3426373"/>
                </a:cubicBezTo>
                <a:cubicBezTo>
                  <a:pt x="5466871" y="3748183"/>
                  <a:pt x="1354488" y="3187547"/>
                  <a:pt x="286297" y="3426373"/>
                </a:cubicBezTo>
                <a:cubicBezTo>
                  <a:pt x="158780" y="3402314"/>
                  <a:pt x="-10528" y="3267760"/>
                  <a:pt x="0" y="3105527"/>
                </a:cubicBezTo>
                <a:cubicBezTo>
                  <a:pt x="8577" y="1807333"/>
                  <a:pt x="-7540" y="1373559"/>
                  <a:pt x="0" y="320845"/>
                </a:cubicBezTo>
                <a:close/>
              </a:path>
              <a:path w="11088414" h="3426373" fill="none" stroke="0" extrusionOk="0">
                <a:moveTo>
                  <a:pt x="0" y="320845"/>
                </a:moveTo>
                <a:cubicBezTo>
                  <a:pt x="-40611" y="153856"/>
                  <a:pt x="104138" y="-10636"/>
                  <a:pt x="286297" y="0"/>
                </a:cubicBezTo>
                <a:cubicBezTo>
                  <a:pt x="2383215" y="191323"/>
                  <a:pt x="7374047" y="-551064"/>
                  <a:pt x="10802116" y="0"/>
                </a:cubicBezTo>
                <a:cubicBezTo>
                  <a:pt x="10947078" y="2723"/>
                  <a:pt x="11113644" y="160090"/>
                  <a:pt x="11088413" y="320845"/>
                </a:cubicBezTo>
                <a:cubicBezTo>
                  <a:pt x="10813183" y="1366476"/>
                  <a:pt x="11232729" y="1794228"/>
                  <a:pt x="11088413" y="3105527"/>
                </a:cubicBezTo>
                <a:cubicBezTo>
                  <a:pt x="11094192" y="3283882"/>
                  <a:pt x="10963159" y="3399492"/>
                  <a:pt x="10802116" y="3426373"/>
                </a:cubicBezTo>
                <a:cubicBezTo>
                  <a:pt x="7827990" y="3650399"/>
                  <a:pt x="4657713" y="3400133"/>
                  <a:pt x="286297" y="3426373"/>
                </a:cubicBezTo>
                <a:cubicBezTo>
                  <a:pt x="156741" y="3387491"/>
                  <a:pt x="-3760" y="3304618"/>
                  <a:pt x="0" y="3105527"/>
                </a:cubicBezTo>
                <a:cubicBezTo>
                  <a:pt x="92992" y="1753127"/>
                  <a:pt x="54317" y="1417112"/>
                  <a:pt x="0" y="320845"/>
                </a:cubicBezTo>
                <a:close/>
              </a:path>
              <a:path w="11088414" h="3426373" fill="none" stroke="0" extrusionOk="0">
                <a:moveTo>
                  <a:pt x="0" y="320845"/>
                </a:moveTo>
                <a:cubicBezTo>
                  <a:pt x="-50909" y="127666"/>
                  <a:pt x="133576" y="34296"/>
                  <a:pt x="286297" y="0"/>
                </a:cubicBezTo>
                <a:cubicBezTo>
                  <a:pt x="2474508" y="291152"/>
                  <a:pt x="7161831" y="384834"/>
                  <a:pt x="10802116" y="0"/>
                </a:cubicBezTo>
                <a:cubicBezTo>
                  <a:pt x="10963365" y="36086"/>
                  <a:pt x="11109980" y="195683"/>
                  <a:pt x="11088413" y="320845"/>
                </a:cubicBezTo>
                <a:cubicBezTo>
                  <a:pt x="10941177" y="1283927"/>
                  <a:pt x="11213596" y="1730967"/>
                  <a:pt x="11088413" y="3105527"/>
                </a:cubicBezTo>
                <a:cubicBezTo>
                  <a:pt x="11083306" y="3287885"/>
                  <a:pt x="10947785" y="3405776"/>
                  <a:pt x="10802116" y="3426373"/>
                </a:cubicBezTo>
                <a:cubicBezTo>
                  <a:pt x="7339309" y="3576870"/>
                  <a:pt x="4613251" y="3301879"/>
                  <a:pt x="286297" y="3426373"/>
                </a:cubicBezTo>
                <a:cubicBezTo>
                  <a:pt x="126907" y="3351584"/>
                  <a:pt x="-54237" y="3326741"/>
                  <a:pt x="0" y="3105527"/>
                </a:cubicBezTo>
                <a:cubicBezTo>
                  <a:pt x="82513" y="1829487"/>
                  <a:pt x="105419" y="1399770"/>
                  <a:pt x="0" y="320845"/>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15493" y="54015"/>
                  <a:pt x="68804" y="10046"/>
                  <a:pt x="126242" y="0"/>
                </a:cubicBezTo>
                <a:cubicBezTo>
                  <a:pt x="4439812" y="207611"/>
                  <a:pt x="5936893" y="156717"/>
                  <a:pt x="10333332" y="0"/>
                </a:cubicBezTo>
                <a:cubicBezTo>
                  <a:pt x="10407082" y="6206"/>
                  <a:pt x="10464589" y="62663"/>
                  <a:pt x="10459574" y="126242"/>
                </a:cubicBezTo>
                <a:cubicBezTo>
                  <a:pt x="10581616" y="244089"/>
                  <a:pt x="10419778" y="722854"/>
                  <a:pt x="10459574" y="1221924"/>
                </a:cubicBezTo>
                <a:cubicBezTo>
                  <a:pt x="10452496" y="1292809"/>
                  <a:pt x="10387289" y="1337289"/>
                  <a:pt x="10333332" y="1348166"/>
                </a:cubicBezTo>
                <a:cubicBezTo>
                  <a:pt x="7278533" y="1491502"/>
                  <a:pt x="1094750" y="1388076"/>
                  <a:pt x="126242" y="1348166"/>
                </a:cubicBezTo>
                <a:cubicBezTo>
                  <a:pt x="57559" y="1334105"/>
                  <a:pt x="-14445" y="1300081"/>
                  <a:pt x="0" y="1221924"/>
                </a:cubicBezTo>
                <a:cubicBezTo>
                  <a:pt x="-45353" y="989957"/>
                  <a:pt x="-52429" y="574300"/>
                  <a:pt x="0" y="126242"/>
                </a:cubicBezTo>
                <a:close/>
              </a:path>
              <a:path w="10459574" h="1348166" stroke="0" extrusionOk="0">
                <a:moveTo>
                  <a:pt x="0" y="126242"/>
                </a:moveTo>
                <a:cubicBezTo>
                  <a:pt x="-5610" y="55356"/>
                  <a:pt x="66380" y="-6182"/>
                  <a:pt x="126242" y="0"/>
                </a:cubicBezTo>
                <a:cubicBezTo>
                  <a:pt x="1865931" y="231256"/>
                  <a:pt x="9142364" y="-80174"/>
                  <a:pt x="10333332" y="0"/>
                </a:cubicBezTo>
                <a:cubicBezTo>
                  <a:pt x="10404231" y="6327"/>
                  <a:pt x="10450844" y="70741"/>
                  <a:pt x="10459574" y="126242"/>
                </a:cubicBezTo>
                <a:cubicBezTo>
                  <a:pt x="10521753" y="552949"/>
                  <a:pt x="10394885" y="725785"/>
                  <a:pt x="10459574" y="1221924"/>
                </a:cubicBezTo>
                <a:cubicBezTo>
                  <a:pt x="10479973" y="1301405"/>
                  <a:pt x="10404286" y="1348164"/>
                  <a:pt x="10333332" y="1348166"/>
                </a:cubicBezTo>
                <a:cubicBezTo>
                  <a:pt x="7629249" y="1691088"/>
                  <a:pt x="3385950" y="709489"/>
                  <a:pt x="126242" y="1348166"/>
                </a:cubicBezTo>
                <a:cubicBezTo>
                  <a:pt x="68960" y="1346896"/>
                  <a:pt x="-3830" y="1292585"/>
                  <a:pt x="0" y="1221924"/>
                </a:cubicBezTo>
                <a:cubicBezTo>
                  <a:pt x="52291" y="903017"/>
                  <a:pt x="-114079" y="504030"/>
                  <a:pt x="0" y="126242"/>
                </a:cubicBezTo>
                <a:close/>
              </a:path>
              <a:path w="10459574" h="1348166" fill="none" stroke="0" extrusionOk="0">
                <a:moveTo>
                  <a:pt x="0" y="126242"/>
                </a:moveTo>
                <a:cubicBezTo>
                  <a:pt x="-11776" y="51666"/>
                  <a:pt x="56965" y="8965"/>
                  <a:pt x="126242" y="0"/>
                </a:cubicBezTo>
                <a:cubicBezTo>
                  <a:pt x="4557136" y="166495"/>
                  <a:pt x="5686519" y="51188"/>
                  <a:pt x="10333332" y="0"/>
                </a:cubicBezTo>
                <a:cubicBezTo>
                  <a:pt x="10401855" y="6814"/>
                  <a:pt x="10461676" y="64487"/>
                  <a:pt x="10459574" y="126242"/>
                </a:cubicBezTo>
                <a:cubicBezTo>
                  <a:pt x="10461348" y="240555"/>
                  <a:pt x="10437063" y="772682"/>
                  <a:pt x="10459574" y="1221924"/>
                </a:cubicBezTo>
                <a:cubicBezTo>
                  <a:pt x="10459767" y="1292495"/>
                  <a:pt x="10399705" y="1332915"/>
                  <a:pt x="10333332" y="1348166"/>
                </a:cubicBezTo>
                <a:cubicBezTo>
                  <a:pt x="7276127" y="1477407"/>
                  <a:pt x="1042943" y="1616823"/>
                  <a:pt x="126242" y="1348166"/>
                </a:cubicBezTo>
                <a:cubicBezTo>
                  <a:pt x="55854" y="1325369"/>
                  <a:pt x="-4959" y="1296456"/>
                  <a:pt x="0" y="1221924"/>
                </a:cubicBezTo>
                <a:cubicBezTo>
                  <a:pt x="-11486" y="972519"/>
                  <a:pt x="-42709" y="560889"/>
                  <a:pt x="0" y="126242"/>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11087" y="174069"/>
                    <a:pt x="86807" y="-32534"/>
                    <a:pt x="302018" y="0"/>
                  </a:cubicBezTo>
                  <a:cubicBezTo>
                    <a:pt x="4366985" y="18571"/>
                    <a:pt x="8505828" y="-372046"/>
                    <a:pt x="9947695" y="0"/>
                  </a:cubicBezTo>
                  <a:cubicBezTo>
                    <a:pt x="10157207" y="13000"/>
                    <a:pt x="10225310" y="114643"/>
                    <a:pt x="10249713" y="302018"/>
                  </a:cubicBezTo>
                  <a:cubicBezTo>
                    <a:pt x="10228128" y="428990"/>
                    <a:pt x="10306621" y="872066"/>
                    <a:pt x="10249713" y="934697"/>
                  </a:cubicBezTo>
                  <a:cubicBezTo>
                    <a:pt x="10279414" y="1079037"/>
                    <a:pt x="10124402" y="1225974"/>
                    <a:pt x="9947695" y="1236715"/>
                  </a:cubicBezTo>
                  <a:cubicBezTo>
                    <a:pt x="7596988" y="1311257"/>
                    <a:pt x="3384451" y="1146701"/>
                    <a:pt x="302018" y="1236715"/>
                  </a:cubicBezTo>
                  <a:cubicBezTo>
                    <a:pt x="102245" y="1227579"/>
                    <a:pt x="-12867" y="1101321"/>
                    <a:pt x="0" y="934697"/>
                  </a:cubicBezTo>
                  <a:cubicBezTo>
                    <a:pt x="44360" y="752960"/>
                    <a:pt x="40259" y="521486"/>
                    <a:pt x="0" y="302018"/>
                  </a:cubicBezTo>
                  <a:close/>
                </a:path>
                <a:path w="10249713" h="1236715" stroke="0" extrusionOk="0">
                  <a:moveTo>
                    <a:pt x="0" y="302018"/>
                  </a:moveTo>
                  <a:cubicBezTo>
                    <a:pt x="-3555" y="130269"/>
                    <a:pt x="106736" y="7768"/>
                    <a:pt x="302018" y="0"/>
                  </a:cubicBezTo>
                  <a:cubicBezTo>
                    <a:pt x="4981995" y="-119987"/>
                    <a:pt x="5115730" y="81952"/>
                    <a:pt x="9947695" y="0"/>
                  </a:cubicBezTo>
                  <a:cubicBezTo>
                    <a:pt x="10100793" y="-28511"/>
                    <a:pt x="10230629" y="130925"/>
                    <a:pt x="10249713" y="302018"/>
                  </a:cubicBezTo>
                  <a:cubicBezTo>
                    <a:pt x="10235263" y="593222"/>
                    <a:pt x="10218616" y="623139"/>
                    <a:pt x="10249713" y="934697"/>
                  </a:cubicBezTo>
                  <a:cubicBezTo>
                    <a:pt x="10267593" y="1075330"/>
                    <a:pt x="10115057" y="1223693"/>
                    <a:pt x="9947695" y="1236715"/>
                  </a:cubicBezTo>
                  <a:cubicBezTo>
                    <a:pt x="7456620" y="1209960"/>
                    <a:pt x="4585848" y="1217260"/>
                    <a:pt x="302018" y="1236715"/>
                  </a:cubicBezTo>
                  <a:cubicBezTo>
                    <a:pt x="128989" y="1258702"/>
                    <a:pt x="-31687" y="1144324"/>
                    <a:pt x="0" y="934697"/>
                  </a:cubicBezTo>
                  <a:cubicBezTo>
                    <a:pt x="-49197" y="781505"/>
                    <a:pt x="2453" y="406043"/>
                    <a:pt x="0" y="302018"/>
                  </a:cubicBezTo>
                  <a:close/>
                </a:path>
                <a:path w="10249713" h="1236715" fill="none" stroke="0" extrusionOk="0">
                  <a:moveTo>
                    <a:pt x="0" y="302018"/>
                  </a:moveTo>
                  <a:cubicBezTo>
                    <a:pt x="-12097" y="141525"/>
                    <a:pt x="97016" y="-8000"/>
                    <a:pt x="302018" y="0"/>
                  </a:cubicBezTo>
                  <a:cubicBezTo>
                    <a:pt x="4724019" y="71014"/>
                    <a:pt x="8686385" y="-108989"/>
                    <a:pt x="9947695" y="0"/>
                  </a:cubicBezTo>
                  <a:cubicBezTo>
                    <a:pt x="10127692" y="427"/>
                    <a:pt x="10216152" y="109171"/>
                    <a:pt x="10249713" y="302018"/>
                  </a:cubicBezTo>
                  <a:cubicBezTo>
                    <a:pt x="10225169" y="434342"/>
                    <a:pt x="10314703" y="861884"/>
                    <a:pt x="10249713" y="934697"/>
                  </a:cubicBezTo>
                  <a:cubicBezTo>
                    <a:pt x="10277339" y="1072808"/>
                    <a:pt x="10104597" y="1211737"/>
                    <a:pt x="9947695" y="1236715"/>
                  </a:cubicBezTo>
                  <a:cubicBezTo>
                    <a:pt x="7765063" y="1818709"/>
                    <a:pt x="3439458" y="1185372"/>
                    <a:pt x="302018" y="1236715"/>
                  </a:cubicBezTo>
                  <a:cubicBezTo>
                    <a:pt x="95185" y="1232908"/>
                    <a:pt x="-14593" y="1111691"/>
                    <a:pt x="0" y="934697"/>
                  </a:cubicBezTo>
                  <a:cubicBezTo>
                    <a:pt x="40866" y="774434"/>
                    <a:pt x="7941" y="532910"/>
                    <a:pt x="0" y="302018"/>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65417" y="122282"/>
                  <a:pt x="156129" y="31682"/>
                  <a:pt x="264848" y="0"/>
                </a:cubicBezTo>
                <a:cubicBezTo>
                  <a:pt x="5198677" y="482170"/>
                  <a:pt x="9267720" y="235173"/>
                  <a:pt x="10497744" y="0"/>
                </a:cubicBezTo>
                <a:cubicBezTo>
                  <a:pt x="10668310" y="38515"/>
                  <a:pt x="10796160" y="175990"/>
                  <a:pt x="10762593" y="298010"/>
                </a:cubicBezTo>
                <a:cubicBezTo>
                  <a:pt x="10651386" y="1009333"/>
                  <a:pt x="10870709" y="2397806"/>
                  <a:pt x="10762593" y="2884502"/>
                </a:cubicBezTo>
                <a:cubicBezTo>
                  <a:pt x="10701821" y="3059553"/>
                  <a:pt x="10601300" y="3151850"/>
                  <a:pt x="10497744" y="3182513"/>
                </a:cubicBezTo>
                <a:cubicBezTo>
                  <a:pt x="7196923" y="3338436"/>
                  <a:pt x="2880668" y="2724562"/>
                  <a:pt x="264848" y="3182513"/>
                </a:cubicBezTo>
                <a:cubicBezTo>
                  <a:pt x="121684" y="3138161"/>
                  <a:pt x="-27000" y="3065420"/>
                  <a:pt x="0" y="2884502"/>
                </a:cubicBezTo>
                <a:cubicBezTo>
                  <a:pt x="41790" y="1660012"/>
                  <a:pt x="26385" y="1387148"/>
                  <a:pt x="0" y="298010"/>
                </a:cubicBezTo>
                <a:close/>
              </a:path>
              <a:path w="10762593" h="3182513" stroke="0" extrusionOk="0">
                <a:moveTo>
                  <a:pt x="0" y="298010"/>
                </a:moveTo>
                <a:cubicBezTo>
                  <a:pt x="-7417" y="158319"/>
                  <a:pt x="119065" y="-4788"/>
                  <a:pt x="264848" y="0"/>
                </a:cubicBezTo>
                <a:cubicBezTo>
                  <a:pt x="1410295" y="913185"/>
                  <a:pt x="4912730" y="-46291"/>
                  <a:pt x="10497744" y="0"/>
                </a:cubicBezTo>
                <a:cubicBezTo>
                  <a:pt x="10644423" y="53908"/>
                  <a:pt x="10717407" y="171701"/>
                  <a:pt x="10762593" y="298010"/>
                </a:cubicBezTo>
                <a:cubicBezTo>
                  <a:pt x="10799545" y="1047478"/>
                  <a:pt x="10773650" y="1611405"/>
                  <a:pt x="10762593" y="2884502"/>
                </a:cubicBezTo>
                <a:cubicBezTo>
                  <a:pt x="10816537" y="3079027"/>
                  <a:pt x="10640265" y="3198365"/>
                  <a:pt x="10497744" y="3182513"/>
                </a:cubicBezTo>
                <a:cubicBezTo>
                  <a:pt x="7336091" y="3535466"/>
                  <a:pt x="4507608" y="2774624"/>
                  <a:pt x="264848" y="3182513"/>
                </a:cubicBezTo>
                <a:cubicBezTo>
                  <a:pt x="177870" y="3183325"/>
                  <a:pt x="-13915" y="3031132"/>
                  <a:pt x="0" y="2884502"/>
                </a:cubicBezTo>
                <a:cubicBezTo>
                  <a:pt x="-9593" y="2401172"/>
                  <a:pt x="-150643" y="981649"/>
                  <a:pt x="0" y="298010"/>
                </a:cubicBezTo>
                <a:close/>
              </a:path>
              <a:path w="10762593" h="3182513" fill="none" stroke="0" extrusionOk="0">
                <a:moveTo>
                  <a:pt x="0" y="298010"/>
                </a:moveTo>
                <a:cubicBezTo>
                  <a:pt x="-39826" y="136149"/>
                  <a:pt x="104212" y="12667"/>
                  <a:pt x="264848" y="0"/>
                </a:cubicBezTo>
                <a:cubicBezTo>
                  <a:pt x="5176409" y="33672"/>
                  <a:pt x="9197943" y="-81029"/>
                  <a:pt x="10497744" y="0"/>
                </a:cubicBezTo>
                <a:cubicBezTo>
                  <a:pt x="10637502" y="14727"/>
                  <a:pt x="10777349" y="162550"/>
                  <a:pt x="10762593" y="298010"/>
                </a:cubicBezTo>
                <a:cubicBezTo>
                  <a:pt x="10473551" y="1046460"/>
                  <a:pt x="10889900" y="2504894"/>
                  <a:pt x="10762593" y="2884502"/>
                </a:cubicBezTo>
                <a:cubicBezTo>
                  <a:pt x="10760799" y="3055413"/>
                  <a:pt x="10635752" y="3169246"/>
                  <a:pt x="10497744" y="3182513"/>
                </a:cubicBezTo>
                <a:cubicBezTo>
                  <a:pt x="7802754" y="3461892"/>
                  <a:pt x="3041239" y="3280341"/>
                  <a:pt x="264848" y="3182513"/>
                </a:cubicBezTo>
                <a:cubicBezTo>
                  <a:pt x="142532" y="3158972"/>
                  <a:pt x="-10172" y="3096745"/>
                  <a:pt x="0" y="2884502"/>
                </a:cubicBezTo>
                <a:cubicBezTo>
                  <a:pt x="118657" y="1656199"/>
                  <a:pt x="-5637" y="1364218"/>
                  <a:pt x="0" y="298010"/>
                </a:cubicBezTo>
                <a:close/>
              </a:path>
              <a:path w="10762593" h="3182513" fill="none" stroke="0" extrusionOk="0">
                <a:moveTo>
                  <a:pt x="0" y="298010"/>
                </a:moveTo>
                <a:cubicBezTo>
                  <a:pt x="-60285" y="116534"/>
                  <a:pt x="133029" y="29041"/>
                  <a:pt x="264848" y="0"/>
                </a:cubicBezTo>
                <a:cubicBezTo>
                  <a:pt x="5326422" y="382042"/>
                  <a:pt x="9027621" y="177627"/>
                  <a:pt x="10497744" y="0"/>
                </a:cubicBezTo>
                <a:cubicBezTo>
                  <a:pt x="10654105" y="45866"/>
                  <a:pt x="10780987" y="182813"/>
                  <a:pt x="10762593" y="298010"/>
                </a:cubicBezTo>
                <a:cubicBezTo>
                  <a:pt x="10608834" y="1015924"/>
                  <a:pt x="10900303" y="2482483"/>
                  <a:pt x="10762593" y="2884502"/>
                </a:cubicBezTo>
                <a:cubicBezTo>
                  <a:pt x="10720733" y="3057270"/>
                  <a:pt x="10628326" y="3143050"/>
                  <a:pt x="10497744" y="3182513"/>
                </a:cubicBezTo>
                <a:cubicBezTo>
                  <a:pt x="7349574" y="3345918"/>
                  <a:pt x="2839699" y="2960316"/>
                  <a:pt x="264848" y="3182513"/>
                </a:cubicBezTo>
                <a:cubicBezTo>
                  <a:pt x="119532" y="3123065"/>
                  <a:pt x="-32602" y="3077847"/>
                  <a:pt x="0" y="2884502"/>
                </a:cubicBezTo>
                <a:cubicBezTo>
                  <a:pt x="86639" y="1637665"/>
                  <a:pt x="26889" y="1377380"/>
                  <a:pt x="0" y="29801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2496" y="138219"/>
                    <a:pt x="88381" y="-27614"/>
                    <a:pt x="289184" y="0"/>
                  </a:cubicBezTo>
                  <a:cubicBezTo>
                    <a:pt x="3505030" y="54767"/>
                    <a:pt x="8218105" y="-310048"/>
                    <a:pt x="9960529" y="0"/>
                  </a:cubicBezTo>
                  <a:cubicBezTo>
                    <a:pt x="10148671" y="8653"/>
                    <a:pt x="10233909" y="116147"/>
                    <a:pt x="10249713" y="289184"/>
                  </a:cubicBezTo>
                  <a:cubicBezTo>
                    <a:pt x="10241145" y="391440"/>
                    <a:pt x="10261205" y="754872"/>
                    <a:pt x="10249713" y="894979"/>
                  </a:cubicBezTo>
                  <a:cubicBezTo>
                    <a:pt x="10281884" y="1030364"/>
                    <a:pt x="10146588" y="1155601"/>
                    <a:pt x="9960529" y="1184163"/>
                  </a:cubicBezTo>
                  <a:cubicBezTo>
                    <a:pt x="8378272" y="1252596"/>
                    <a:pt x="2090518" y="1055496"/>
                    <a:pt x="289184" y="1184163"/>
                  </a:cubicBezTo>
                  <a:cubicBezTo>
                    <a:pt x="85756" y="1172050"/>
                    <a:pt x="-31920" y="1054254"/>
                    <a:pt x="0" y="894979"/>
                  </a:cubicBezTo>
                  <a:cubicBezTo>
                    <a:pt x="6624" y="645453"/>
                    <a:pt x="-13300" y="459470"/>
                    <a:pt x="0" y="289184"/>
                  </a:cubicBezTo>
                  <a:close/>
                </a:path>
                <a:path w="10249713" h="1184163" stroke="0" extrusionOk="0">
                  <a:moveTo>
                    <a:pt x="0" y="289184"/>
                  </a:moveTo>
                  <a:cubicBezTo>
                    <a:pt x="-29340" y="118735"/>
                    <a:pt x="103300" y="6920"/>
                    <a:pt x="289184" y="0"/>
                  </a:cubicBezTo>
                  <a:cubicBezTo>
                    <a:pt x="4848134" y="-103639"/>
                    <a:pt x="5574403" y="159946"/>
                    <a:pt x="9960529" y="0"/>
                  </a:cubicBezTo>
                  <a:cubicBezTo>
                    <a:pt x="10114105" y="-11906"/>
                    <a:pt x="10216527" y="117002"/>
                    <a:pt x="10249713" y="289184"/>
                  </a:cubicBezTo>
                  <a:cubicBezTo>
                    <a:pt x="10181714" y="345139"/>
                    <a:pt x="10291757" y="719188"/>
                    <a:pt x="10249713" y="894979"/>
                  </a:cubicBezTo>
                  <a:cubicBezTo>
                    <a:pt x="10270024" y="1027181"/>
                    <a:pt x="10135062" y="1170622"/>
                    <a:pt x="9960529" y="1184163"/>
                  </a:cubicBezTo>
                  <a:cubicBezTo>
                    <a:pt x="6291237" y="1129054"/>
                    <a:pt x="3589517" y="1255899"/>
                    <a:pt x="289184" y="1184163"/>
                  </a:cubicBezTo>
                  <a:cubicBezTo>
                    <a:pt x="127248" y="1186597"/>
                    <a:pt x="-10272" y="1073794"/>
                    <a:pt x="0" y="894979"/>
                  </a:cubicBezTo>
                  <a:cubicBezTo>
                    <a:pt x="-41308" y="625598"/>
                    <a:pt x="-19768" y="398537"/>
                    <a:pt x="0" y="289184"/>
                  </a:cubicBezTo>
                  <a:close/>
                </a:path>
                <a:path w="10249713" h="1184163" fill="none" stroke="0" extrusionOk="0">
                  <a:moveTo>
                    <a:pt x="0" y="289184"/>
                  </a:moveTo>
                  <a:cubicBezTo>
                    <a:pt x="-5786" y="118047"/>
                    <a:pt x="103287" y="309"/>
                    <a:pt x="289184" y="0"/>
                  </a:cubicBezTo>
                  <a:cubicBezTo>
                    <a:pt x="3951047" y="50465"/>
                    <a:pt x="8356338" y="-117209"/>
                    <a:pt x="9960529" y="0"/>
                  </a:cubicBezTo>
                  <a:cubicBezTo>
                    <a:pt x="10133247" y="530"/>
                    <a:pt x="10240356" y="122132"/>
                    <a:pt x="10249713" y="289184"/>
                  </a:cubicBezTo>
                  <a:cubicBezTo>
                    <a:pt x="10237546" y="393822"/>
                    <a:pt x="10262865" y="741390"/>
                    <a:pt x="10249713" y="894979"/>
                  </a:cubicBezTo>
                  <a:cubicBezTo>
                    <a:pt x="10278170" y="1028780"/>
                    <a:pt x="10107999" y="1157758"/>
                    <a:pt x="9960529" y="1184163"/>
                  </a:cubicBezTo>
                  <a:cubicBezTo>
                    <a:pt x="8592053" y="1410047"/>
                    <a:pt x="1991450" y="1096839"/>
                    <a:pt x="289184" y="1184163"/>
                  </a:cubicBezTo>
                  <a:cubicBezTo>
                    <a:pt x="75261" y="1185031"/>
                    <a:pt x="-34394" y="1062541"/>
                    <a:pt x="0" y="894979"/>
                  </a:cubicBezTo>
                  <a:cubicBezTo>
                    <a:pt x="-3781" y="713945"/>
                    <a:pt x="-43859" y="486578"/>
                    <a:pt x="0" y="28918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28346" h="3358508" fill="none" extrusionOk="0">
                <a:moveTo>
                  <a:pt x="0" y="559762"/>
                </a:moveTo>
                <a:cubicBezTo>
                  <a:pt x="68511" y="209292"/>
                  <a:pt x="239368" y="-156476"/>
                  <a:pt x="470665" y="0"/>
                </a:cubicBezTo>
                <a:cubicBezTo>
                  <a:pt x="692770" y="-90788"/>
                  <a:pt x="883926" y="-8012"/>
                  <a:pt x="1154724" y="0"/>
                </a:cubicBezTo>
                <a:lnTo>
                  <a:pt x="1154724" y="0"/>
                </a:lnTo>
                <a:cubicBezTo>
                  <a:pt x="1399548" y="-71972"/>
                  <a:pt x="1545928" y="-37755"/>
                  <a:pt x="1714766" y="0"/>
                </a:cubicBezTo>
                <a:cubicBezTo>
                  <a:pt x="1812452" y="134350"/>
                  <a:pt x="2016489" y="51356"/>
                  <a:pt x="2309449" y="0"/>
                </a:cubicBezTo>
                <a:cubicBezTo>
                  <a:pt x="2571996" y="19974"/>
                  <a:pt x="2596834" y="15709"/>
                  <a:pt x="2886811" y="0"/>
                </a:cubicBezTo>
                <a:cubicBezTo>
                  <a:pt x="3188442" y="-19750"/>
                  <a:pt x="3380673" y="-7288"/>
                  <a:pt x="3529568" y="0"/>
                </a:cubicBezTo>
                <a:cubicBezTo>
                  <a:pt x="3780837" y="80265"/>
                  <a:pt x="4042954" y="-43773"/>
                  <a:pt x="4315158" y="0"/>
                </a:cubicBezTo>
                <a:cubicBezTo>
                  <a:pt x="4639306" y="-60639"/>
                  <a:pt x="4892835" y="-30183"/>
                  <a:pt x="5100749" y="0"/>
                </a:cubicBezTo>
                <a:cubicBezTo>
                  <a:pt x="5296810" y="21322"/>
                  <a:pt x="5519233" y="32839"/>
                  <a:pt x="5743506" y="0"/>
                </a:cubicBezTo>
                <a:cubicBezTo>
                  <a:pt x="6026076" y="24891"/>
                  <a:pt x="6201884" y="-42513"/>
                  <a:pt x="6457680" y="0"/>
                </a:cubicBezTo>
                <a:cubicBezTo>
                  <a:pt x="6713982" y="-72752"/>
                  <a:pt x="6871556" y="294684"/>
                  <a:pt x="6928346" y="559762"/>
                </a:cubicBezTo>
                <a:cubicBezTo>
                  <a:pt x="6997875" y="760568"/>
                  <a:pt x="6894609" y="940871"/>
                  <a:pt x="6928346" y="1259445"/>
                </a:cubicBezTo>
                <a:cubicBezTo>
                  <a:pt x="6999997" y="1455418"/>
                  <a:pt x="6900968" y="1747234"/>
                  <a:pt x="6928346" y="1959129"/>
                </a:cubicBezTo>
                <a:lnTo>
                  <a:pt x="6928346" y="1959129"/>
                </a:lnTo>
                <a:cubicBezTo>
                  <a:pt x="6969019" y="2283934"/>
                  <a:pt x="6923297" y="2469316"/>
                  <a:pt x="6928346" y="2798757"/>
                </a:cubicBezTo>
                <a:cubicBezTo>
                  <a:pt x="6928346" y="2798752"/>
                  <a:pt x="6928346" y="2798749"/>
                  <a:pt x="6928346" y="2798745"/>
                </a:cubicBezTo>
                <a:cubicBezTo>
                  <a:pt x="6959626" y="3201891"/>
                  <a:pt x="6645861" y="3471412"/>
                  <a:pt x="6457680" y="3358508"/>
                </a:cubicBezTo>
                <a:cubicBezTo>
                  <a:pt x="6268016" y="3293177"/>
                  <a:pt x="6115897" y="3275472"/>
                  <a:pt x="5850632" y="3358508"/>
                </a:cubicBezTo>
                <a:cubicBezTo>
                  <a:pt x="5616026" y="3322204"/>
                  <a:pt x="5325532" y="3365687"/>
                  <a:pt x="5172167" y="3358508"/>
                </a:cubicBezTo>
                <a:cubicBezTo>
                  <a:pt x="4966654" y="3325850"/>
                  <a:pt x="4778745" y="3316623"/>
                  <a:pt x="4422284" y="3358508"/>
                </a:cubicBezTo>
                <a:cubicBezTo>
                  <a:pt x="4059529" y="3385632"/>
                  <a:pt x="4098118" y="3349178"/>
                  <a:pt x="3779527" y="3358508"/>
                </a:cubicBezTo>
                <a:cubicBezTo>
                  <a:pt x="3435737" y="3460493"/>
                  <a:pt x="3208851" y="3500728"/>
                  <a:pt x="2886811" y="3358508"/>
                </a:cubicBezTo>
                <a:cubicBezTo>
                  <a:pt x="2634752" y="3324952"/>
                  <a:pt x="2570304" y="3389396"/>
                  <a:pt x="2344091" y="3358508"/>
                </a:cubicBezTo>
                <a:cubicBezTo>
                  <a:pt x="2088081" y="3318083"/>
                  <a:pt x="2052771" y="3386298"/>
                  <a:pt x="1818691" y="3358508"/>
                </a:cubicBezTo>
                <a:cubicBezTo>
                  <a:pt x="1539839" y="3348131"/>
                  <a:pt x="1457916" y="3387820"/>
                  <a:pt x="1154724" y="3358508"/>
                </a:cubicBezTo>
                <a:lnTo>
                  <a:pt x="1154724" y="3358508"/>
                </a:lnTo>
                <a:cubicBezTo>
                  <a:pt x="959766" y="3292322"/>
                  <a:pt x="682183" y="3346456"/>
                  <a:pt x="470665" y="3358508"/>
                </a:cubicBezTo>
                <a:cubicBezTo>
                  <a:pt x="256126" y="3231550"/>
                  <a:pt x="80218" y="3160075"/>
                  <a:pt x="0" y="2798745"/>
                </a:cubicBezTo>
                <a:cubicBezTo>
                  <a:pt x="0" y="2798749"/>
                  <a:pt x="0" y="2798755"/>
                  <a:pt x="0" y="2798757"/>
                </a:cubicBezTo>
                <a:cubicBezTo>
                  <a:pt x="-224465" y="2904682"/>
                  <a:pt x="-371313" y="2906587"/>
                  <a:pt x="-609418" y="2919853"/>
                </a:cubicBezTo>
                <a:cubicBezTo>
                  <a:pt x="-530068" y="2831648"/>
                  <a:pt x="-489447" y="2625022"/>
                  <a:pt x="-316897" y="2458706"/>
                </a:cubicBezTo>
                <a:cubicBezTo>
                  <a:pt x="-202296" y="2280527"/>
                  <a:pt x="-115296" y="2193743"/>
                  <a:pt x="0" y="1959129"/>
                </a:cubicBezTo>
                <a:cubicBezTo>
                  <a:pt x="-8567" y="1644462"/>
                  <a:pt x="-25221" y="1451096"/>
                  <a:pt x="0" y="1273439"/>
                </a:cubicBezTo>
                <a:cubicBezTo>
                  <a:pt x="-30623" y="1026059"/>
                  <a:pt x="-40293" y="786838"/>
                  <a:pt x="0" y="559762"/>
                </a:cubicBezTo>
                <a:close/>
              </a:path>
              <a:path w="6928346" h="3358508" stroke="0" extrusionOk="0">
                <a:moveTo>
                  <a:pt x="0" y="559762"/>
                </a:moveTo>
                <a:cubicBezTo>
                  <a:pt x="-23656" y="219400"/>
                  <a:pt x="243637" y="-6709"/>
                  <a:pt x="470665" y="0"/>
                </a:cubicBezTo>
                <a:cubicBezTo>
                  <a:pt x="700801" y="23788"/>
                  <a:pt x="846067" y="-3151"/>
                  <a:pt x="1154724" y="0"/>
                </a:cubicBezTo>
                <a:lnTo>
                  <a:pt x="1154724" y="0"/>
                </a:lnTo>
                <a:cubicBezTo>
                  <a:pt x="1372132" y="-76990"/>
                  <a:pt x="1482167" y="-20917"/>
                  <a:pt x="1680124" y="0"/>
                </a:cubicBezTo>
                <a:cubicBezTo>
                  <a:pt x="1796102" y="-28472"/>
                  <a:pt x="2051390" y="19903"/>
                  <a:pt x="2240165" y="0"/>
                </a:cubicBezTo>
                <a:cubicBezTo>
                  <a:pt x="2429122" y="26194"/>
                  <a:pt x="2594185" y="12263"/>
                  <a:pt x="2886811" y="0"/>
                </a:cubicBezTo>
                <a:cubicBezTo>
                  <a:pt x="3194594" y="24012"/>
                  <a:pt x="3315877" y="-38793"/>
                  <a:pt x="3672401" y="0"/>
                </a:cubicBezTo>
                <a:cubicBezTo>
                  <a:pt x="4006214" y="-12126"/>
                  <a:pt x="4104843" y="-39128"/>
                  <a:pt x="4350867" y="0"/>
                </a:cubicBezTo>
                <a:cubicBezTo>
                  <a:pt x="4640538" y="63124"/>
                  <a:pt x="4808800" y="34086"/>
                  <a:pt x="5029332" y="0"/>
                </a:cubicBezTo>
                <a:cubicBezTo>
                  <a:pt x="5283664" y="-4080"/>
                  <a:pt x="5542559" y="-2160"/>
                  <a:pt x="5707797" y="0"/>
                </a:cubicBezTo>
                <a:cubicBezTo>
                  <a:pt x="5752325" y="29562"/>
                  <a:pt x="6088778" y="-15158"/>
                  <a:pt x="6457680" y="0"/>
                </a:cubicBezTo>
                <a:cubicBezTo>
                  <a:pt x="6724653" y="-68356"/>
                  <a:pt x="6973855" y="107721"/>
                  <a:pt x="6928346" y="559762"/>
                </a:cubicBezTo>
                <a:cubicBezTo>
                  <a:pt x="6846508" y="625072"/>
                  <a:pt x="6901637" y="1077291"/>
                  <a:pt x="6928346" y="1245451"/>
                </a:cubicBezTo>
                <a:cubicBezTo>
                  <a:pt x="6900763" y="1413167"/>
                  <a:pt x="6830896" y="1725415"/>
                  <a:pt x="6928346" y="1959129"/>
                </a:cubicBezTo>
                <a:lnTo>
                  <a:pt x="6928346" y="1959129"/>
                </a:lnTo>
                <a:cubicBezTo>
                  <a:pt x="6870044" y="2190319"/>
                  <a:pt x="7033016" y="2421183"/>
                  <a:pt x="6928346" y="2798757"/>
                </a:cubicBezTo>
                <a:cubicBezTo>
                  <a:pt x="6928346" y="2798752"/>
                  <a:pt x="6928346" y="2798751"/>
                  <a:pt x="6928346" y="2798745"/>
                </a:cubicBezTo>
                <a:cubicBezTo>
                  <a:pt x="6942779" y="3048554"/>
                  <a:pt x="6776472" y="3247644"/>
                  <a:pt x="6457680" y="3358508"/>
                </a:cubicBezTo>
                <a:cubicBezTo>
                  <a:pt x="6112315" y="3350702"/>
                  <a:pt x="6035572" y="3318631"/>
                  <a:pt x="5672089" y="3358508"/>
                </a:cubicBezTo>
                <a:cubicBezTo>
                  <a:pt x="5355817" y="3400923"/>
                  <a:pt x="5064925" y="3466309"/>
                  <a:pt x="4886497" y="3358508"/>
                </a:cubicBezTo>
                <a:cubicBezTo>
                  <a:pt x="4635920" y="3394504"/>
                  <a:pt x="4484421" y="3370425"/>
                  <a:pt x="4208032" y="3358508"/>
                </a:cubicBezTo>
                <a:cubicBezTo>
                  <a:pt x="3988662" y="3234438"/>
                  <a:pt x="3245906" y="3142285"/>
                  <a:pt x="2886811" y="3358508"/>
                </a:cubicBezTo>
                <a:cubicBezTo>
                  <a:pt x="2734507" y="3361552"/>
                  <a:pt x="2442302" y="3399905"/>
                  <a:pt x="2292128" y="3358508"/>
                </a:cubicBezTo>
                <a:cubicBezTo>
                  <a:pt x="2142610" y="3302689"/>
                  <a:pt x="1883072" y="3424608"/>
                  <a:pt x="1714766" y="3358508"/>
                </a:cubicBezTo>
                <a:cubicBezTo>
                  <a:pt x="1564735" y="3351121"/>
                  <a:pt x="1377448" y="3339128"/>
                  <a:pt x="1154724" y="3358508"/>
                </a:cubicBezTo>
                <a:lnTo>
                  <a:pt x="1154724" y="3358508"/>
                </a:lnTo>
                <a:cubicBezTo>
                  <a:pt x="911985" y="3403825"/>
                  <a:pt x="613663" y="3330421"/>
                  <a:pt x="470665" y="3358508"/>
                </a:cubicBezTo>
                <a:cubicBezTo>
                  <a:pt x="182011" y="3353960"/>
                  <a:pt x="16748" y="3157652"/>
                  <a:pt x="0" y="2798745"/>
                </a:cubicBezTo>
                <a:cubicBezTo>
                  <a:pt x="0" y="2798748"/>
                  <a:pt x="0" y="2798755"/>
                  <a:pt x="0" y="2798757"/>
                </a:cubicBezTo>
                <a:cubicBezTo>
                  <a:pt x="-40009" y="2894793"/>
                  <a:pt x="-352076" y="2892547"/>
                  <a:pt x="-609418" y="2919853"/>
                </a:cubicBezTo>
                <a:cubicBezTo>
                  <a:pt x="-567167" y="2797976"/>
                  <a:pt x="-449146" y="2604321"/>
                  <a:pt x="-322992" y="2468314"/>
                </a:cubicBezTo>
                <a:cubicBezTo>
                  <a:pt x="-270936" y="2328608"/>
                  <a:pt x="-63555" y="2140661"/>
                  <a:pt x="0" y="1959129"/>
                </a:cubicBezTo>
                <a:cubicBezTo>
                  <a:pt x="-18325" y="1650846"/>
                  <a:pt x="17935" y="1581694"/>
                  <a:pt x="0" y="1301427"/>
                </a:cubicBezTo>
                <a:cubicBezTo>
                  <a:pt x="15043" y="1096457"/>
                  <a:pt x="58743" y="823831"/>
                  <a:pt x="0" y="559762"/>
                </a:cubicBezTo>
                <a:close/>
              </a:path>
              <a:path w="6928346" h="3358508" fill="none" stroke="0" extrusionOk="0">
                <a:moveTo>
                  <a:pt x="0" y="559762"/>
                </a:moveTo>
                <a:cubicBezTo>
                  <a:pt x="35908" y="222597"/>
                  <a:pt x="183852" y="-17525"/>
                  <a:pt x="470665" y="0"/>
                </a:cubicBezTo>
                <a:cubicBezTo>
                  <a:pt x="597347" y="-12294"/>
                  <a:pt x="829085" y="-16069"/>
                  <a:pt x="1154724" y="0"/>
                </a:cubicBezTo>
                <a:lnTo>
                  <a:pt x="1154724" y="0"/>
                </a:lnTo>
                <a:cubicBezTo>
                  <a:pt x="1447440" y="-18565"/>
                  <a:pt x="1623798" y="-59816"/>
                  <a:pt x="1714766" y="0"/>
                </a:cubicBezTo>
                <a:cubicBezTo>
                  <a:pt x="1831236" y="93126"/>
                  <a:pt x="2015948" y="30616"/>
                  <a:pt x="2309449" y="0"/>
                </a:cubicBezTo>
                <a:cubicBezTo>
                  <a:pt x="2568549" y="8943"/>
                  <a:pt x="2599792" y="16232"/>
                  <a:pt x="2886811" y="0"/>
                </a:cubicBezTo>
                <a:cubicBezTo>
                  <a:pt x="3148363" y="-24360"/>
                  <a:pt x="3371496" y="7611"/>
                  <a:pt x="3529568" y="0"/>
                </a:cubicBezTo>
                <a:cubicBezTo>
                  <a:pt x="3565489" y="8498"/>
                  <a:pt x="4018769" y="24299"/>
                  <a:pt x="4315158" y="0"/>
                </a:cubicBezTo>
                <a:cubicBezTo>
                  <a:pt x="4662773" y="13905"/>
                  <a:pt x="4878362" y="1519"/>
                  <a:pt x="5100749" y="0"/>
                </a:cubicBezTo>
                <a:cubicBezTo>
                  <a:pt x="5318003" y="-43075"/>
                  <a:pt x="5492143" y="-17733"/>
                  <a:pt x="5743506" y="0"/>
                </a:cubicBezTo>
                <a:cubicBezTo>
                  <a:pt x="5994585" y="-42088"/>
                  <a:pt x="6158441" y="-62669"/>
                  <a:pt x="6457680" y="0"/>
                </a:cubicBezTo>
                <a:cubicBezTo>
                  <a:pt x="6633133" y="35055"/>
                  <a:pt x="6965989" y="184504"/>
                  <a:pt x="6928346" y="559762"/>
                </a:cubicBezTo>
                <a:cubicBezTo>
                  <a:pt x="6907507" y="741940"/>
                  <a:pt x="6864796" y="1010789"/>
                  <a:pt x="6928346" y="1259445"/>
                </a:cubicBezTo>
                <a:cubicBezTo>
                  <a:pt x="6929406" y="1424466"/>
                  <a:pt x="6906144" y="1785704"/>
                  <a:pt x="6928346" y="1959129"/>
                </a:cubicBezTo>
                <a:lnTo>
                  <a:pt x="6928346" y="1959129"/>
                </a:lnTo>
                <a:cubicBezTo>
                  <a:pt x="6956372" y="2250693"/>
                  <a:pt x="6977493" y="2462304"/>
                  <a:pt x="6928346" y="2798757"/>
                </a:cubicBezTo>
                <a:cubicBezTo>
                  <a:pt x="6928346" y="2798750"/>
                  <a:pt x="6928346" y="2798749"/>
                  <a:pt x="6928346" y="2798745"/>
                </a:cubicBezTo>
                <a:cubicBezTo>
                  <a:pt x="6905020" y="3074884"/>
                  <a:pt x="6711352" y="3410567"/>
                  <a:pt x="6457680" y="3358508"/>
                </a:cubicBezTo>
                <a:cubicBezTo>
                  <a:pt x="6271552" y="3342629"/>
                  <a:pt x="6031803" y="3364369"/>
                  <a:pt x="5850632" y="3358508"/>
                </a:cubicBezTo>
                <a:cubicBezTo>
                  <a:pt x="5640639" y="3365485"/>
                  <a:pt x="5312368" y="3334209"/>
                  <a:pt x="5172167" y="3358508"/>
                </a:cubicBezTo>
                <a:cubicBezTo>
                  <a:pt x="5046971" y="3385589"/>
                  <a:pt x="4782770" y="3313214"/>
                  <a:pt x="4422284" y="3358508"/>
                </a:cubicBezTo>
                <a:cubicBezTo>
                  <a:pt x="4052290" y="3390609"/>
                  <a:pt x="4080906" y="3364132"/>
                  <a:pt x="3779527" y="3358508"/>
                </a:cubicBezTo>
                <a:cubicBezTo>
                  <a:pt x="3401100" y="3382414"/>
                  <a:pt x="3169635" y="3448486"/>
                  <a:pt x="2886811" y="3358508"/>
                </a:cubicBezTo>
                <a:cubicBezTo>
                  <a:pt x="2655332" y="3342678"/>
                  <a:pt x="2595845" y="3399087"/>
                  <a:pt x="2344091" y="3358508"/>
                </a:cubicBezTo>
                <a:cubicBezTo>
                  <a:pt x="2080345" y="3332960"/>
                  <a:pt x="2050970" y="3366563"/>
                  <a:pt x="1818691" y="3358508"/>
                </a:cubicBezTo>
                <a:cubicBezTo>
                  <a:pt x="1588724" y="3339167"/>
                  <a:pt x="1438083" y="3311249"/>
                  <a:pt x="1154724" y="3358508"/>
                </a:cubicBezTo>
                <a:lnTo>
                  <a:pt x="1154724" y="3358508"/>
                </a:lnTo>
                <a:cubicBezTo>
                  <a:pt x="995035" y="3370682"/>
                  <a:pt x="692231" y="3379078"/>
                  <a:pt x="470665" y="3358508"/>
                </a:cubicBezTo>
                <a:cubicBezTo>
                  <a:pt x="168184" y="3276977"/>
                  <a:pt x="-1441" y="3168900"/>
                  <a:pt x="0" y="2798745"/>
                </a:cubicBezTo>
                <a:cubicBezTo>
                  <a:pt x="0" y="2798751"/>
                  <a:pt x="-1" y="2798755"/>
                  <a:pt x="0" y="2798757"/>
                </a:cubicBezTo>
                <a:cubicBezTo>
                  <a:pt x="-233648" y="2899516"/>
                  <a:pt x="-416246" y="2886439"/>
                  <a:pt x="-609418" y="2919853"/>
                </a:cubicBezTo>
                <a:cubicBezTo>
                  <a:pt x="-488991" y="2773047"/>
                  <a:pt x="-445113" y="2646588"/>
                  <a:pt x="-316897" y="2458706"/>
                </a:cubicBezTo>
                <a:cubicBezTo>
                  <a:pt x="-174546" y="2254934"/>
                  <a:pt x="-151376" y="2166180"/>
                  <a:pt x="0" y="1959129"/>
                </a:cubicBezTo>
                <a:cubicBezTo>
                  <a:pt x="-41834" y="1701402"/>
                  <a:pt x="-50444" y="1513570"/>
                  <a:pt x="0" y="1273439"/>
                </a:cubicBezTo>
                <a:cubicBezTo>
                  <a:pt x="-1286" y="1033329"/>
                  <a:pt x="13280" y="882567"/>
                  <a:pt x="0" y="559762"/>
                </a:cubicBezTo>
                <a:close/>
              </a:path>
              <a:path w="6928346" h="3358508" fill="none" stroke="0" extrusionOk="0">
                <a:moveTo>
                  <a:pt x="0" y="559762"/>
                </a:moveTo>
                <a:cubicBezTo>
                  <a:pt x="54333" y="199231"/>
                  <a:pt x="198877" y="-75268"/>
                  <a:pt x="470665" y="0"/>
                </a:cubicBezTo>
                <a:cubicBezTo>
                  <a:pt x="648654" y="-72444"/>
                  <a:pt x="876707" y="-38112"/>
                  <a:pt x="1154724" y="0"/>
                </a:cubicBezTo>
                <a:lnTo>
                  <a:pt x="1154724" y="0"/>
                </a:lnTo>
                <a:cubicBezTo>
                  <a:pt x="1428065" y="-44859"/>
                  <a:pt x="1579131" y="-51716"/>
                  <a:pt x="1714766" y="0"/>
                </a:cubicBezTo>
                <a:cubicBezTo>
                  <a:pt x="1844868" y="108254"/>
                  <a:pt x="2032885" y="13221"/>
                  <a:pt x="2309449" y="0"/>
                </a:cubicBezTo>
                <a:cubicBezTo>
                  <a:pt x="2574263" y="13669"/>
                  <a:pt x="2594205" y="12276"/>
                  <a:pt x="2886811" y="0"/>
                </a:cubicBezTo>
                <a:cubicBezTo>
                  <a:pt x="3185960" y="-23838"/>
                  <a:pt x="3375682" y="-2450"/>
                  <a:pt x="3529568" y="0"/>
                </a:cubicBezTo>
                <a:cubicBezTo>
                  <a:pt x="3704793" y="13327"/>
                  <a:pt x="3997696" y="33424"/>
                  <a:pt x="4315158" y="0"/>
                </a:cubicBezTo>
                <a:cubicBezTo>
                  <a:pt x="4656763" y="-52720"/>
                  <a:pt x="4875226" y="-39855"/>
                  <a:pt x="5100749" y="0"/>
                </a:cubicBezTo>
                <a:cubicBezTo>
                  <a:pt x="5321083" y="804"/>
                  <a:pt x="5493283" y="-2762"/>
                  <a:pt x="5743506" y="0"/>
                </a:cubicBezTo>
                <a:cubicBezTo>
                  <a:pt x="6017334" y="-22725"/>
                  <a:pt x="6155873" y="-39646"/>
                  <a:pt x="6457680" y="0"/>
                </a:cubicBezTo>
                <a:cubicBezTo>
                  <a:pt x="6690823" y="-60237"/>
                  <a:pt x="6902595" y="278842"/>
                  <a:pt x="6928346" y="559762"/>
                </a:cubicBezTo>
                <a:cubicBezTo>
                  <a:pt x="6974805" y="720383"/>
                  <a:pt x="6868079" y="1001434"/>
                  <a:pt x="6928346" y="1259445"/>
                </a:cubicBezTo>
                <a:cubicBezTo>
                  <a:pt x="6987761" y="1452622"/>
                  <a:pt x="6907992" y="1767132"/>
                  <a:pt x="6928346" y="1959129"/>
                </a:cubicBezTo>
                <a:lnTo>
                  <a:pt x="6928346" y="1959129"/>
                </a:lnTo>
                <a:cubicBezTo>
                  <a:pt x="6945025" y="2244801"/>
                  <a:pt x="6934065" y="2501588"/>
                  <a:pt x="6928346" y="2798757"/>
                </a:cubicBezTo>
                <a:cubicBezTo>
                  <a:pt x="6928346" y="2798753"/>
                  <a:pt x="6928346" y="2798750"/>
                  <a:pt x="6928346" y="2798745"/>
                </a:cubicBezTo>
                <a:cubicBezTo>
                  <a:pt x="6906590" y="3182746"/>
                  <a:pt x="6643088" y="3440028"/>
                  <a:pt x="6457680" y="3358508"/>
                </a:cubicBezTo>
                <a:cubicBezTo>
                  <a:pt x="6245361" y="3307434"/>
                  <a:pt x="6070407" y="3260523"/>
                  <a:pt x="5850632" y="3358508"/>
                </a:cubicBezTo>
                <a:cubicBezTo>
                  <a:pt x="5620865" y="3324298"/>
                  <a:pt x="5315382" y="3338956"/>
                  <a:pt x="5172167" y="3358508"/>
                </a:cubicBezTo>
                <a:cubicBezTo>
                  <a:pt x="5004289" y="3318231"/>
                  <a:pt x="4769028" y="3314488"/>
                  <a:pt x="4422284" y="3358508"/>
                </a:cubicBezTo>
                <a:cubicBezTo>
                  <a:pt x="4052917" y="3386629"/>
                  <a:pt x="4093114" y="3353815"/>
                  <a:pt x="3779527" y="3358508"/>
                </a:cubicBezTo>
                <a:cubicBezTo>
                  <a:pt x="3421826" y="3431052"/>
                  <a:pt x="3204131" y="3469494"/>
                  <a:pt x="2886811" y="3358508"/>
                </a:cubicBezTo>
                <a:cubicBezTo>
                  <a:pt x="2652809" y="3319154"/>
                  <a:pt x="2572219" y="3396145"/>
                  <a:pt x="2344091" y="3358508"/>
                </a:cubicBezTo>
                <a:cubicBezTo>
                  <a:pt x="2087602" y="3321403"/>
                  <a:pt x="2047548" y="3370527"/>
                  <a:pt x="1818691" y="3358508"/>
                </a:cubicBezTo>
                <a:cubicBezTo>
                  <a:pt x="1581721" y="3349359"/>
                  <a:pt x="1444772" y="3359420"/>
                  <a:pt x="1154724" y="3358508"/>
                </a:cubicBezTo>
                <a:lnTo>
                  <a:pt x="1154724" y="3358508"/>
                </a:lnTo>
                <a:cubicBezTo>
                  <a:pt x="957742" y="3316400"/>
                  <a:pt x="692599" y="3358575"/>
                  <a:pt x="470665" y="3358508"/>
                </a:cubicBezTo>
                <a:cubicBezTo>
                  <a:pt x="267862" y="3280373"/>
                  <a:pt x="63906" y="3167944"/>
                  <a:pt x="0" y="2798745"/>
                </a:cubicBezTo>
                <a:cubicBezTo>
                  <a:pt x="0" y="2798749"/>
                  <a:pt x="0" y="2798754"/>
                  <a:pt x="0" y="2798757"/>
                </a:cubicBezTo>
                <a:cubicBezTo>
                  <a:pt x="-210454" y="2887983"/>
                  <a:pt x="-363871" y="2869412"/>
                  <a:pt x="-609418" y="2919853"/>
                </a:cubicBezTo>
                <a:cubicBezTo>
                  <a:pt x="-525160" y="2825639"/>
                  <a:pt x="-480152" y="2636761"/>
                  <a:pt x="-316897" y="2458706"/>
                </a:cubicBezTo>
                <a:cubicBezTo>
                  <a:pt x="-186311" y="2263160"/>
                  <a:pt x="-119711" y="2186945"/>
                  <a:pt x="0" y="1959129"/>
                </a:cubicBezTo>
                <a:cubicBezTo>
                  <a:pt x="-39095" y="1703713"/>
                  <a:pt x="-36224" y="1491087"/>
                  <a:pt x="0" y="1273439"/>
                </a:cubicBezTo>
                <a:cubicBezTo>
                  <a:pt x="-10531" y="1045825"/>
                  <a:pt x="18356" y="850572"/>
                  <a:pt x="0" y="55976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55420" h="4393324" fill="none" extrusionOk="0">
                <a:moveTo>
                  <a:pt x="0" y="732234"/>
                </a:moveTo>
                <a:cubicBezTo>
                  <a:pt x="52437" y="334233"/>
                  <a:pt x="308983" y="-55748"/>
                  <a:pt x="581198" y="0"/>
                </a:cubicBezTo>
                <a:cubicBezTo>
                  <a:pt x="811789" y="-78939"/>
                  <a:pt x="1163347" y="-43385"/>
                  <a:pt x="1425903" y="0"/>
                </a:cubicBezTo>
                <a:lnTo>
                  <a:pt x="1425903" y="0"/>
                </a:lnTo>
                <a:cubicBezTo>
                  <a:pt x="1717439" y="-32895"/>
                  <a:pt x="1941134" y="-77892"/>
                  <a:pt x="2117467" y="0"/>
                </a:cubicBezTo>
                <a:cubicBezTo>
                  <a:pt x="2273440" y="44032"/>
                  <a:pt x="2547206" y="13382"/>
                  <a:pt x="2851807" y="0"/>
                </a:cubicBezTo>
                <a:cubicBezTo>
                  <a:pt x="3170802" y="9912"/>
                  <a:pt x="3207193" y="19227"/>
                  <a:pt x="3564758" y="0"/>
                </a:cubicBezTo>
                <a:cubicBezTo>
                  <a:pt x="3921133" y="-9549"/>
                  <a:pt x="4199643" y="19827"/>
                  <a:pt x="4358462" y="0"/>
                </a:cubicBezTo>
                <a:cubicBezTo>
                  <a:pt x="4565344" y="47480"/>
                  <a:pt x="4905107" y="-99505"/>
                  <a:pt x="5328543" y="0"/>
                </a:cubicBezTo>
                <a:cubicBezTo>
                  <a:pt x="5744947" y="735"/>
                  <a:pt x="6072340" y="25136"/>
                  <a:pt x="6298625" y="0"/>
                </a:cubicBezTo>
                <a:cubicBezTo>
                  <a:pt x="6590178" y="-16827"/>
                  <a:pt x="6744966" y="14222"/>
                  <a:pt x="7092328" y="0"/>
                </a:cubicBezTo>
                <a:cubicBezTo>
                  <a:pt x="7402524" y="9267"/>
                  <a:pt x="7653114" y="7957"/>
                  <a:pt x="7974221" y="0"/>
                </a:cubicBezTo>
                <a:cubicBezTo>
                  <a:pt x="8286699" y="-16879"/>
                  <a:pt x="8521594" y="426838"/>
                  <a:pt x="8555420" y="732234"/>
                </a:cubicBezTo>
                <a:cubicBezTo>
                  <a:pt x="8573232" y="949270"/>
                  <a:pt x="8573238" y="1386849"/>
                  <a:pt x="8555420" y="1647503"/>
                </a:cubicBezTo>
                <a:cubicBezTo>
                  <a:pt x="8571559" y="1949729"/>
                  <a:pt x="8540220" y="2298342"/>
                  <a:pt x="8555420" y="2562772"/>
                </a:cubicBezTo>
                <a:lnTo>
                  <a:pt x="8555420" y="2562772"/>
                </a:lnTo>
                <a:cubicBezTo>
                  <a:pt x="8590861" y="2932095"/>
                  <a:pt x="8534283" y="3239222"/>
                  <a:pt x="8555420" y="3661103"/>
                </a:cubicBezTo>
                <a:cubicBezTo>
                  <a:pt x="8555419" y="3661100"/>
                  <a:pt x="8555420" y="3661092"/>
                  <a:pt x="8555420" y="3661089"/>
                </a:cubicBezTo>
                <a:cubicBezTo>
                  <a:pt x="8526308" y="4100529"/>
                  <a:pt x="8227065" y="4432926"/>
                  <a:pt x="7974221" y="4393324"/>
                </a:cubicBezTo>
                <a:cubicBezTo>
                  <a:pt x="7769541" y="4340875"/>
                  <a:pt x="7470186" y="4379482"/>
                  <a:pt x="7224612" y="4393324"/>
                </a:cubicBezTo>
                <a:cubicBezTo>
                  <a:pt x="6957877" y="4377580"/>
                  <a:pt x="6556111" y="4390374"/>
                  <a:pt x="6386815" y="4393324"/>
                </a:cubicBezTo>
                <a:cubicBezTo>
                  <a:pt x="6185745" y="4427238"/>
                  <a:pt x="5884215" y="4309737"/>
                  <a:pt x="5460827" y="4393324"/>
                </a:cubicBezTo>
                <a:cubicBezTo>
                  <a:pt x="5012612" y="4451862"/>
                  <a:pt x="5048148" y="4401117"/>
                  <a:pt x="4667123" y="4393324"/>
                </a:cubicBezTo>
                <a:cubicBezTo>
                  <a:pt x="4277724" y="4441671"/>
                  <a:pt x="3925558" y="4560885"/>
                  <a:pt x="3564758" y="4393324"/>
                </a:cubicBezTo>
                <a:cubicBezTo>
                  <a:pt x="3258620" y="4359366"/>
                  <a:pt x="3192533" y="4435690"/>
                  <a:pt x="2894584" y="4393324"/>
                </a:cubicBezTo>
                <a:cubicBezTo>
                  <a:pt x="2578298" y="4353836"/>
                  <a:pt x="2537762" y="4429263"/>
                  <a:pt x="2245798" y="4393324"/>
                </a:cubicBezTo>
                <a:cubicBezTo>
                  <a:pt x="1963573" y="4389766"/>
                  <a:pt x="1758394" y="4391507"/>
                  <a:pt x="1425903" y="4393324"/>
                </a:cubicBezTo>
                <a:lnTo>
                  <a:pt x="1425903" y="4393324"/>
                </a:lnTo>
                <a:cubicBezTo>
                  <a:pt x="1211981" y="4388603"/>
                  <a:pt x="848361" y="4355618"/>
                  <a:pt x="581198" y="4393324"/>
                </a:cubicBezTo>
                <a:cubicBezTo>
                  <a:pt x="310583" y="4307308"/>
                  <a:pt x="51002" y="4145086"/>
                  <a:pt x="0" y="3661089"/>
                </a:cubicBezTo>
                <a:cubicBezTo>
                  <a:pt x="-1" y="3661094"/>
                  <a:pt x="0" y="3661099"/>
                  <a:pt x="0" y="3661103"/>
                </a:cubicBezTo>
                <a:cubicBezTo>
                  <a:pt x="-278542" y="3765055"/>
                  <a:pt x="-458500" y="3823982"/>
                  <a:pt x="-752536" y="3819512"/>
                </a:cubicBezTo>
                <a:cubicBezTo>
                  <a:pt x="-631390" y="3667262"/>
                  <a:pt x="-561266" y="3445437"/>
                  <a:pt x="-391318" y="3216277"/>
                </a:cubicBezTo>
                <a:cubicBezTo>
                  <a:pt x="-256879" y="2994169"/>
                  <a:pt x="-156334" y="2830831"/>
                  <a:pt x="0" y="2562772"/>
                </a:cubicBezTo>
                <a:cubicBezTo>
                  <a:pt x="-18490" y="2199319"/>
                  <a:pt x="-30385" y="1947024"/>
                  <a:pt x="0" y="1665808"/>
                </a:cubicBezTo>
                <a:cubicBezTo>
                  <a:pt x="21704" y="1297597"/>
                  <a:pt x="-36785" y="1086930"/>
                  <a:pt x="0" y="732234"/>
                </a:cubicBezTo>
                <a:close/>
              </a:path>
              <a:path w="8555420" h="4393324" stroke="0" extrusionOk="0">
                <a:moveTo>
                  <a:pt x="0" y="732234"/>
                </a:moveTo>
                <a:cubicBezTo>
                  <a:pt x="-12511" y="224352"/>
                  <a:pt x="225360" y="42243"/>
                  <a:pt x="581198" y="0"/>
                </a:cubicBezTo>
                <a:cubicBezTo>
                  <a:pt x="899909" y="-21149"/>
                  <a:pt x="1019786" y="73382"/>
                  <a:pt x="1425903" y="0"/>
                </a:cubicBezTo>
                <a:lnTo>
                  <a:pt x="1425903" y="0"/>
                </a:lnTo>
                <a:cubicBezTo>
                  <a:pt x="1709440" y="-71322"/>
                  <a:pt x="1866104" y="-12750"/>
                  <a:pt x="2074689" y="0"/>
                </a:cubicBezTo>
                <a:cubicBezTo>
                  <a:pt x="2221153" y="-49838"/>
                  <a:pt x="2499362" y="31921"/>
                  <a:pt x="2766253" y="0"/>
                </a:cubicBezTo>
                <a:cubicBezTo>
                  <a:pt x="2941996" y="-32491"/>
                  <a:pt x="3230775" y="19357"/>
                  <a:pt x="3564758" y="0"/>
                </a:cubicBezTo>
                <a:cubicBezTo>
                  <a:pt x="3946546" y="-10366"/>
                  <a:pt x="4113317" y="-5045"/>
                  <a:pt x="4534840" y="0"/>
                </a:cubicBezTo>
                <a:cubicBezTo>
                  <a:pt x="4931487" y="3539"/>
                  <a:pt x="5064349" y="-49811"/>
                  <a:pt x="5372639" y="0"/>
                </a:cubicBezTo>
                <a:cubicBezTo>
                  <a:pt x="5723223" y="-20043"/>
                  <a:pt x="5949714" y="83150"/>
                  <a:pt x="6210436" y="0"/>
                </a:cubicBezTo>
                <a:cubicBezTo>
                  <a:pt x="6540232" y="2004"/>
                  <a:pt x="6883890" y="-15411"/>
                  <a:pt x="7048233" y="0"/>
                </a:cubicBezTo>
                <a:cubicBezTo>
                  <a:pt x="7133063" y="101914"/>
                  <a:pt x="7452734" y="-27645"/>
                  <a:pt x="7974221" y="0"/>
                </a:cubicBezTo>
                <a:cubicBezTo>
                  <a:pt x="8282602" y="-102942"/>
                  <a:pt x="8606481" y="261571"/>
                  <a:pt x="8555420" y="732234"/>
                </a:cubicBezTo>
                <a:cubicBezTo>
                  <a:pt x="8528997" y="817968"/>
                  <a:pt x="8529389" y="1311655"/>
                  <a:pt x="8555420" y="1629197"/>
                </a:cubicBezTo>
                <a:cubicBezTo>
                  <a:pt x="8548594" y="1938828"/>
                  <a:pt x="8492632" y="2209529"/>
                  <a:pt x="8555420" y="2562772"/>
                </a:cubicBezTo>
                <a:lnTo>
                  <a:pt x="8555420" y="2562772"/>
                </a:lnTo>
                <a:cubicBezTo>
                  <a:pt x="8419348" y="2873642"/>
                  <a:pt x="8602011" y="3163854"/>
                  <a:pt x="8555420" y="3661103"/>
                </a:cubicBezTo>
                <a:cubicBezTo>
                  <a:pt x="8555420" y="3661099"/>
                  <a:pt x="8555418" y="3661094"/>
                  <a:pt x="8555420" y="3661089"/>
                </a:cubicBezTo>
                <a:cubicBezTo>
                  <a:pt x="8616642" y="4059864"/>
                  <a:pt x="8344468" y="4311332"/>
                  <a:pt x="7974221" y="4393324"/>
                </a:cubicBezTo>
                <a:cubicBezTo>
                  <a:pt x="7551831" y="4361647"/>
                  <a:pt x="7439922" y="4340231"/>
                  <a:pt x="7004140" y="4393324"/>
                </a:cubicBezTo>
                <a:cubicBezTo>
                  <a:pt x="6584680" y="4431974"/>
                  <a:pt x="6255611" y="4430227"/>
                  <a:pt x="6034057" y="4393324"/>
                </a:cubicBezTo>
                <a:cubicBezTo>
                  <a:pt x="5793665" y="4376002"/>
                  <a:pt x="5573014" y="4402890"/>
                  <a:pt x="5196260" y="4393324"/>
                </a:cubicBezTo>
                <a:cubicBezTo>
                  <a:pt x="4819389" y="4267554"/>
                  <a:pt x="3989612" y="4179961"/>
                  <a:pt x="3564758" y="4393324"/>
                </a:cubicBezTo>
                <a:cubicBezTo>
                  <a:pt x="3360635" y="4375138"/>
                  <a:pt x="2988500" y="4450667"/>
                  <a:pt x="2830419" y="4393324"/>
                </a:cubicBezTo>
                <a:cubicBezTo>
                  <a:pt x="2639690" y="4362417"/>
                  <a:pt x="2340968" y="4423764"/>
                  <a:pt x="2117467" y="4393324"/>
                </a:cubicBezTo>
                <a:cubicBezTo>
                  <a:pt x="1872002" y="4371786"/>
                  <a:pt x="1670945" y="4369065"/>
                  <a:pt x="1425903" y="4393324"/>
                </a:cubicBezTo>
                <a:lnTo>
                  <a:pt x="1425903" y="4393324"/>
                </a:lnTo>
                <a:cubicBezTo>
                  <a:pt x="1155056" y="4432876"/>
                  <a:pt x="729613" y="4379713"/>
                  <a:pt x="581198" y="4393324"/>
                </a:cubicBezTo>
                <a:cubicBezTo>
                  <a:pt x="306104" y="4534995"/>
                  <a:pt x="17329" y="4039197"/>
                  <a:pt x="0" y="3661089"/>
                </a:cubicBezTo>
                <a:cubicBezTo>
                  <a:pt x="0" y="3661092"/>
                  <a:pt x="0" y="3661101"/>
                  <a:pt x="0" y="3661103"/>
                </a:cubicBezTo>
                <a:cubicBezTo>
                  <a:pt x="-142523" y="3790829"/>
                  <a:pt x="-406519" y="3748859"/>
                  <a:pt x="-752536" y="3819512"/>
                </a:cubicBezTo>
                <a:cubicBezTo>
                  <a:pt x="-693141" y="3648886"/>
                  <a:pt x="-523415" y="3386719"/>
                  <a:pt x="-398845" y="3228845"/>
                </a:cubicBezTo>
                <a:cubicBezTo>
                  <a:pt x="-335598" y="3046693"/>
                  <a:pt x="-90465" y="2755369"/>
                  <a:pt x="0" y="2562772"/>
                </a:cubicBezTo>
                <a:cubicBezTo>
                  <a:pt x="-25864" y="2168535"/>
                  <a:pt x="9005" y="2054552"/>
                  <a:pt x="0" y="1702420"/>
                </a:cubicBezTo>
                <a:cubicBezTo>
                  <a:pt x="6212" y="1380980"/>
                  <a:pt x="-10441" y="1085011"/>
                  <a:pt x="0" y="732234"/>
                </a:cubicBezTo>
                <a:close/>
              </a:path>
              <a:path w="8555420" h="4393324" fill="none" stroke="0" extrusionOk="0">
                <a:moveTo>
                  <a:pt x="0" y="732234"/>
                </a:moveTo>
                <a:cubicBezTo>
                  <a:pt x="73698" y="397030"/>
                  <a:pt x="230969" y="-80799"/>
                  <a:pt x="581198" y="0"/>
                </a:cubicBezTo>
                <a:cubicBezTo>
                  <a:pt x="698372" y="-16207"/>
                  <a:pt x="1019825" y="-47608"/>
                  <a:pt x="1425903" y="0"/>
                </a:cubicBezTo>
                <a:lnTo>
                  <a:pt x="1425903" y="0"/>
                </a:lnTo>
                <a:cubicBezTo>
                  <a:pt x="1795568" y="-2392"/>
                  <a:pt x="1980568" y="-56855"/>
                  <a:pt x="2117467" y="0"/>
                </a:cubicBezTo>
                <a:cubicBezTo>
                  <a:pt x="2296703" y="41636"/>
                  <a:pt x="2471063" y="-17394"/>
                  <a:pt x="2851807" y="0"/>
                </a:cubicBezTo>
                <a:cubicBezTo>
                  <a:pt x="3170809" y="12749"/>
                  <a:pt x="3208028" y="24909"/>
                  <a:pt x="3564758" y="0"/>
                </a:cubicBezTo>
                <a:cubicBezTo>
                  <a:pt x="3915438" y="-11472"/>
                  <a:pt x="4161345" y="-39336"/>
                  <a:pt x="4358462" y="0"/>
                </a:cubicBezTo>
                <a:cubicBezTo>
                  <a:pt x="4500326" y="-53029"/>
                  <a:pt x="4933989" y="27262"/>
                  <a:pt x="5328543" y="0"/>
                </a:cubicBezTo>
                <a:cubicBezTo>
                  <a:pt x="5762115" y="18758"/>
                  <a:pt x="6018641" y="11514"/>
                  <a:pt x="6298625" y="0"/>
                </a:cubicBezTo>
                <a:cubicBezTo>
                  <a:pt x="6575081" y="-22474"/>
                  <a:pt x="6772001" y="-31414"/>
                  <a:pt x="7092328" y="0"/>
                </a:cubicBezTo>
                <a:cubicBezTo>
                  <a:pt x="7424417" y="-32454"/>
                  <a:pt x="7621551" y="-42159"/>
                  <a:pt x="7974221" y="0"/>
                </a:cubicBezTo>
                <a:cubicBezTo>
                  <a:pt x="8296224" y="8778"/>
                  <a:pt x="8590955" y="310002"/>
                  <a:pt x="8555420" y="732234"/>
                </a:cubicBezTo>
                <a:cubicBezTo>
                  <a:pt x="8618320" y="979918"/>
                  <a:pt x="8464387" y="1419845"/>
                  <a:pt x="8555420" y="1647503"/>
                </a:cubicBezTo>
                <a:cubicBezTo>
                  <a:pt x="8572598" y="1887999"/>
                  <a:pt x="8555113" y="2336666"/>
                  <a:pt x="8555420" y="2562772"/>
                </a:cubicBezTo>
                <a:lnTo>
                  <a:pt x="8555420" y="2562772"/>
                </a:lnTo>
                <a:cubicBezTo>
                  <a:pt x="8560913" y="3016112"/>
                  <a:pt x="8614354" y="3271975"/>
                  <a:pt x="8555420" y="3661103"/>
                </a:cubicBezTo>
                <a:cubicBezTo>
                  <a:pt x="8555420" y="3661097"/>
                  <a:pt x="8555421" y="3661096"/>
                  <a:pt x="8555420" y="3661089"/>
                </a:cubicBezTo>
                <a:cubicBezTo>
                  <a:pt x="8442324" y="4110458"/>
                  <a:pt x="8249083" y="4463789"/>
                  <a:pt x="7974221" y="4393324"/>
                </a:cubicBezTo>
                <a:cubicBezTo>
                  <a:pt x="7802278" y="4310197"/>
                  <a:pt x="7514752" y="4363411"/>
                  <a:pt x="7224612" y="4393324"/>
                </a:cubicBezTo>
                <a:cubicBezTo>
                  <a:pt x="6928225" y="4420905"/>
                  <a:pt x="6532804" y="4370725"/>
                  <a:pt x="6386815" y="4393324"/>
                </a:cubicBezTo>
                <a:cubicBezTo>
                  <a:pt x="6229862" y="4383172"/>
                  <a:pt x="5892045" y="4393393"/>
                  <a:pt x="5460827" y="4393324"/>
                </a:cubicBezTo>
                <a:cubicBezTo>
                  <a:pt x="5004926" y="4445038"/>
                  <a:pt x="5045075" y="4394426"/>
                  <a:pt x="4667123" y="4393324"/>
                </a:cubicBezTo>
                <a:cubicBezTo>
                  <a:pt x="4245839" y="4457884"/>
                  <a:pt x="3984899" y="4522662"/>
                  <a:pt x="3564758" y="4393324"/>
                </a:cubicBezTo>
                <a:cubicBezTo>
                  <a:pt x="3261929" y="4360726"/>
                  <a:pt x="3188343" y="4444599"/>
                  <a:pt x="2894584" y="4393324"/>
                </a:cubicBezTo>
                <a:cubicBezTo>
                  <a:pt x="2595771" y="4358980"/>
                  <a:pt x="2536351" y="4406458"/>
                  <a:pt x="2245798" y="4393324"/>
                </a:cubicBezTo>
                <a:cubicBezTo>
                  <a:pt x="1953767" y="4403356"/>
                  <a:pt x="1730985" y="4377085"/>
                  <a:pt x="1425903" y="4393324"/>
                </a:cubicBezTo>
                <a:lnTo>
                  <a:pt x="1425903" y="4393324"/>
                </a:lnTo>
                <a:cubicBezTo>
                  <a:pt x="1114768" y="4348370"/>
                  <a:pt x="870061" y="4398999"/>
                  <a:pt x="581198" y="4393324"/>
                </a:cubicBezTo>
                <a:cubicBezTo>
                  <a:pt x="378668" y="4394060"/>
                  <a:pt x="-86582" y="4163682"/>
                  <a:pt x="0" y="3661089"/>
                </a:cubicBezTo>
                <a:cubicBezTo>
                  <a:pt x="-2" y="3661093"/>
                  <a:pt x="0" y="3661099"/>
                  <a:pt x="0" y="3661103"/>
                </a:cubicBezTo>
                <a:cubicBezTo>
                  <a:pt x="-244718" y="3808491"/>
                  <a:pt x="-421061" y="3771545"/>
                  <a:pt x="-752536" y="3819512"/>
                </a:cubicBezTo>
                <a:cubicBezTo>
                  <a:pt x="-675322" y="3658686"/>
                  <a:pt x="-518842" y="3476748"/>
                  <a:pt x="-391318" y="3216277"/>
                </a:cubicBezTo>
                <a:cubicBezTo>
                  <a:pt x="-228970" y="2964642"/>
                  <a:pt x="-176039" y="2853226"/>
                  <a:pt x="0" y="2562772"/>
                </a:cubicBezTo>
                <a:cubicBezTo>
                  <a:pt x="-54842" y="2277378"/>
                  <a:pt x="-74987" y="1969449"/>
                  <a:pt x="0" y="1665808"/>
                </a:cubicBezTo>
                <a:cubicBezTo>
                  <a:pt x="19962" y="1358981"/>
                  <a:pt x="2821" y="1130326"/>
                  <a:pt x="0" y="732234"/>
                </a:cubicBezTo>
                <a:close/>
              </a:path>
              <a:path w="8555420" h="4393324" fill="none" stroke="0" extrusionOk="0">
                <a:moveTo>
                  <a:pt x="0" y="732234"/>
                </a:moveTo>
                <a:cubicBezTo>
                  <a:pt x="62887" y="269269"/>
                  <a:pt x="265246" y="-70029"/>
                  <a:pt x="581198" y="0"/>
                </a:cubicBezTo>
                <a:cubicBezTo>
                  <a:pt x="783921" y="-90407"/>
                  <a:pt x="1108264" y="-54582"/>
                  <a:pt x="1425903" y="0"/>
                </a:cubicBezTo>
                <a:lnTo>
                  <a:pt x="1425903" y="0"/>
                </a:lnTo>
                <a:cubicBezTo>
                  <a:pt x="1793095" y="-32393"/>
                  <a:pt x="1966429" y="-62457"/>
                  <a:pt x="2117467" y="0"/>
                </a:cubicBezTo>
                <a:cubicBezTo>
                  <a:pt x="2302183" y="144986"/>
                  <a:pt x="2498618" y="-3888"/>
                  <a:pt x="2851807" y="0"/>
                </a:cubicBezTo>
                <a:cubicBezTo>
                  <a:pt x="3174650" y="16989"/>
                  <a:pt x="3205279" y="19274"/>
                  <a:pt x="3564758" y="0"/>
                </a:cubicBezTo>
                <a:cubicBezTo>
                  <a:pt x="3930465" y="-42316"/>
                  <a:pt x="4158151" y="3880"/>
                  <a:pt x="4358462" y="0"/>
                </a:cubicBezTo>
                <a:cubicBezTo>
                  <a:pt x="4538159" y="14531"/>
                  <a:pt x="4951853" y="65620"/>
                  <a:pt x="5328543" y="0"/>
                </a:cubicBezTo>
                <a:cubicBezTo>
                  <a:pt x="5762482" y="-50814"/>
                  <a:pt x="6027589" y="8524"/>
                  <a:pt x="6298625" y="0"/>
                </a:cubicBezTo>
                <a:cubicBezTo>
                  <a:pt x="6591883" y="-13357"/>
                  <a:pt x="6773997" y="6194"/>
                  <a:pt x="7092328" y="0"/>
                </a:cubicBezTo>
                <a:cubicBezTo>
                  <a:pt x="7424049" y="-50212"/>
                  <a:pt x="7627725" y="-55328"/>
                  <a:pt x="7974221" y="0"/>
                </a:cubicBezTo>
                <a:cubicBezTo>
                  <a:pt x="8275472" y="-69891"/>
                  <a:pt x="8519677" y="374724"/>
                  <a:pt x="8555420" y="732234"/>
                </a:cubicBezTo>
                <a:cubicBezTo>
                  <a:pt x="8561190" y="964020"/>
                  <a:pt x="8517213" y="1353810"/>
                  <a:pt x="8555420" y="1647503"/>
                </a:cubicBezTo>
                <a:cubicBezTo>
                  <a:pt x="8593048" y="1908314"/>
                  <a:pt x="8551460" y="2344495"/>
                  <a:pt x="8555420" y="2562772"/>
                </a:cubicBezTo>
                <a:lnTo>
                  <a:pt x="8555420" y="2562772"/>
                </a:lnTo>
                <a:cubicBezTo>
                  <a:pt x="8579159" y="2972307"/>
                  <a:pt x="8567150" y="3247152"/>
                  <a:pt x="8555420" y="3661103"/>
                </a:cubicBezTo>
                <a:cubicBezTo>
                  <a:pt x="8555421" y="3661096"/>
                  <a:pt x="8555420" y="3661096"/>
                  <a:pt x="8555420" y="3661089"/>
                </a:cubicBezTo>
                <a:cubicBezTo>
                  <a:pt x="8543331" y="4140462"/>
                  <a:pt x="8220479" y="4474811"/>
                  <a:pt x="7974221" y="4393324"/>
                </a:cubicBezTo>
                <a:cubicBezTo>
                  <a:pt x="7740678" y="4321516"/>
                  <a:pt x="7502016" y="4324377"/>
                  <a:pt x="7224612" y="4393324"/>
                </a:cubicBezTo>
                <a:cubicBezTo>
                  <a:pt x="6942612" y="4354080"/>
                  <a:pt x="6573729" y="4394883"/>
                  <a:pt x="6386815" y="4393324"/>
                </a:cubicBezTo>
                <a:cubicBezTo>
                  <a:pt x="6223233" y="4367847"/>
                  <a:pt x="5823819" y="4320182"/>
                  <a:pt x="5460827" y="4393324"/>
                </a:cubicBezTo>
                <a:cubicBezTo>
                  <a:pt x="5001937" y="4424988"/>
                  <a:pt x="5049887" y="4392079"/>
                  <a:pt x="4667123" y="4393324"/>
                </a:cubicBezTo>
                <a:cubicBezTo>
                  <a:pt x="4223836" y="4454791"/>
                  <a:pt x="3969043" y="4509555"/>
                  <a:pt x="3564758" y="4393324"/>
                </a:cubicBezTo>
                <a:cubicBezTo>
                  <a:pt x="3279861" y="4359194"/>
                  <a:pt x="3172910" y="4454677"/>
                  <a:pt x="2894584" y="4393324"/>
                </a:cubicBezTo>
                <a:cubicBezTo>
                  <a:pt x="2575057" y="4349937"/>
                  <a:pt x="2535996" y="4420929"/>
                  <a:pt x="2245798" y="4393324"/>
                </a:cubicBezTo>
                <a:cubicBezTo>
                  <a:pt x="1967738" y="4375104"/>
                  <a:pt x="1782577" y="4377680"/>
                  <a:pt x="1425903" y="4393324"/>
                </a:cubicBezTo>
                <a:lnTo>
                  <a:pt x="1425903" y="4393324"/>
                </a:lnTo>
                <a:cubicBezTo>
                  <a:pt x="1208694" y="4360304"/>
                  <a:pt x="861250" y="4368385"/>
                  <a:pt x="581198" y="4393324"/>
                </a:cubicBezTo>
                <a:cubicBezTo>
                  <a:pt x="299962" y="4307791"/>
                  <a:pt x="47403" y="4135299"/>
                  <a:pt x="0" y="3661089"/>
                </a:cubicBezTo>
                <a:cubicBezTo>
                  <a:pt x="2" y="3661094"/>
                  <a:pt x="-1" y="3661101"/>
                  <a:pt x="0" y="3661103"/>
                </a:cubicBezTo>
                <a:cubicBezTo>
                  <a:pt x="-238815" y="3774999"/>
                  <a:pt x="-462739" y="3817632"/>
                  <a:pt x="-752536" y="3819512"/>
                </a:cubicBezTo>
                <a:cubicBezTo>
                  <a:pt x="-621162" y="3664638"/>
                  <a:pt x="-545176" y="3394022"/>
                  <a:pt x="-391318" y="3216277"/>
                </a:cubicBezTo>
                <a:cubicBezTo>
                  <a:pt x="-221405" y="2974315"/>
                  <a:pt x="-111324" y="2848265"/>
                  <a:pt x="0" y="2562772"/>
                </a:cubicBezTo>
                <a:cubicBezTo>
                  <a:pt x="-20797" y="2181177"/>
                  <a:pt x="-29774" y="1950488"/>
                  <a:pt x="0" y="1665808"/>
                </a:cubicBezTo>
                <a:cubicBezTo>
                  <a:pt x="-11845" y="1416035"/>
                  <a:pt x="825" y="1126209"/>
                  <a:pt x="0" y="73223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949" y="272971"/>
                  <a:pt x="255255" y="-68096"/>
                  <a:pt x="370902" y="0"/>
                </a:cubicBezTo>
                <a:cubicBezTo>
                  <a:pt x="3725827" y="194142"/>
                  <a:pt x="6783976" y="-734306"/>
                  <a:pt x="8285087" y="0"/>
                </a:cubicBezTo>
                <a:cubicBezTo>
                  <a:pt x="8418556" y="-12316"/>
                  <a:pt x="8797998" y="83115"/>
                  <a:pt x="8655991" y="438355"/>
                </a:cubicBezTo>
                <a:cubicBezTo>
                  <a:pt x="8862024" y="1842862"/>
                  <a:pt x="8904120" y="2607508"/>
                  <a:pt x="8655991" y="3940832"/>
                </a:cubicBezTo>
                <a:cubicBezTo>
                  <a:pt x="8592376" y="4250164"/>
                  <a:pt x="8584176" y="4375896"/>
                  <a:pt x="8285087" y="4379189"/>
                </a:cubicBezTo>
                <a:cubicBezTo>
                  <a:pt x="6755954" y="4280955"/>
                  <a:pt x="3255193" y="4241375"/>
                  <a:pt x="370902" y="4379189"/>
                </a:cubicBezTo>
                <a:cubicBezTo>
                  <a:pt x="148977" y="4266661"/>
                  <a:pt x="2146" y="4282204"/>
                  <a:pt x="0" y="3940832"/>
                </a:cubicBezTo>
                <a:cubicBezTo>
                  <a:pt x="-338168" y="2251282"/>
                  <a:pt x="465529" y="1410061"/>
                  <a:pt x="0" y="438355"/>
                </a:cubicBezTo>
                <a:close/>
              </a:path>
              <a:path w="8655991" h="4379189" stroke="0" extrusionOk="0">
                <a:moveTo>
                  <a:pt x="0" y="438355"/>
                </a:moveTo>
                <a:cubicBezTo>
                  <a:pt x="-70668" y="218392"/>
                  <a:pt x="208726" y="-41141"/>
                  <a:pt x="370902" y="0"/>
                </a:cubicBezTo>
                <a:cubicBezTo>
                  <a:pt x="2956824" y="-764981"/>
                  <a:pt x="4165608" y="555107"/>
                  <a:pt x="8285087" y="0"/>
                </a:cubicBezTo>
                <a:cubicBezTo>
                  <a:pt x="8371002" y="-15902"/>
                  <a:pt x="8653200" y="290533"/>
                  <a:pt x="8655991" y="438355"/>
                </a:cubicBezTo>
                <a:cubicBezTo>
                  <a:pt x="9100394" y="1521980"/>
                  <a:pt x="8945838" y="2721440"/>
                  <a:pt x="8655991" y="3940832"/>
                </a:cubicBezTo>
                <a:cubicBezTo>
                  <a:pt x="8681563" y="4222632"/>
                  <a:pt x="8417973" y="4362757"/>
                  <a:pt x="8285087" y="4379189"/>
                </a:cubicBezTo>
                <a:cubicBezTo>
                  <a:pt x="5105454" y="4312859"/>
                  <a:pt x="1242139" y="4477323"/>
                  <a:pt x="370902" y="4379189"/>
                </a:cubicBezTo>
                <a:cubicBezTo>
                  <a:pt x="208904" y="4251492"/>
                  <a:pt x="-34416" y="4095688"/>
                  <a:pt x="0" y="3940832"/>
                </a:cubicBezTo>
                <a:cubicBezTo>
                  <a:pt x="-459938" y="2952677"/>
                  <a:pt x="-591381" y="1786614"/>
                  <a:pt x="0" y="438355"/>
                </a:cubicBezTo>
                <a:close/>
              </a:path>
              <a:path w="8655991" h="4379189" fill="none" stroke="0" extrusionOk="0">
                <a:moveTo>
                  <a:pt x="0" y="438355"/>
                </a:moveTo>
                <a:cubicBezTo>
                  <a:pt x="-29189" y="157575"/>
                  <a:pt x="160267" y="-10923"/>
                  <a:pt x="370902" y="0"/>
                </a:cubicBezTo>
                <a:cubicBezTo>
                  <a:pt x="3064630" y="279726"/>
                  <a:pt x="6367244" y="159713"/>
                  <a:pt x="8285087" y="0"/>
                </a:cubicBezTo>
                <a:cubicBezTo>
                  <a:pt x="8533070" y="40212"/>
                  <a:pt x="8713447" y="192940"/>
                  <a:pt x="8655991" y="438355"/>
                </a:cubicBezTo>
                <a:cubicBezTo>
                  <a:pt x="8723265" y="2169997"/>
                  <a:pt x="8938627" y="2563775"/>
                  <a:pt x="8655991" y="3940832"/>
                </a:cubicBezTo>
                <a:cubicBezTo>
                  <a:pt x="8658419" y="4268680"/>
                  <a:pt x="8522423" y="4320409"/>
                  <a:pt x="8285087" y="4379189"/>
                </a:cubicBezTo>
                <a:cubicBezTo>
                  <a:pt x="5773353" y="4162877"/>
                  <a:pt x="4262999" y="4587911"/>
                  <a:pt x="370902" y="4379189"/>
                </a:cubicBezTo>
                <a:cubicBezTo>
                  <a:pt x="182549" y="4379067"/>
                  <a:pt x="89215" y="4228921"/>
                  <a:pt x="0" y="3940832"/>
                </a:cubicBezTo>
                <a:cubicBezTo>
                  <a:pt x="82491" y="2782056"/>
                  <a:pt x="-293808" y="1843211"/>
                  <a:pt x="0" y="438355"/>
                </a:cubicBezTo>
                <a:close/>
              </a:path>
              <a:path w="8655991" h="4379189" fill="none" stroke="0" extrusionOk="0">
                <a:moveTo>
                  <a:pt x="0" y="438355"/>
                </a:moveTo>
                <a:cubicBezTo>
                  <a:pt x="-20265" y="251140"/>
                  <a:pt x="212410" y="-4046"/>
                  <a:pt x="370902" y="0"/>
                </a:cubicBezTo>
                <a:cubicBezTo>
                  <a:pt x="2479570" y="230699"/>
                  <a:pt x="6679042" y="-427899"/>
                  <a:pt x="8285087" y="0"/>
                </a:cubicBezTo>
                <a:cubicBezTo>
                  <a:pt x="8431688" y="-48693"/>
                  <a:pt x="8719607" y="226826"/>
                  <a:pt x="8655991" y="438355"/>
                </a:cubicBezTo>
                <a:cubicBezTo>
                  <a:pt x="8651763" y="2109464"/>
                  <a:pt x="8857176" y="2486078"/>
                  <a:pt x="8655991" y="3940832"/>
                </a:cubicBezTo>
                <a:cubicBezTo>
                  <a:pt x="8615416" y="4226428"/>
                  <a:pt x="8452860" y="4373521"/>
                  <a:pt x="8285087" y="4379189"/>
                </a:cubicBezTo>
                <a:cubicBezTo>
                  <a:pt x="6325716" y="4248528"/>
                  <a:pt x="4428726" y="4150809"/>
                  <a:pt x="370902" y="4379189"/>
                </a:cubicBezTo>
                <a:cubicBezTo>
                  <a:pt x="191622" y="4351750"/>
                  <a:pt x="29919" y="4211960"/>
                  <a:pt x="0" y="3940832"/>
                </a:cubicBezTo>
                <a:cubicBezTo>
                  <a:pt x="33775" y="2874540"/>
                  <a:pt x="391928" y="1641000"/>
                  <a:pt x="0" y="438355"/>
                </a:cubicBezTo>
                <a:close/>
              </a:path>
              <a:path w="8655991" h="4379189" fill="none" stroke="0" extrusionOk="0">
                <a:moveTo>
                  <a:pt x="0" y="438355"/>
                </a:moveTo>
                <a:cubicBezTo>
                  <a:pt x="4382" y="244973"/>
                  <a:pt x="262792" y="-32527"/>
                  <a:pt x="370902" y="0"/>
                </a:cubicBezTo>
                <a:cubicBezTo>
                  <a:pt x="3209185" y="392826"/>
                  <a:pt x="6997126" y="-652561"/>
                  <a:pt x="8285087" y="0"/>
                </a:cubicBezTo>
                <a:cubicBezTo>
                  <a:pt x="8433996" y="-6887"/>
                  <a:pt x="8770623" y="94819"/>
                  <a:pt x="8655991" y="438355"/>
                </a:cubicBezTo>
                <a:cubicBezTo>
                  <a:pt x="8698231" y="1922330"/>
                  <a:pt x="8913408" y="2506792"/>
                  <a:pt x="8655991" y="3940832"/>
                </a:cubicBezTo>
                <a:cubicBezTo>
                  <a:pt x="8604064" y="4247110"/>
                  <a:pt x="8545321" y="4358813"/>
                  <a:pt x="8285087" y="4379189"/>
                </a:cubicBezTo>
                <a:cubicBezTo>
                  <a:pt x="6490762" y="4212924"/>
                  <a:pt x="4212979" y="4035525"/>
                  <a:pt x="370902" y="4379189"/>
                </a:cubicBezTo>
                <a:cubicBezTo>
                  <a:pt x="138855" y="4286460"/>
                  <a:pt x="40813" y="4265833"/>
                  <a:pt x="0" y="3940832"/>
                </a:cubicBezTo>
                <a:cubicBezTo>
                  <a:pt x="-303221" y="2582728"/>
                  <a:pt x="288868" y="1343220"/>
                  <a:pt x="0" y="438355"/>
                </a:cubicBezTo>
                <a:close/>
              </a:path>
              <a:path w="8655991" h="4379189" fill="none" stroke="0" extrusionOk="0">
                <a:moveTo>
                  <a:pt x="0" y="438355"/>
                </a:moveTo>
                <a:cubicBezTo>
                  <a:pt x="6718" y="260442"/>
                  <a:pt x="257186" y="-38937"/>
                  <a:pt x="370902" y="0"/>
                </a:cubicBezTo>
                <a:cubicBezTo>
                  <a:pt x="3382220" y="369085"/>
                  <a:pt x="7019277" y="-850968"/>
                  <a:pt x="8285087" y="0"/>
                </a:cubicBezTo>
                <a:cubicBezTo>
                  <a:pt x="8421333" y="-7890"/>
                  <a:pt x="8800697" y="127694"/>
                  <a:pt x="8655991" y="438355"/>
                </a:cubicBezTo>
                <a:cubicBezTo>
                  <a:pt x="8830032" y="1897376"/>
                  <a:pt x="8929204" y="2583565"/>
                  <a:pt x="8655991" y="3940832"/>
                </a:cubicBezTo>
                <a:cubicBezTo>
                  <a:pt x="8598430" y="4247014"/>
                  <a:pt x="8557831" y="4367828"/>
                  <a:pt x="8285087" y="4379189"/>
                </a:cubicBezTo>
                <a:cubicBezTo>
                  <a:pt x="6568704" y="3797610"/>
                  <a:pt x="3833018" y="3972197"/>
                  <a:pt x="370902" y="4379189"/>
                </a:cubicBezTo>
                <a:cubicBezTo>
                  <a:pt x="144206" y="4269839"/>
                  <a:pt x="12760" y="4278783"/>
                  <a:pt x="0" y="3940832"/>
                </a:cubicBezTo>
                <a:cubicBezTo>
                  <a:pt x="-311063" y="2405924"/>
                  <a:pt x="430043" y="1461047"/>
                  <a:pt x="0" y="43835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sp>
        <p:nvSpPr>
          <p:cNvPr id="24" name="Hộp Văn bản 23">
            <a:extLst>
              <a:ext uri="{FF2B5EF4-FFF2-40B4-BE49-F238E27FC236}">
                <a16:creationId xmlns:a16="http://schemas.microsoft.com/office/drawing/2014/main" id="{FA8F69E8-F90F-199D-C255-41B348E3BB95}"/>
              </a:ext>
            </a:extLst>
          </p:cNvPr>
          <p:cNvSpPr txBox="1"/>
          <p:nvPr/>
        </p:nvSpPr>
        <p:spPr>
          <a:xfrm>
            <a:off x="2214936" y="543644"/>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1368</Words>
  <Application>Microsoft Office PowerPoint</Application>
  <PresentationFormat>Widescreen</PresentationFormat>
  <Paragraphs>107</Paragraphs>
  <Slides>38</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等线</vt:lpstr>
      <vt:lpstr>微软雅黑</vt:lpstr>
      <vt:lpstr>#9Slide05 Phobia</vt:lpstr>
      <vt:lpstr>#9Slide05 SVNClementine</vt:lpstr>
      <vt:lpstr>Arial</vt:lpstr>
      <vt:lpstr>Calibri</vt:lpstr>
      <vt:lpstr>Calibri </vt:lpstr>
      <vt:lpstr>Cambria</vt:lpstr>
      <vt:lpstr>Courier New</vt:lpstr>
      <vt:lpstr>Segoe UI Black</vt:lpstr>
      <vt:lpstr>Times New Roman</vt:lpstr>
      <vt:lpstr>Chủ đề Office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40</cp:revision>
  <dcterms:created xsi:type="dcterms:W3CDTF">2024-01-04T07:16:10Z</dcterms:created>
  <dcterms:modified xsi:type="dcterms:W3CDTF">2024-02-20T13:44:38Z</dcterms:modified>
  <cp:category>9Slide.vn</cp:category>
</cp:coreProperties>
</file>