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theme/theme5.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6.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notesSlides/notesSlide3.xml" ContentType="application/vnd.openxmlformats-officedocument.presentationml.notesSlide+xml"/>
  <Override PartName="/ppt/activeX/activeX2.xml" ContentType="application/vnd.ms-office.activeX+xml"/>
  <Override PartName="/ppt/notesSlides/notesSlide4.xml" ContentType="application/vnd.openxmlformats-officedocument.presentationml.notesSlide+xml"/>
  <Override PartName="/ppt/activeX/activeX3.xml" ContentType="application/vnd.ms-office.activeX+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ctiveX/activeX4.xml" ContentType="application/vnd.ms-office.activeX+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68" r:id="rId3"/>
    <p:sldMasterId id="2147483670" r:id="rId4"/>
    <p:sldMasterId id="2147483672" r:id="rId5"/>
    <p:sldMasterId id="2147483674" r:id="rId6"/>
    <p:sldMasterId id="2147483686" r:id="rId7"/>
  </p:sldMasterIdLst>
  <p:notesMasterIdLst>
    <p:notesMasterId r:id="rId47"/>
  </p:notesMasterIdLst>
  <p:sldIdLst>
    <p:sldId id="306" r:id="rId8"/>
    <p:sldId id="2007577185" r:id="rId9"/>
    <p:sldId id="2007577182" r:id="rId10"/>
    <p:sldId id="2007577186" r:id="rId11"/>
    <p:sldId id="2007577187" r:id="rId12"/>
    <p:sldId id="319" r:id="rId13"/>
    <p:sldId id="323" r:id="rId14"/>
    <p:sldId id="313" r:id="rId15"/>
    <p:sldId id="309" r:id="rId16"/>
    <p:sldId id="2007577190" r:id="rId17"/>
    <p:sldId id="2007577188" r:id="rId18"/>
    <p:sldId id="2007577189" r:id="rId19"/>
    <p:sldId id="2007577196" r:id="rId20"/>
    <p:sldId id="329" r:id="rId21"/>
    <p:sldId id="2007577192" r:id="rId22"/>
    <p:sldId id="2007577191" r:id="rId23"/>
    <p:sldId id="2007577194" r:id="rId24"/>
    <p:sldId id="2007577193" r:id="rId25"/>
    <p:sldId id="2007577195" r:id="rId26"/>
    <p:sldId id="327" r:id="rId27"/>
    <p:sldId id="328" r:id="rId28"/>
    <p:sldId id="2007577197" r:id="rId29"/>
    <p:sldId id="331" r:id="rId30"/>
    <p:sldId id="332" r:id="rId31"/>
    <p:sldId id="333" r:id="rId32"/>
    <p:sldId id="2007577198" r:id="rId33"/>
    <p:sldId id="335" r:id="rId34"/>
    <p:sldId id="336" r:id="rId35"/>
    <p:sldId id="2007577199" r:id="rId36"/>
    <p:sldId id="337" r:id="rId37"/>
    <p:sldId id="341" r:id="rId38"/>
    <p:sldId id="348" r:id="rId39"/>
    <p:sldId id="2007577200" r:id="rId40"/>
    <p:sldId id="346" r:id="rId41"/>
    <p:sldId id="2007577201" r:id="rId42"/>
    <p:sldId id="2007577202" r:id="rId43"/>
    <p:sldId id="2007577203" r:id="rId44"/>
    <p:sldId id="343" r:id="rId45"/>
    <p:sldId id="344"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2C6F"/>
    <a:srgbClr val="E8167F"/>
    <a:srgbClr val="F5F8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1825" autoAdjust="0"/>
  </p:normalViewPr>
  <p:slideViewPr>
    <p:cSldViewPr snapToGrid="0">
      <p:cViewPr varScale="1">
        <p:scale>
          <a:sx n="45" d="100"/>
          <a:sy n="45" d="100"/>
        </p:scale>
        <p:origin x="1686"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3013A6-8676-46F5-BE5D-B9DA2F603700}" type="datetimeFigureOut">
              <a:rPr lang="en-US" smtClean="0"/>
              <a:t>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9A626D-20E0-4C24-9749-6583B3A443D6}" type="slidenum">
              <a:rPr lang="en-US" smtClean="0"/>
              <a:t>‹#›</a:t>
            </a:fld>
            <a:endParaRPr lang="en-US"/>
          </a:p>
        </p:txBody>
      </p:sp>
    </p:spTree>
    <p:extLst>
      <p:ext uri="{BB962C8B-B14F-4D97-AF65-F5344CB8AC3E}">
        <p14:creationId xmlns:p14="http://schemas.microsoft.com/office/powerpoint/2010/main" val="2340253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altLang="zh-CN"/>
              <a:t>Bấm vào ngôi sao để chọn câu hỏi</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53BD35-1189-42DF-90F4-FF07692DA86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76960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90548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911850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7527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668102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289166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9A626D-20E0-4C24-9749-6583B3A443D6}" type="slidenum">
              <a:rPr lang="en-US" smtClean="0"/>
              <a:t>35</a:t>
            </a:fld>
            <a:endParaRPr lang="en-US"/>
          </a:p>
        </p:txBody>
      </p:sp>
    </p:spTree>
    <p:extLst>
      <p:ext uri="{BB962C8B-B14F-4D97-AF65-F5344CB8AC3E}">
        <p14:creationId xmlns:p14="http://schemas.microsoft.com/office/powerpoint/2010/main" val="13291116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266848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22107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9B9A626D-20E0-4C24-9749-6583B3A443D6}" type="slidenum">
              <a:rPr lang="en-US" smtClean="0"/>
              <a:t>6</a:t>
            </a:fld>
            <a:endParaRPr lang="en-US"/>
          </a:p>
        </p:txBody>
      </p:sp>
    </p:spTree>
    <p:extLst>
      <p:ext uri="{BB962C8B-B14F-4D97-AF65-F5344CB8AC3E}">
        <p14:creationId xmlns:p14="http://schemas.microsoft.com/office/powerpoint/2010/main" val="763771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9A626D-20E0-4C24-9749-6583B3A443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3234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fld id="{9B9A626D-20E0-4C24-9749-6583B3A443D6}" type="slidenum">
              <a:rPr lang="en-US" smtClean="0"/>
              <a:t>18</a:t>
            </a:fld>
            <a:endParaRPr lang="en-US"/>
          </a:p>
        </p:txBody>
      </p:sp>
    </p:spTree>
    <p:extLst>
      <p:ext uri="{BB962C8B-B14F-4D97-AF65-F5344CB8AC3E}">
        <p14:creationId xmlns:p14="http://schemas.microsoft.com/office/powerpoint/2010/main" val="1435427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9A626D-20E0-4C24-9749-6583B3A443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6697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32678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69874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35694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485100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5"/>
        </a:solidFill>
        <a:effectLst/>
      </p:bgPr>
    </p:bg>
    <p:spTree>
      <p:nvGrpSpPr>
        <p:cNvPr id="1" name="Shape 740"/>
        <p:cNvGrpSpPr/>
        <p:nvPr/>
      </p:nvGrpSpPr>
      <p:grpSpPr>
        <a:xfrm>
          <a:off x="0" y="0"/>
          <a:ext cx="0" cy="0"/>
          <a:chOff x="0" y="0"/>
          <a:chExt cx="0" cy="0"/>
        </a:xfrm>
      </p:grpSpPr>
    </p:spTree>
    <p:extLst>
      <p:ext uri="{BB962C8B-B14F-4D97-AF65-F5344CB8AC3E}">
        <p14:creationId xmlns:p14="http://schemas.microsoft.com/office/powerpoint/2010/main" val="137328213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DB13AF-C57B-47FB-B9EC-55DD100E4D4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D597EA6-9A62-453C-A0A9-79A3F212A4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4E018424-7B6A-43A2-971A-E7CA7D229B54}"/>
              </a:ext>
            </a:extLst>
          </p:cNvPr>
          <p:cNvSpPr>
            <a:spLocks noGrp="1"/>
          </p:cNvSpPr>
          <p:nvPr>
            <p:ph type="dt" sz="half" idx="10"/>
          </p:nvPr>
        </p:nvSpPr>
        <p:spPr/>
        <p:txBody>
          <a:bodyPr/>
          <a:lstStyle/>
          <a:p>
            <a:fld id="{032554EB-4C62-4957-B789-FDFDF47FEB37}"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682CDB67-0668-4191-90A7-B7773D28BB0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F980643-A9EE-4814-B715-5270047A2933}"/>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5947238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1B65AB-ECA5-4B0C-9500-FB3CE0C9B67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33B2531-E18E-43A1-8F6C-BF455493A971}"/>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0A925BC-3CF6-406B-8D54-39EAB177BF4B}"/>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41605D9-4286-4E04-B114-A90507830B76}"/>
              </a:ext>
            </a:extLst>
          </p:cNvPr>
          <p:cNvSpPr>
            <a:spLocks noGrp="1"/>
          </p:cNvSpPr>
          <p:nvPr>
            <p:ph type="dt" sz="half" idx="10"/>
          </p:nvPr>
        </p:nvSpPr>
        <p:spPr/>
        <p:txBody>
          <a:bodyPr/>
          <a:lstStyle/>
          <a:p>
            <a:fld id="{032554EB-4C62-4957-B789-FDFDF47FEB37}" type="datetimeFigureOut">
              <a:rPr lang="zh-CN" altLang="en-US" smtClean="0"/>
              <a:t>2024/2/20</a:t>
            </a:fld>
            <a:endParaRPr lang="zh-CN" altLang="en-US"/>
          </a:p>
        </p:txBody>
      </p:sp>
      <p:sp>
        <p:nvSpPr>
          <p:cNvPr id="6" name="页脚占位符 5">
            <a:extLst>
              <a:ext uri="{FF2B5EF4-FFF2-40B4-BE49-F238E27FC236}">
                <a16:creationId xmlns:a16="http://schemas.microsoft.com/office/drawing/2014/main" id="{A0FDE458-0455-4AF8-943D-1627EE7FEDD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B08360F-7755-412D-9601-529A273364DD}"/>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27972824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52A8EC-8670-482C-8CFC-F0542F95070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CA2C9B0-24A0-4513-8EC0-D18BFF2C48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A6D3269-70B7-459D-BF09-2560C489895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5D18EE88-6018-4A7E-AD9C-ECAC25A98E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642ADCE-C05D-4617-9750-1FB4F74784B9}"/>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80ED218-77D5-4508-B129-75068F1395C2}"/>
              </a:ext>
            </a:extLst>
          </p:cNvPr>
          <p:cNvSpPr>
            <a:spLocks noGrp="1"/>
          </p:cNvSpPr>
          <p:nvPr>
            <p:ph type="dt" sz="half" idx="10"/>
          </p:nvPr>
        </p:nvSpPr>
        <p:spPr/>
        <p:txBody>
          <a:bodyPr/>
          <a:lstStyle/>
          <a:p>
            <a:fld id="{032554EB-4C62-4957-B789-FDFDF47FEB37}" type="datetimeFigureOut">
              <a:rPr lang="zh-CN" altLang="en-US" smtClean="0"/>
              <a:t>2024/2/20</a:t>
            </a:fld>
            <a:endParaRPr lang="zh-CN" altLang="en-US"/>
          </a:p>
        </p:txBody>
      </p:sp>
      <p:sp>
        <p:nvSpPr>
          <p:cNvPr id="8" name="页脚占位符 7">
            <a:extLst>
              <a:ext uri="{FF2B5EF4-FFF2-40B4-BE49-F238E27FC236}">
                <a16:creationId xmlns:a16="http://schemas.microsoft.com/office/drawing/2014/main" id="{29C6A662-2814-4F64-897B-292BDB3C16B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83C72CC1-6330-40FD-AF12-C05BA3DB1462}"/>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8527637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F0C240-9801-43D9-BB59-C50069161C7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6F0BBCA-4071-4B6D-99D0-2FCF201BD376}"/>
              </a:ext>
            </a:extLst>
          </p:cNvPr>
          <p:cNvSpPr>
            <a:spLocks noGrp="1"/>
          </p:cNvSpPr>
          <p:nvPr>
            <p:ph type="dt" sz="half" idx="10"/>
          </p:nvPr>
        </p:nvSpPr>
        <p:spPr/>
        <p:txBody>
          <a:bodyPr/>
          <a:lstStyle/>
          <a:p>
            <a:fld id="{032554EB-4C62-4957-B789-FDFDF47FEB37}" type="datetimeFigureOut">
              <a:rPr lang="zh-CN" altLang="en-US" smtClean="0"/>
              <a:t>2024/2/20</a:t>
            </a:fld>
            <a:endParaRPr lang="zh-CN" altLang="en-US"/>
          </a:p>
        </p:txBody>
      </p:sp>
      <p:sp>
        <p:nvSpPr>
          <p:cNvPr id="4" name="页脚占位符 3">
            <a:extLst>
              <a:ext uri="{FF2B5EF4-FFF2-40B4-BE49-F238E27FC236}">
                <a16:creationId xmlns:a16="http://schemas.microsoft.com/office/drawing/2014/main" id="{648A0009-A13E-4F9E-9A9A-5633CDEC1C1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B35AF91-5C24-448C-A858-F69958BFAC5E}"/>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3836205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AFF3B21-1649-4785-B69C-E07DF377C673}"/>
              </a:ext>
            </a:extLst>
          </p:cNvPr>
          <p:cNvSpPr>
            <a:spLocks noGrp="1"/>
          </p:cNvSpPr>
          <p:nvPr>
            <p:ph type="dt" sz="half" idx="10"/>
          </p:nvPr>
        </p:nvSpPr>
        <p:spPr/>
        <p:txBody>
          <a:bodyPr/>
          <a:lstStyle/>
          <a:p>
            <a:fld id="{032554EB-4C62-4957-B789-FDFDF47FEB37}" type="datetimeFigureOut">
              <a:rPr lang="zh-CN" altLang="en-US" smtClean="0"/>
              <a:t>2024/2/20</a:t>
            </a:fld>
            <a:endParaRPr lang="zh-CN" altLang="en-US"/>
          </a:p>
        </p:txBody>
      </p:sp>
      <p:sp>
        <p:nvSpPr>
          <p:cNvPr id="3" name="页脚占位符 2">
            <a:extLst>
              <a:ext uri="{FF2B5EF4-FFF2-40B4-BE49-F238E27FC236}">
                <a16:creationId xmlns:a16="http://schemas.microsoft.com/office/drawing/2014/main" id="{D7CC82AC-FA30-415A-974A-24FA4845CB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D6A4651C-08B4-403C-A6FB-E519C6204B6A}"/>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2063951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A096BB-77E0-4842-9469-7AF6074B7D2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4E7C16E-89ED-439B-9164-D17AD67959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A3F6DB5-9999-475A-995E-9C5895A313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309CB54-5B77-47D4-B4EA-AFB57E881DC0}"/>
              </a:ext>
            </a:extLst>
          </p:cNvPr>
          <p:cNvSpPr>
            <a:spLocks noGrp="1"/>
          </p:cNvSpPr>
          <p:nvPr>
            <p:ph type="dt" sz="half" idx="10"/>
          </p:nvPr>
        </p:nvSpPr>
        <p:spPr/>
        <p:txBody>
          <a:bodyPr/>
          <a:lstStyle/>
          <a:p>
            <a:fld id="{032554EB-4C62-4957-B789-FDFDF47FEB37}" type="datetimeFigureOut">
              <a:rPr lang="zh-CN" altLang="en-US" smtClean="0"/>
              <a:t>2024/2/20</a:t>
            </a:fld>
            <a:endParaRPr lang="zh-CN" altLang="en-US"/>
          </a:p>
        </p:txBody>
      </p:sp>
      <p:sp>
        <p:nvSpPr>
          <p:cNvPr id="6" name="页脚占位符 5">
            <a:extLst>
              <a:ext uri="{FF2B5EF4-FFF2-40B4-BE49-F238E27FC236}">
                <a16:creationId xmlns:a16="http://schemas.microsoft.com/office/drawing/2014/main" id="{2CDC461A-B974-4EE6-8DDA-B844B49D52B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526E566-373C-4EBA-AED5-428C3130E63B}"/>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4276984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CB1265-1816-4D68-B8A9-4E7C4E6134E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647ACE9-F03B-4DF9-BACF-A660168184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F4925EA-F972-46DF-BC56-9F6A985BB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747A489-56F7-457E-AF3E-6936A2A3CEC1}"/>
              </a:ext>
            </a:extLst>
          </p:cNvPr>
          <p:cNvSpPr>
            <a:spLocks noGrp="1"/>
          </p:cNvSpPr>
          <p:nvPr>
            <p:ph type="dt" sz="half" idx="10"/>
          </p:nvPr>
        </p:nvSpPr>
        <p:spPr/>
        <p:txBody>
          <a:bodyPr/>
          <a:lstStyle/>
          <a:p>
            <a:fld id="{032554EB-4C62-4957-B789-FDFDF47FEB37}" type="datetimeFigureOut">
              <a:rPr lang="zh-CN" altLang="en-US" smtClean="0"/>
              <a:t>2024/2/20</a:t>
            </a:fld>
            <a:endParaRPr lang="zh-CN" altLang="en-US"/>
          </a:p>
        </p:txBody>
      </p:sp>
      <p:sp>
        <p:nvSpPr>
          <p:cNvPr id="6" name="页脚占位符 5">
            <a:extLst>
              <a:ext uri="{FF2B5EF4-FFF2-40B4-BE49-F238E27FC236}">
                <a16:creationId xmlns:a16="http://schemas.microsoft.com/office/drawing/2014/main" id="{C13216C3-45B3-455D-86EF-1B1D1228DA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41BD9B9-C6A7-437E-89A9-82C52D07D99D}"/>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2176120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7E3D62-591E-44FB-9708-826D5C5D61F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17AAE69-16C0-4219-976E-853DC375A25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D5381D5-1B84-431C-9109-C659C671B6DB}"/>
              </a:ext>
            </a:extLst>
          </p:cNvPr>
          <p:cNvSpPr>
            <a:spLocks noGrp="1"/>
          </p:cNvSpPr>
          <p:nvPr>
            <p:ph type="dt" sz="half" idx="10"/>
          </p:nvPr>
        </p:nvSpPr>
        <p:spPr/>
        <p:txBody>
          <a:bodyPr/>
          <a:lstStyle/>
          <a:p>
            <a:fld id="{032554EB-4C62-4957-B789-FDFDF47FEB37}"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715E055D-783C-4DD7-AE29-B8869319373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BF691F9-3B39-4DAB-8E45-1C1DCEAC4EA5}"/>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4064057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965D7DC-F268-43F5-A10B-000651A2102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E835945-4014-4850-BDA3-11ECAB3EAAB8}"/>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3A701F3-4D56-44C2-B65F-035D8A93FFC9}"/>
              </a:ext>
            </a:extLst>
          </p:cNvPr>
          <p:cNvSpPr>
            <a:spLocks noGrp="1"/>
          </p:cNvSpPr>
          <p:nvPr>
            <p:ph type="dt" sz="half" idx="10"/>
          </p:nvPr>
        </p:nvSpPr>
        <p:spPr/>
        <p:txBody>
          <a:bodyPr/>
          <a:lstStyle/>
          <a:p>
            <a:fld id="{032554EB-4C62-4957-B789-FDFDF47FEB37}"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7630979B-EF7F-4834-8A21-7F4E58BB62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FD74CE3-BB16-4B37-BE1B-00987051ECBE}"/>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34786604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F9EE25-A1EE-1CDC-338B-FEE7F77AA21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E08EF9D-53CA-BFA5-78B7-7D0EBE9F383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1FA4F67-A98A-ACF3-F2DD-15DA5B1873A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440E3F10-2826-9957-7E6A-2CE92DCB3EE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B27B99F-EC46-B789-54CE-DE39713EB83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761858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87"/>
        <p:cNvGrpSpPr/>
        <p:nvPr/>
      </p:nvGrpSpPr>
      <p:grpSpPr>
        <a:xfrm>
          <a:off x="0" y="0"/>
          <a:ext cx="0" cy="0"/>
          <a:chOff x="0" y="0"/>
          <a:chExt cx="0" cy="0"/>
        </a:xfrm>
      </p:grpSpPr>
      <p:sp>
        <p:nvSpPr>
          <p:cNvPr id="1688" name="Google Shape;1688;p27"/>
          <p:cNvSpPr/>
          <p:nvPr/>
        </p:nvSpPr>
        <p:spPr>
          <a:xfrm>
            <a:off x="8803853" y="4734228"/>
            <a:ext cx="4871836" cy="2195225"/>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89" name="Google Shape;1689;p27"/>
          <p:cNvGrpSpPr/>
          <p:nvPr/>
        </p:nvGrpSpPr>
        <p:grpSpPr>
          <a:xfrm>
            <a:off x="8507532" y="5477671"/>
            <a:ext cx="6248184" cy="1571317"/>
            <a:chOff x="152400" y="4018603"/>
            <a:chExt cx="4686138" cy="1178488"/>
          </a:xfrm>
        </p:grpSpPr>
        <p:sp>
          <p:nvSpPr>
            <p:cNvPr id="1690" name="Google Shape;1690;p27"/>
            <p:cNvSpPr/>
            <p:nvPr/>
          </p:nvSpPr>
          <p:spPr>
            <a:xfrm flipH="1">
              <a:off x="218428" y="4021641"/>
              <a:ext cx="2606553" cy="1174520"/>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7"/>
            <p:cNvSpPr/>
            <p:nvPr/>
          </p:nvSpPr>
          <p:spPr>
            <a:xfrm flipH="1">
              <a:off x="364071" y="4018603"/>
              <a:ext cx="946237" cy="637390"/>
            </a:xfrm>
            <a:custGeom>
              <a:avLst/>
              <a:gdLst/>
              <a:ahLst/>
              <a:cxnLst/>
              <a:rect l="l" t="t" r="r" b="b"/>
              <a:pathLst>
                <a:path w="9032" h="6084" extrusionOk="0">
                  <a:moveTo>
                    <a:pt x="4996" y="0"/>
                  </a:moveTo>
                  <a:cubicBezTo>
                    <a:pt x="4682" y="0"/>
                    <a:pt x="4369" y="52"/>
                    <a:pt x="4095" y="124"/>
                  </a:cubicBezTo>
                  <a:cubicBezTo>
                    <a:pt x="3567" y="263"/>
                    <a:pt x="3048" y="476"/>
                    <a:pt x="2567" y="735"/>
                  </a:cubicBezTo>
                  <a:cubicBezTo>
                    <a:pt x="2252" y="921"/>
                    <a:pt x="1946" y="1115"/>
                    <a:pt x="1650" y="1328"/>
                  </a:cubicBezTo>
                  <a:cubicBezTo>
                    <a:pt x="1520" y="1421"/>
                    <a:pt x="1400" y="1523"/>
                    <a:pt x="1261" y="1625"/>
                  </a:cubicBezTo>
                  <a:cubicBezTo>
                    <a:pt x="1131" y="1727"/>
                    <a:pt x="1001" y="1847"/>
                    <a:pt x="890" y="1986"/>
                  </a:cubicBezTo>
                  <a:cubicBezTo>
                    <a:pt x="686" y="2217"/>
                    <a:pt x="446" y="2458"/>
                    <a:pt x="325" y="2736"/>
                  </a:cubicBezTo>
                  <a:cubicBezTo>
                    <a:pt x="270" y="2838"/>
                    <a:pt x="223" y="2940"/>
                    <a:pt x="186" y="3051"/>
                  </a:cubicBezTo>
                  <a:cubicBezTo>
                    <a:pt x="158" y="3171"/>
                    <a:pt x="112" y="3292"/>
                    <a:pt x="94" y="3412"/>
                  </a:cubicBezTo>
                  <a:cubicBezTo>
                    <a:pt x="66" y="3653"/>
                    <a:pt x="1" y="3912"/>
                    <a:pt x="38" y="4153"/>
                  </a:cubicBezTo>
                  <a:cubicBezTo>
                    <a:pt x="75" y="4283"/>
                    <a:pt x="112" y="4403"/>
                    <a:pt x="158" y="4524"/>
                  </a:cubicBezTo>
                  <a:cubicBezTo>
                    <a:pt x="205" y="4663"/>
                    <a:pt x="260" y="4802"/>
                    <a:pt x="334" y="4931"/>
                  </a:cubicBezTo>
                  <a:cubicBezTo>
                    <a:pt x="483" y="5218"/>
                    <a:pt x="677" y="5487"/>
                    <a:pt x="1001" y="5635"/>
                  </a:cubicBezTo>
                  <a:cubicBezTo>
                    <a:pt x="1236" y="5732"/>
                    <a:pt x="1482" y="5781"/>
                    <a:pt x="1727" y="5781"/>
                  </a:cubicBezTo>
                  <a:cubicBezTo>
                    <a:pt x="1860" y="5781"/>
                    <a:pt x="1992" y="5766"/>
                    <a:pt x="2122" y="5737"/>
                  </a:cubicBezTo>
                  <a:cubicBezTo>
                    <a:pt x="2484" y="5665"/>
                    <a:pt x="2852" y="5626"/>
                    <a:pt x="3217" y="5626"/>
                  </a:cubicBezTo>
                  <a:cubicBezTo>
                    <a:pt x="3319" y="5626"/>
                    <a:pt x="3420" y="5629"/>
                    <a:pt x="3521" y="5635"/>
                  </a:cubicBezTo>
                  <a:cubicBezTo>
                    <a:pt x="3687" y="5645"/>
                    <a:pt x="3863" y="5682"/>
                    <a:pt x="4021" y="5700"/>
                  </a:cubicBezTo>
                  <a:cubicBezTo>
                    <a:pt x="4178" y="5719"/>
                    <a:pt x="4327" y="5728"/>
                    <a:pt x="4484" y="5756"/>
                  </a:cubicBezTo>
                  <a:cubicBezTo>
                    <a:pt x="4734" y="5784"/>
                    <a:pt x="4975" y="5830"/>
                    <a:pt x="5225" y="5867"/>
                  </a:cubicBezTo>
                  <a:cubicBezTo>
                    <a:pt x="5762" y="5941"/>
                    <a:pt x="6300" y="6024"/>
                    <a:pt x="6837" y="6061"/>
                  </a:cubicBezTo>
                  <a:cubicBezTo>
                    <a:pt x="7041" y="6080"/>
                    <a:pt x="7244" y="6080"/>
                    <a:pt x="7448" y="6080"/>
                  </a:cubicBezTo>
                  <a:cubicBezTo>
                    <a:pt x="7492" y="6082"/>
                    <a:pt x="7535" y="6083"/>
                    <a:pt x="7578" y="6083"/>
                  </a:cubicBezTo>
                  <a:cubicBezTo>
                    <a:pt x="7707" y="6083"/>
                    <a:pt x="7832" y="6073"/>
                    <a:pt x="7958" y="6052"/>
                  </a:cubicBezTo>
                  <a:cubicBezTo>
                    <a:pt x="8310" y="5987"/>
                    <a:pt x="8726" y="5756"/>
                    <a:pt x="8875" y="5450"/>
                  </a:cubicBezTo>
                  <a:cubicBezTo>
                    <a:pt x="8939" y="5339"/>
                    <a:pt x="8986" y="5209"/>
                    <a:pt x="9004" y="5080"/>
                  </a:cubicBezTo>
                  <a:cubicBezTo>
                    <a:pt x="9023" y="4922"/>
                    <a:pt x="9032" y="4755"/>
                    <a:pt x="9023" y="4598"/>
                  </a:cubicBezTo>
                  <a:cubicBezTo>
                    <a:pt x="8967" y="3607"/>
                    <a:pt x="8671" y="2644"/>
                    <a:pt x="8161" y="1782"/>
                  </a:cubicBezTo>
                  <a:cubicBezTo>
                    <a:pt x="7865" y="1291"/>
                    <a:pt x="7374" y="958"/>
                    <a:pt x="6874" y="643"/>
                  </a:cubicBezTo>
                  <a:cubicBezTo>
                    <a:pt x="6689" y="522"/>
                    <a:pt x="6503" y="421"/>
                    <a:pt x="6309" y="328"/>
                  </a:cubicBezTo>
                  <a:cubicBezTo>
                    <a:pt x="6198" y="272"/>
                    <a:pt x="6077" y="235"/>
                    <a:pt x="5957" y="217"/>
                  </a:cubicBezTo>
                  <a:cubicBezTo>
                    <a:pt x="5666" y="59"/>
                    <a:pt x="5330" y="0"/>
                    <a:pt x="4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27"/>
            <p:cNvSpPr/>
            <p:nvPr/>
          </p:nvSpPr>
          <p:spPr>
            <a:xfrm flipH="1">
              <a:off x="471776" y="4674738"/>
              <a:ext cx="296066" cy="133366"/>
            </a:xfrm>
            <a:custGeom>
              <a:avLst/>
              <a:gdLst/>
              <a:ahLst/>
              <a:cxnLst/>
              <a:rect l="l" t="t" r="r" b="b"/>
              <a:pathLst>
                <a:path w="2826" h="1273" extrusionOk="0">
                  <a:moveTo>
                    <a:pt x="1337" y="0"/>
                  </a:moveTo>
                  <a:cubicBezTo>
                    <a:pt x="1198" y="0"/>
                    <a:pt x="1058" y="10"/>
                    <a:pt x="918" y="30"/>
                  </a:cubicBezTo>
                  <a:cubicBezTo>
                    <a:pt x="695" y="58"/>
                    <a:pt x="390" y="67"/>
                    <a:pt x="195" y="187"/>
                  </a:cubicBezTo>
                  <a:cubicBezTo>
                    <a:pt x="1" y="308"/>
                    <a:pt x="10" y="493"/>
                    <a:pt x="56" y="669"/>
                  </a:cubicBezTo>
                  <a:cubicBezTo>
                    <a:pt x="149" y="938"/>
                    <a:pt x="334" y="1040"/>
                    <a:pt x="603" y="1151"/>
                  </a:cubicBezTo>
                  <a:cubicBezTo>
                    <a:pt x="822" y="1230"/>
                    <a:pt x="1056" y="1272"/>
                    <a:pt x="1290" y="1272"/>
                  </a:cubicBezTo>
                  <a:cubicBezTo>
                    <a:pt x="1382" y="1272"/>
                    <a:pt x="1475" y="1266"/>
                    <a:pt x="1566" y="1253"/>
                  </a:cubicBezTo>
                  <a:cubicBezTo>
                    <a:pt x="1724" y="1243"/>
                    <a:pt x="1881" y="1206"/>
                    <a:pt x="2029" y="1123"/>
                  </a:cubicBezTo>
                  <a:cubicBezTo>
                    <a:pt x="2122" y="1058"/>
                    <a:pt x="2215" y="984"/>
                    <a:pt x="2307" y="919"/>
                  </a:cubicBezTo>
                  <a:cubicBezTo>
                    <a:pt x="2418" y="817"/>
                    <a:pt x="2520" y="706"/>
                    <a:pt x="2613" y="586"/>
                  </a:cubicBezTo>
                  <a:cubicBezTo>
                    <a:pt x="2678" y="521"/>
                    <a:pt x="2752" y="456"/>
                    <a:pt x="2826" y="391"/>
                  </a:cubicBezTo>
                  <a:cubicBezTo>
                    <a:pt x="2715" y="317"/>
                    <a:pt x="2585" y="252"/>
                    <a:pt x="2455" y="206"/>
                  </a:cubicBezTo>
                  <a:cubicBezTo>
                    <a:pt x="2270" y="141"/>
                    <a:pt x="2076" y="86"/>
                    <a:pt x="1881" y="48"/>
                  </a:cubicBezTo>
                  <a:cubicBezTo>
                    <a:pt x="1702" y="17"/>
                    <a:pt x="1520" y="0"/>
                    <a:pt x="13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27"/>
            <p:cNvSpPr/>
            <p:nvPr/>
          </p:nvSpPr>
          <p:spPr>
            <a:xfrm flipH="1">
              <a:off x="404833" y="4799092"/>
              <a:ext cx="263065" cy="137033"/>
            </a:xfrm>
            <a:custGeom>
              <a:avLst/>
              <a:gdLst/>
              <a:ahLst/>
              <a:cxnLst/>
              <a:rect l="l" t="t" r="r" b="b"/>
              <a:pathLst>
                <a:path w="2511" h="1308" extrusionOk="0">
                  <a:moveTo>
                    <a:pt x="1714" y="1"/>
                  </a:moveTo>
                  <a:cubicBezTo>
                    <a:pt x="1381" y="1"/>
                    <a:pt x="1057" y="29"/>
                    <a:pt x="742" y="93"/>
                  </a:cubicBezTo>
                  <a:cubicBezTo>
                    <a:pt x="418" y="149"/>
                    <a:pt x="10" y="279"/>
                    <a:pt x="1" y="631"/>
                  </a:cubicBezTo>
                  <a:cubicBezTo>
                    <a:pt x="1" y="807"/>
                    <a:pt x="75" y="964"/>
                    <a:pt x="205" y="1075"/>
                  </a:cubicBezTo>
                  <a:cubicBezTo>
                    <a:pt x="394" y="1248"/>
                    <a:pt x="680" y="1308"/>
                    <a:pt x="943" y="1308"/>
                  </a:cubicBezTo>
                  <a:cubicBezTo>
                    <a:pt x="963" y="1308"/>
                    <a:pt x="982" y="1307"/>
                    <a:pt x="1001" y="1307"/>
                  </a:cubicBezTo>
                  <a:cubicBezTo>
                    <a:pt x="1149" y="1307"/>
                    <a:pt x="1307" y="1279"/>
                    <a:pt x="1436" y="1205"/>
                  </a:cubicBezTo>
                  <a:cubicBezTo>
                    <a:pt x="1566" y="1131"/>
                    <a:pt x="1705" y="1084"/>
                    <a:pt x="1826" y="1010"/>
                  </a:cubicBezTo>
                  <a:cubicBezTo>
                    <a:pt x="1983" y="918"/>
                    <a:pt x="2140" y="816"/>
                    <a:pt x="2289" y="705"/>
                  </a:cubicBezTo>
                  <a:cubicBezTo>
                    <a:pt x="2418" y="603"/>
                    <a:pt x="2511" y="529"/>
                    <a:pt x="2437" y="362"/>
                  </a:cubicBezTo>
                  <a:cubicBezTo>
                    <a:pt x="2363" y="269"/>
                    <a:pt x="2307" y="158"/>
                    <a:pt x="2196" y="112"/>
                  </a:cubicBezTo>
                  <a:cubicBezTo>
                    <a:pt x="2039" y="47"/>
                    <a:pt x="1872" y="10"/>
                    <a:pt x="17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7"/>
            <p:cNvSpPr/>
            <p:nvPr/>
          </p:nvSpPr>
          <p:spPr>
            <a:xfrm flipH="1">
              <a:off x="474607" y="4946914"/>
              <a:ext cx="113670" cy="39392"/>
            </a:xfrm>
            <a:custGeom>
              <a:avLst/>
              <a:gdLst/>
              <a:ahLst/>
              <a:cxnLst/>
              <a:rect l="l" t="t" r="r" b="b"/>
              <a:pathLst>
                <a:path w="1085" h="376" extrusionOk="0">
                  <a:moveTo>
                    <a:pt x="561" y="1"/>
                  </a:moveTo>
                  <a:cubicBezTo>
                    <a:pt x="507" y="1"/>
                    <a:pt x="453" y="5"/>
                    <a:pt x="399" y="16"/>
                  </a:cubicBezTo>
                  <a:cubicBezTo>
                    <a:pt x="278" y="35"/>
                    <a:pt x="56" y="90"/>
                    <a:pt x="28" y="211"/>
                  </a:cubicBezTo>
                  <a:cubicBezTo>
                    <a:pt x="0" y="331"/>
                    <a:pt x="250" y="359"/>
                    <a:pt x="352" y="368"/>
                  </a:cubicBezTo>
                  <a:cubicBezTo>
                    <a:pt x="422" y="373"/>
                    <a:pt x="496" y="375"/>
                    <a:pt x="570" y="375"/>
                  </a:cubicBezTo>
                  <a:cubicBezTo>
                    <a:pt x="644" y="375"/>
                    <a:pt x="718" y="373"/>
                    <a:pt x="788" y="368"/>
                  </a:cubicBezTo>
                  <a:cubicBezTo>
                    <a:pt x="885" y="351"/>
                    <a:pt x="982" y="266"/>
                    <a:pt x="1071" y="266"/>
                  </a:cubicBezTo>
                  <a:cubicBezTo>
                    <a:pt x="1075" y="266"/>
                    <a:pt x="1080" y="266"/>
                    <a:pt x="1084" y="266"/>
                  </a:cubicBezTo>
                  <a:lnTo>
                    <a:pt x="1028" y="211"/>
                  </a:lnTo>
                  <a:cubicBezTo>
                    <a:pt x="936" y="100"/>
                    <a:pt x="815" y="35"/>
                    <a:pt x="676" y="7"/>
                  </a:cubicBezTo>
                  <a:cubicBezTo>
                    <a:pt x="638" y="3"/>
                    <a:pt x="600" y="1"/>
                    <a:pt x="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27"/>
            <p:cNvSpPr/>
            <p:nvPr/>
          </p:nvSpPr>
          <p:spPr>
            <a:xfrm flipH="1">
              <a:off x="1207322" y="4516545"/>
              <a:ext cx="306752" cy="201254"/>
            </a:xfrm>
            <a:custGeom>
              <a:avLst/>
              <a:gdLst/>
              <a:ahLst/>
              <a:cxnLst/>
              <a:rect l="l" t="t" r="r" b="b"/>
              <a:pathLst>
                <a:path w="2928" h="1921" extrusionOk="0">
                  <a:moveTo>
                    <a:pt x="650" y="0"/>
                  </a:moveTo>
                  <a:cubicBezTo>
                    <a:pt x="612" y="0"/>
                    <a:pt x="575" y="4"/>
                    <a:pt x="538" y="12"/>
                  </a:cubicBezTo>
                  <a:cubicBezTo>
                    <a:pt x="455" y="30"/>
                    <a:pt x="381" y="58"/>
                    <a:pt x="316" y="104"/>
                  </a:cubicBezTo>
                  <a:cubicBezTo>
                    <a:pt x="288" y="123"/>
                    <a:pt x="260" y="141"/>
                    <a:pt x="242" y="169"/>
                  </a:cubicBezTo>
                  <a:cubicBezTo>
                    <a:pt x="205" y="197"/>
                    <a:pt x="158" y="215"/>
                    <a:pt x="121" y="243"/>
                  </a:cubicBezTo>
                  <a:cubicBezTo>
                    <a:pt x="19" y="364"/>
                    <a:pt x="1" y="540"/>
                    <a:pt x="84" y="679"/>
                  </a:cubicBezTo>
                  <a:cubicBezTo>
                    <a:pt x="103" y="716"/>
                    <a:pt x="131" y="762"/>
                    <a:pt x="168" y="790"/>
                  </a:cubicBezTo>
                  <a:cubicBezTo>
                    <a:pt x="232" y="836"/>
                    <a:pt x="316" y="882"/>
                    <a:pt x="390" y="919"/>
                  </a:cubicBezTo>
                  <a:cubicBezTo>
                    <a:pt x="520" y="993"/>
                    <a:pt x="668" y="1049"/>
                    <a:pt x="797" y="1132"/>
                  </a:cubicBezTo>
                  <a:cubicBezTo>
                    <a:pt x="1159" y="1355"/>
                    <a:pt x="1492" y="1586"/>
                    <a:pt x="1872" y="1790"/>
                  </a:cubicBezTo>
                  <a:cubicBezTo>
                    <a:pt x="2013" y="1861"/>
                    <a:pt x="2138" y="1920"/>
                    <a:pt x="2283" y="1920"/>
                  </a:cubicBezTo>
                  <a:cubicBezTo>
                    <a:pt x="2329" y="1920"/>
                    <a:pt x="2377" y="1914"/>
                    <a:pt x="2428" y="1901"/>
                  </a:cubicBezTo>
                  <a:cubicBezTo>
                    <a:pt x="2539" y="1873"/>
                    <a:pt x="2641" y="1827"/>
                    <a:pt x="2733" y="1762"/>
                  </a:cubicBezTo>
                  <a:cubicBezTo>
                    <a:pt x="2798" y="1716"/>
                    <a:pt x="2863" y="1679"/>
                    <a:pt x="2928" y="1642"/>
                  </a:cubicBezTo>
                  <a:cubicBezTo>
                    <a:pt x="2844" y="1457"/>
                    <a:pt x="2715" y="1299"/>
                    <a:pt x="2557" y="1179"/>
                  </a:cubicBezTo>
                  <a:cubicBezTo>
                    <a:pt x="2381" y="1040"/>
                    <a:pt x="2215" y="892"/>
                    <a:pt x="2057" y="743"/>
                  </a:cubicBezTo>
                  <a:cubicBezTo>
                    <a:pt x="1789" y="503"/>
                    <a:pt x="1483" y="308"/>
                    <a:pt x="1159" y="151"/>
                  </a:cubicBezTo>
                  <a:cubicBezTo>
                    <a:pt x="1013" y="82"/>
                    <a:pt x="830" y="0"/>
                    <a:pt x="6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27"/>
            <p:cNvSpPr/>
            <p:nvPr/>
          </p:nvSpPr>
          <p:spPr>
            <a:xfrm flipH="1">
              <a:off x="1338273" y="4534145"/>
              <a:ext cx="564893" cy="318695"/>
            </a:xfrm>
            <a:custGeom>
              <a:avLst/>
              <a:gdLst/>
              <a:ahLst/>
              <a:cxnLst/>
              <a:rect l="l" t="t" r="r" b="b"/>
              <a:pathLst>
                <a:path w="5392" h="3042" extrusionOk="0">
                  <a:moveTo>
                    <a:pt x="2190" y="0"/>
                  </a:moveTo>
                  <a:cubicBezTo>
                    <a:pt x="2016" y="0"/>
                    <a:pt x="1841" y="16"/>
                    <a:pt x="1668" y="47"/>
                  </a:cubicBezTo>
                  <a:cubicBezTo>
                    <a:pt x="1399" y="84"/>
                    <a:pt x="1140" y="159"/>
                    <a:pt x="890" y="251"/>
                  </a:cubicBezTo>
                  <a:cubicBezTo>
                    <a:pt x="732" y="325"/>
                    <a:pt x="584" y="427"/>
                    <a:pt x="454" y="538"/>
                  </a:cubicBezTo>
                  <a:cubicBezTo>
                    <a:pt x="343" y="612"/>
                    <a:pt x="251" y="705"/>
                    <a:pt x="177" y="807"/>
                  </a:cubicBezTo>
                  <a:cubicBezTo>
                    <a:pt x="93" y="955"/>
                    <a:pt x="102" y="1094"/>
                    <a:pt x="84" y="1242"/>
                  </a:cubicBezTo>
                  <a:cubicBezTo>
                    <a:pt x="47" y="1511"/>
                    <a:pt x="1" y="1807"/>
                    <a:pt x="269" y="1993"/>
                  </a:cubicBezTo>
                  <a:cubicBezTo>
                    <a:pt x="380" y="2067"/>
                    <a:pt x="510" y="2122"/>
                    <a:pt x="630" y="2178"/>
                  </a:cubicBezTo>
                  <a:cubicBezTo>
                    <a:pt x="816" y="2261"/>
                    <a:pt x="1010" y="2335"/>
                    <a:pt x="1205" y="2391"/>
                  </a:cubicBezTo>
                  <a:cubicBezTo>
                    <a:pt x="1696" y="2530"/>
                    <a:pt x="2224" y="2585"/>
                    <a:pt x="2724" y="2706"/>
                  </a:cubicBezTo>
                  <a:cubicBezTo>
                    <a:pt x="2983" y="2761"/>
                    <a:pt x="3252" y="2817"/>
                    <a:pt x="3502" y="2891"/>
                  </a:cubicBezTo>
                  <a:cubicBezTo>
                    <a:pt x="3687" y="2947"/>
                    <a:pt x="3872" y="2993"/>
                    <a:pt x="4058" y="3021"/>
                  </a:cubicBezTo>
                  <a:cubicBezTo>
                    <a:pt x="4138" y="3034"/>
                    <a:pt x="4219" y="3042"/>
                    <a:pt x="4301" y="3042"/>
                  </a:cubicBezTo>
                  <a:cubicBezTo>
                    <a:pt x="4631" y="3042"/>
                    <a:pt x="4975" y="2909"/>
                    <a:pt x="5391" y="2419"/>
                  </a:cubicBezTo>
                  <a:cubicBezTo>
                    <a:pt x="5391" y="2270"/>
                    <a:pt x="5364" y="2141"/>
                    <a:pt x="5289" y="2020"/>
                  </a:cubicBezTo>
                  <a:cubicBezTo>
                    <a:pt x="5215" y="1891"/>
                    <a:pt x="5123" y="1770"/>
                    <a:pt x="5021" y="1668"/>
                  </a:cubicBezTo>
                  <a:cubicBezTo>
                    <a:pt x="4780" y="1418"/>
                    <a:pt x="4558" y="1177"/>
                    <a:pt x="4298" y="946"/>
                  </a:cubicBezTo>
                  <a:cubicBezTo>
                    <a:pt x="4104" y="779"/>
                    <a:pt x="3928" y="603"/>
                    <a:pt x="3715" y="446"/>
                  </a:cubicBezTo>
                  <a:cubicBezTo>
                    <a:pt x="3259" y="151"/>
                    <a:pt x="2730" y="0"/>
                    <a:pt x="21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7"/>
            <p:cNvSpPr/>
            <p:nvPr/>
          </p:nvSpPr>
          <p:spPr>
            <a:xfrm flipH="1">
              <a:off x="1771049" y="4607375"/>
              <a:ext cx="741527" cy="366782"/>
            </a:xfrm>
            <a:custGeom>
              <a:avLst/>
              <a:gdLst/>
              <a:ahLst/>
              <a:cxnLst/>
              <a:rect l="l" t="t" r="r" b="b"/>
              <a:pathLst>
                <a:path w="7078" h="3501" extrusionOk="0">
                  <a:moveTo>
                    <a:pt x="3161" y="1"/>
                  </a:moveTo>
                  <a:cubicBezTo>
                    <a:pt x="2987" y="1"/>
                    <a:pt x="2812" y="13"/>
                    <a:pt x="2641" y="34"/>
                  </a:cubicBezTo>
                  <a:cubicBezTo>
                    <a:pt x="2409" y="71"/>
                    <a:pt x="2187" y="117"/>
                    <a:pt x="1964" y="191"/>
                  </a:cubicBezTo>
                  <a:cubicBezTo>
                    <a:pt x="1770" y="238"/>
                    <a:pt x="1575" y="330"/>
                    <a:pt x="1399" y="441"/>
                  </a:cubicBezTo>
                  <a:cubicBezTo>
                    <a:pt x="1094" y="627"/>
                    <a:pt x="825" y="858"/>
                    <a:pt x="603" y="1136"/>
                  </a:cubicBezTo>
                  <a:cubicBezTo>
                    <a:pt x="519" y="1229"/>
                    <a:pt x="445" y="1303"/>
                    <a:pt x="371" y="1386"/>
                  </a:cubicBezTo>
                  <a:cubicBezTo>
                    <a:pt x="316" y="1442"/>
                    <a:pt x="279" y="1507"/>
                    <a:pt x="232" y="1562"/>
                  </a:cubicBezTo>
                  <a:cubicBezTo>
                    <a:pt x="167" y="1627"/>
                    <a:pt x="121" y="1701"/>
                    <a:pt x="93" y="1775"/>
                  </a:cubicBezTo>
                  <a:cubicBezTo>
                    <a:pt x="1" y="2025"/>
                    <a:pt x="47" y="2461"/>
                    <a:pt x="316" y="2609"/>
                  </a:cubicBezTo>
                  <a:cubicBezTo>
                    <a:pt x="417" y="2664"/>
                    <a:pt x="519" y="2701"/>
                    <a:pt x="631" y="2720"/>
                  </a:cubicBezTo>
                  <a:cubicBezTo>
                    <a:pt x="779" y="2757"/>
                    <a:pt x="927" y="2813"/>
                    <a:pt x="1094" y="2840"/>
                  </a:cubicBezTo>
                  <a:cubicBezTo>
                    <a:pt x="1566" y="2924"/>
                    <a:pt x="2038" y="2989"/>
                    <a:pt x="2511" y="3100"/>
                  </a:cubicBezTo>
                  <a:cubicBezTo>
                    <a:pt x="2826" y="3165"/>
                    <a:pt x="3150" y="3229"/>
                    <a:pt x="3465" y="3276"/>
                  </a:cubicBezTo>
                  <a:cubicBezTo>
                    <a:pt x="3743" y="3322"/>
                    <a:pt x="4039" y="3387"/>
                    <a:pt x="4326" y="3415"/>
                  </a:cubicBezTo>
                  <a:cubicBezTo>
                    <a:pt x="4576" y="3433"/>
                    <a:pt x="4826" y="3470"/>
                    <a:pt x="5077" y="3489"/>
                  </a:cubicBezTo>
                  <a:cubicBezTo>
                    <a:pt x="5202" y="3498"/>
                    <a:pt x="5327" y="3500"/>
                    <a:pt x="5452" y="3500"/>
                  </a:cubicBezTo>
                  <a:cubicBezTo>
                    <a:pt x="5577" y="3500"/>
                    <a:pt x="5702" y="3498"/>
                    <a:pt x="5827" y="3498"/>
                  </a:cubicBezTo>
                  <a:cubicBezTo>
                    <a:pt x="6040" y="3498"/>
                    <a:pt x="6253" y="3452"/>
                    <a:pt x="6447" y="3368"/>
                  </a:cubicBezTo>
                  <a:cubicBezTo>
                    <a:pt x="6577" y="3313"/>
                    <a:pt x="6698" y="3229"/>
                    <a:pt x="6790" y="3128"/>
                  </a:cubicBezTo>
                  <a:cubicBezTo>
                    <a:pt x="7077" y="2720"/>
                    <a:pt x="6577" y="2275"/>
                    <a:pt x="6642" y="2164"/>
                  </a:cubicBezTo>
                  <a:cubicBezTo>
                    <a:pt x="6540" y="1905"/>
                    <a:pt x="6392" y="1664"/>
                    <a:pt x="6197" y="1460"/>
                  </a:cubicBezTo>
                  <a:cubicBezTo>
                    <a:pt x="6003" y="1247"/>
                    <a:pt x="5845" y="1025"/>
                    <a:pt x="5651" y="821"/>
                  </a:cubicBezTo>
                  <a:cubicBezTo>
                    <a:pt x="5299" y="497"/>
                    <a:pt x="4882" y="265"/>
                    <a:pt x="4419" y="154"/>
                  </a:cubicBezTo>
                  <a:cubicBezTo>
                    <a:pt x="4141" y="89"/>
                    <a:pt x="3854" y="43"/>
                    <a:pt x="3567" y="25"/>
                  </a:cubicBezTo>
                  <a:cubicBezTo>
                    <a:pt x="3433" y="8"/>
                    <a:pt x="3297" y="1"/>
                    <a:pt x="31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7"/>
            <p:cNvSpPr/>
            <p:nvPr/>
          </p:nvSpPr>
          <p:spPr>
            <a:xfrm flipH="1">
              <a:off x="1516794" y="4821617"/>
              <a:ext cx="273751" cy="136718"/>
            </a:xfrm>
            <a:custGeom>
              <a:avLst/>
              <a:gdLst/>
              <a:ahLst/>
              <a:cxnLst/>
              <a:rect l="l" t="t" r="r" b="b"/>
              <a:pathLst>
                <a:path w="2613" h="1305" extrusionOk="0">
                  <a:moveTo>
                    <a:pt x="358" y="1"/>
                  </a:moveTo>
                  <a:cubicBezTo>
                    <a:pt x="243" y="1"/>
                    <a:pt x="128" y="17"/>
                    <a:pt x="83" y="82"/>
                  </a:cubicBezTo>
                  <a:cubicBezTo>
                    <a:pt x="0" y="203"/>
                    <a:pt x="185" y="360"/>
                    <a:pt x="278" y="434"/>
                  </a:cubicBezTo>
                  <a:cubicBezTo>
                    <a:pt x="472" y="573"/>
                    <a:pt x="667" y="703"/>
                    <a:pt x="880" y="823"/>
                  </a:cubicBezTo>
                  <a:cubicBezTo>
                    <a:pt x="1019" y="907"/>
                    <a:pt x="1158" y="990"/>
                    <a:pt x="1288" y="1073"/>
                  </a:cubicBezTo>
                  <a:cubicBezTo>
                    <a:pt x="1371" y="1129"/>
                    <a:pt x="1464" y="1175"/>
                    <a:pt x="1565" y="1203"/>
                  </a:cubicBezTo>
                  <a:cubicBezTo>
                    <a:pt x="1654" y="1216"/>
                    <a:pt x="1747" y="1225"/>
                    <a:pt x="1841" y="1225"/>
                  </a:cubicBezTo>
                  <a:cubicBezTo>
                    <a:pt x="1876" y="1225"/>
                    <a:pt x="1910" y="1224"/>
                    <a:pt x="1945" y="1221"/>
                  </a:cubicBezTo>
                  <a:cubicBezTo>
                    <a:pt x="2158" y="1221"/>
                    <a:pt x="2371" y="1249"/>
                    <a:pt x="2584" y="1305"/>
                  </a:cubicBezTo>
                  <a:cubicBezTo>
                    <a:pt x="2584" y="1138"/>
                    <a:pt x="2612" y="1101"/>
                    <a:pt x="2519" y="981"/>
                  </a:cubicBezTo>
                  <a:cubicBezTo>
                    <a:pt x="2399" y="832"/>
                    <a:pt x="2269" y="693"/>
                    <a:pt x="2121" y="573"/>
                  </a:cubicBezTo>
                  <a:cubicBezTo>
                    <a:pt x="1936" y="397"/>
                    <a:pt x="1741" y="230"/>
                    <a:pt x="1482" y="175"/>
                  </a:cubicBezTo>
                  <a:cubicBezTo>
                    <a:pt x="1195" y="101"/>
                    <a:pt x="898" y="54"/>
                    <a:pt x="611" y="17"/>
                  </a:cubicBezTo>
                  <a:cubicBezTo>
                    <a:pt x="556" y="13"/>
                    <a:pt x="457"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7"/>
            <p:cNvSpPr/>
            <p:nvPr/>
          </p:nvSpPr>
          <p:spPr>
            <a:xfrm flipH="1">
              <a:off x="1236449" y="4748282"/>
              <a:ext cx="67992" cy="39287"/>
            </a:xfrm>
            <a:custGeom>
              <a:avLst/>
              <a:gdLst/>
              <a:ahLst/>
              <a:cxnLst/>
              <a:rect l="l" t="t" r="r" b="b"/>
              <a:pathLst>
                <a:path w="649" h="375" extrusionOk="0">
                  <a:moveTo>
                    <a:pt x="199" y="0"/>
                  </a:moveTo>
                  <a:cubicBezTo>
                    <a:pt x="129" y="0"/>
                    <a:pt x="49" y="17"/>
                    <a:pt x="28" y="87"/>
                  </a:cubicBezTo>
                  <a:cubicBezTo>
                    <a:pt x="1" y="180"/>
                    <a:pt x="251" y="338"/>
                    <a:pt x="288" y="375"/>
                  </a:cubicBezTo>
                  <a:lnTo>
                    <a:pt x="380" y="319"/>
                  </a:lnTo>
                  <a:cubicBezTo>
                    <a:pt x="491" y="310"/>
                    <a:pt x="649" y="217"/>
                    <a:pt x="547" y="115"/>
                  </a:cubicBezTo>
                  <a:cubicBezTo>
                    <a:pt x="473" y="41"/>
                    <a:pt x="371" y="4"/>
                    <a:pt x="260" y="4"/>
                  </a:cubicBezTo>
                  <a:cubicBezTo>
                    <a:pt x="242" y="2"/>
                    <a:pt x="221" y="0"/>
                    <a:pt x="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7"/>
            <p:cNvSpPr/>
            <p:nvPr/>
          </p:nvSpPr>
          <p:spPr>
            <a:xfrm flipH="1">
              <a:off x="756103" y="4619213"/>
              <a:ext cx="407641" cy="123727"/>
            </a:xfrm>
            <a:custGeom>
              <a:avLst/>
              <a:gdLst/>
              <a:ahLst/>
              <a:cxnLst/>
              <a:rect l="l" t="t" r="r" b="b"/>
              <a:pathLst>
                <a:path w="3891" h="1181" extrusionOk="0">
                  <a:moveTo>
                    <a:pt x="1777" y="1"/>
                  </a:moveTo>
                  <a:cubicBezTo>
                    <a:pt x="1719" y="1"/>
                    <a:pt x="1661" y="2"/>
                    <a:pt x="1603" y="4"/>
                  </a:cubicBezTo>
                  <a:cubicBezTo>
                    <a:pt x="1570" y="3"/>
                    <a:pt x="1536" y="2"/>
                    <a:pt x="1503" y="2"/>
                  </a:cubicBezTo>
                  <a:cubicBezTo>
                    <a:pt x="1279" y="2"/>
                    <a:pt x="1061" y="29"/>
                    <a:pt x="844" y="69"/>
                  </a:cubicBezTo>
                  <a:cubicBezTo>
                    <a:pt x="668" y="106"/>
                    <a:pt x="501" y="171"/>
                    <a:pt x="343" y="254"/>
                  </a:cubicBezTo>
                  <a:cubicBezTo>
                    <a:pt x="241" y="319"/>
                    <a:pt x="103" y="384"/>
                    <a:pt x="65" y="504"/>
                  </a:cubicBezTo>
                  <a:cubicBezTo>
                    <a:pt x="1" y="717"/>
                    <a:pt x="288" y="792"/>
                    <a:pt x="445" y="856"/>
                  </a:cubicBezTo>
                  <a:cubicBezTo>
                    <a:pt x="797" y="986"/>
                    <a:pt x="1168" y="1069"/>
                    <a:pt x="1547" y="1097"/>
                  </a:cubicBezTo>
                  <a:cubicBezTo>
                    <a:pt x="1733" y="1116"/>
                    <a:pt x="1918" y="1153"/>
                    <a:pt x="2103" y="1171"/>
                  </a:cubicBezTo>
                  <a:cubicBezTo>
                    <a:pt x="2162" y="1178"/>
                    <a:pt x="2221" y="1181"/>
                    <a:pt x="2280" y="1181"/>
                  </a:cubicBezTo>
                  <a:cubicBezTo>
                    <a:pt x="2388" y="1181"/>
                    <a:pt x="2496" y="1171"/>
                    <a:pt x="2603" y="1153"/>
                  </a:cubicBezTo>
                  <a:cubicBezTo>
                    <a:pt x="2872" y="1097"/>
                    <a:pt x="3122" y="967"/>
                    <a:pt x="3335" y="801"/>
                  </a:cubicBezTo>
                  <a:cubicBezTo>
                    <a:pt x="3511" y="662"/>
                    <a:pt x="3706" y="560"/>
                    <a:pt x="3891" y="421"/>
                  </a:cubicBezTo>
                  <a:lnTo>
                    <a:pt x="3409" y="319"/>
                  </a:lnTo>
                  <a:cubicBezTo>
                    <a:pt x="3252" y="199"/>
                    <a:pt x="3057" y="125"/>
                    <a:pt x="2863" y="106"/>
                  </a:cubicBezTo>
                  <a:cubicBezTo>
                    <a:pt x="2678" y="78"/>
                    <a:pt x="2483" y="51"/>
                    <a:pt x="2298" y="32"/>
                  </a:cubicBezTo>
                  <a:cubicBezTo>
                    <a:pt x="2124" y="11"/>
                    <a:pt x="1950" y="1"/>
                    <a:pt x="17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7"/>
            <p:cNvSpPr/>
            <p:nvPr/>
          </p:nvSpPr>
          <p:spPr>
            <a:xfrm flipH="1">
              <a:off x="645468" y="4782330"/>
              <a:ext cx="768661" cy="263379"/>
            </a:xfrm>
            <a:custGeom>
              <a:avLst/>
              <a:gdLst/>
              <a:ahLst/>
              <a:cxnLst/>
              <a:rect l="l" t="t" r="r" b="b"/>
              <a:pathLst>
                <a:path w="7337" h="2514" extrusionOk="0">
                  <a:moveTo>
                    <a:pt x="3550" y="1"/>
                  </a:moveTo>
                  <a:cubicBezTo>
                    <a:pt x="3347" y="1"/>
                    <a:pt x="3146" y="8"/>
                    <a:pt x="2946" y="22"/>
                  </a:cubicBezTo>
                  <a:cubicBezTo>
                    <a:pt x="2761" y="50"/>
                    <a:pt x="2576" y="77"/>
                    <a:pt x="2400" y="124"/>
                  </a:cubicBezTo>
                  <a:cubicBezTo>
                    <a:pt x="2279" y="151"/>
                    <a:pt x="2168" y="207"/>
                    <a:pt x="2048" y="235"/>
                  </a:cubicBezTo>
                  <a:cubicBezTo>
                    <a:pt x="1881" y="263"/>
                    <a:pt x="1724" y="309"/>
                    <a:pt x="1557" y="365"/>
                  </a:cubicBezTo>
                  <a:cubicBezTo>
                    <a:pt x="1390" y="429"/>
                    <a:pt x="1214" y="476"/>
                    <a:pt x="1038" y="550"/>
                  </a:cubicBezTo>
                  <a:cubicBezTo>
                    <a:pt x="751" y="642"/>
                    <a:pt x="464" y="763"/>
                    <a:pt x="195" y="892"/>
                  </a:cubicBezTo>
                  <a:cubicBezTo>
                    <a:pt x="75" y="939"/>
                    <a:pt x="1" y="1068"/>
                    <a:pt x="19" y="1198"/>
                  </a:cubicBezTo>
                  <a:cubicBezTo>
                    <a:pt x="29" y="1393"/>
                    <a:pt x="131" y="1569"/>
                    <a:pt x="288" y="1680"/>
                  </a:cubicBezTo>
                  <a:cubicBezTo>
                    <a:pt x="418" y="1782"/>
                    <a:pt x="547" y="1865"/>
                    <a:pt x="696" y="1930"/>
                  </a:cubicBezTo>
                  <a:cubicBezTo>
                    <a:pt x="825" y="1976"/>
                    <a:pt x="964" y="2004"/>
                    <a:pt x="1094" y="2050"/>
                  </a:cubicBezTo>
                  <a:cubicBezTo>
                    <a:pt x="1538" y="2189"/>
                    <a:pt x="2011" y="2236"/>
                    <a:pt x="2474" y="2300"/>
                  </a:cubicBezTo>
                  <a:cubicBezTo>
                    <a:pt x="3095" y="2402"/>
                    <a:pt x="3724" y="2467"/>
                    <a:pt x="4354" y="2486"/>
                  </a:cubicBezTo>
                  <a:cubicBezTo>
                    <a:pt x="4577" y="2495"/>
                    <a:pt x="4799" y="2513"/>
                    <a:pt x="5012" y="2513"/>
                  </a:cubicBezTo>
                  <a:cubicBezTo>
                    <a:pt x="5271" y="2513"/>
                    <a:pt x="5540" y="2495"/>
                    <a:pt x="5799" y="2486"/>
                  </a:cubicBezTo>
                  <a:cubicBezTo>
                    <a:pt x="5994" y="2476"/>
                    <a:pt x="6179" y="2449"/>
                    <a:pt x="6374" y="2439"/>
                  </a:cubicBezTo>
                  <a:cubicBezTo>
                    <a:pt x="6540" y="2430"/>
                    <a:pt x="6698" y="2402"/>
                    <a:pt x="6864" y="2356"/>
                  </a:cubicBezTo>
                  <a:cubicBezTo>
                    <a:pt x="7031" y="2282"/>
                    <a:pt x="7216" y="2171"/>
                    <a:pt x="7272" y="1995"/>
                  </a:cubicBezTo>
                  <a:cubicBezTo>
                    <a:pt x="7337" y="1754"/>
                    <a:pt x="7263" y="1550"/>
                    <a:pt x="7068" y="1365"/>
                  </a:cubicBezTo>
                  <a:cubicBezTo>
                    <a:pt x="6976" y="1272"/>
                    <a:pt x="6901" y="1198"/>
                    <a:pt x="6800" y="1124"/>
                  </a:cubicBezTo>
                  <a:cubicBezTo>
                    <a:pt x="6661" y="1022"/>
                    <a:pt x="6512" y="920"/>
                    <a:pt x="6364" y="837"/>
                  </a:cubicBezTo>
                  <a:cubicBezTo>
                    <a:pt x="6049" y="624"/>
                    <a:pt x="5697" y="439"/>
                    <a:pt x="5336" y="309"/>
                  </a:cubicBezTo>
                  <a:cubicBezTo>
                    <a:pt x="4956" y="170"/>
                    <a:pt x="4558" y="68"/>
                    <a:pt x="4160" y="22"/>
                  </a:cubicBezTo>
                  <a:cubicBezTo>
                    <a:pt x="3956" y="8"/>
                    <a:pt x="3752" y="1"/>
                    <a:pt x="3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27"/>
            <p:cNvSpPr/>
            <p:nvPr/>
          </p:nvSpPr>
          <p:spPr>
            <a:xfrm flipH="1">
              <a:off x="1301924" y="4974048"/>
              <a:ext cx="251855" cy="88317"/>
            </a:xfrm>
            <a:custGeom>
              <a:avLst/>
              <a:gdLst/>
              <a:ahLst/>
              <a:cxnLst/>
              <a:rect l="l" t="t" r="r" b="b"/>
              <a:pathLst>
                <a:path w="2404" h="843" extrusionOk="0">
                  <a:moveTo>
                    <a:pt x="2393" y="794"/>
                  </a:moveTo>
                  <a:lnTo>
                    <a:pt x="2393" y="794"/>
                  </a:lnTo>
                  <a:cubicBezTo>
                    <a:pt x="2395" y="803"/>
                    <a:pt x="2397" y="813"/>
                    <a:pt x="2399" y="822"/>
                  </a:cubicBezTo>
                  <a:cubicBezTo>
                    <a:pt x="2403" y="809"/>
                    <a:pt x="2401" y="800"/>
                    <a:pt x="2393" y="794"/>
                  </a:cubicBezTo>
                  <a:close/>
                  <a:moveTo>
                    <a:pt x="1079" y="0"/>
                  </a:moveTo>
                  <a:cubicBezTo>
                    <a:pt x="942" y="0"/>
                    <a:pt x="807" y="19"/>
                    <a:pt x="676" y="54"/>
                  </a:cubicBezTo>
                  <a:cubicBezTo>
                    <a:pt x="482" y="100"/>
                    <a:pt x="259" y="118"/>
                    <a:pt x="93" y="230"/>
                  </a:cubicBezTo>
                  <a:cubicBezTo>
                    <a:pt x="9" y="294"/>
                    <a:pt x="0" y="415"/>
                    <a:pt x="74" y="489"/>
                  </a:cubicBezTo>
                  <a:cubicBezTo>
                    <a:pt x="158" y="554"/>
                    <a:pt x="250" y="591"/>
                    <a:pt x="343" y="609"/>
                  </a:cubicBezTo>
                  <a:cubicBezTo>
                    <a:pt x="482" y="646"/>
                    <a:pt x="630" y="693"/>
                    <a:pt x="769" y="730"/>
                  </a:cubicBezTo>
                  <a:cubicBezTo>
                    <a:pt x="1065" y="798"/>
                    <a:pt x="1370" y="842"/>
                    <a:pt x="1675" y="842"/>
                  </a:cubicBezTo>
                  <a:cubicBezTo>
                    <a:pt x="1703" y="842"/>
                    <a:pt x="1732" y="842"/>
                    <a:pt x="1760" y="841"/>
                  </a:cubicBezTo>
                  <a:cubicBezTo>
                    <a:pt x="1908" y="832"/>
                    <a:pt x="2056" y="813"/>
                    <a:pt x="2205" y="795"/>
                  </a:cubicBezTo>
                  <a:cubicBezTo>
                    <a:pt x="2252" y="790"/>
                    <a:pt x="2301" y="784"/>
                    <a:pt x="2338" y="784"/>
                  </a:cubicBezTo>
                  <a:cubicBezTo>
                    <a:pt x="2363" y="784"/>
                    <a:pt x="2382" y="787"/>
                    <a:pt x="2393" y="794"/>
                  </a:cubicBezTo>
                  <a:lnTo>
                    <a:pt x="2393" y="794"/>
                  </a:lnTo>
                  <a:cubicBezTo>
                    <a:pt x="2364" y="663"/>
                    <a:pt x="2373" y="585"/>
                    <a:pt x="2260" y="507"/>
                  </a:cubicBezTo>
                  <a:cubicBezTo>
                    <a:pt x="2168" y="452"/>
                    <a:pt x="2066" y="396"/>
                    <a:pt x="1973" y="350"/>
                  </a:cubicBezTo>
                  <a:cubicBezTo>
                    <a:pt x="1741" y="230"/>
                    <a:pt x="1501" y="54"/>
                    <a:pt x="1223" y="7"/>
                  </a:cubicBezTo>
                  <a:cubicBezTo>
                    <a:pt x="1175" y="2"/>
                    <a:pt x="1127" y="0"/>
                    <a:pt x="10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7"/>
            <p:cNvSpPr/>
            <p:nvPr/>
          </p:nvSpPr>
          <p:spPr>
            <a:xfrm flipH="1">
              <a:off x="1603226" y="4958647"/>
              <a:ext cx="82869" cy="71554"/>
            </a:xfrm>
            <a:custGeom>
              <a:avLst/>
              <a:gdLst/>
              <a:ahLst/>
              <a:cxnLst/>
              <a:rect l="l" t="t" r="r" b="b"/>
              <a:pathLst>
                <a:path w="791" h="683" extrusionOk="0">
                  <a:moveTo>
                    <a:pt x="144" y="1"/>
                  </a:moveTo>
                  <a:cubicBezTo>
                    <a:pt x="64" y="1"/>
                    <a:pt x="1" y="39"/>
                    <a:pt x="13" y="145"/>
                  </a:cubicBezTo>
                  <a:cubicBezTo>
                    <a:pt x="22" y="210"/>
                    <a:pt x="50" y="265"/>
                    <a:pt x="77" y="321"/>
                  </a:cubicBezTo>
                  <a:cubicBezTo>
                    <a:pt x="115" y="386"/>
                    <a:pt x="152" y="451"/>
                    <a:pt x="198" y="516"/>
                  </a:cubicBezTo>
                  <a:cubicBezTo>
                    <a:pt x="245" y="590"/>
                    <a:pt x="348" y="600"/>
                    <a:pt x="443" y="600"/>
                  </a:cubicBezTo>
                  <a:cubicBezTo>
                    <a:pt x="477" y="600"/>
                    <a:pt x="511" y="599"/>
                    <a:pt x="541" y="599"/>
                  </a:cubicBezTo>
                  <a:lnTo>
                    <a:pt x="744" y="682"/>
                  </a:lnTo>
                  <a:cubicBezTo>
                    <a:pt x="772" y="608"/>
                    <a:pt x="791" y="525"/>
                    <a:pt x="781" y="451"/>
                  </a:cubicBezTo>
                  <a:cubicBezTo>
                    <a:pt x="763" y="441"/>
                    <a:pt x="763" y="423"/>
                    <a:pt x="744" y="404"/>
                  </a:cubicBezTo>
                  <a:cubicBezTo>
                    <a:pt x="633" y="238"/>
                    <a:pt x="476" y="108"/>
                    <a:pt x="291" y="34"/>
                  </a:cubicBezTo>
                  <a:cubicBezTo>
                    <a:pt x="243" y="14"/>
                    <a:pt x="191" y="1"/>
                    <a:pt x="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7"/>
            <p:cNvSpPr/>
            <p:nvPr/>
          </p:nvSpPr>
          <p:spPr>
            <a:xfrm flipH="1">
              <a:off x="1644910" y="4954876"/>
              <a:ext cx="988982" cy="183967"/>
            </a:xfrm>
            <a:custGeom>
              <a:avLst/>
              <a:gdLst/>
              <a:ahLst/>
              <a:cxnLst/>
              <a:rect l="l" t="t" r="r" b="b"/>
              <a:pathLst>
                <a:path w="9440" h="1756" extrusionOk="0">
                  <a:moveTo>
                    <a:pt x="3588" y="1"/>
                  </a:moveTo>
                  <a:cubicBezTo>
                    <a:pt x="3472" y="1"/>
                    <a:pt x="3357" y="5"/>
                    <a:pt x="3233" y="5"/>
                  </a:cubicBezTo>
                  <a:lnTo>
                    <a:pt x="2761" y="5"/>
                  </a:lnTo>
                  <a:cubicBezTo>
                    <a:pt x="2567" y="14"/>
                    <a:pt x="2372" y="51"/>
                    <a:pt x="2178" y="61"/>
                  </a:cubicBezTo>
                  <a:cubicBezTo>
                    <a:pt x="1640" y="107"/>
                    <a:pt x="1122" y="237"/>
                    <a:pt x="621" y="431"/>
                  </a:cubicBezTo>
                  <a:cubicBezTo>
                    <a:pt x="538" y="468"/>
                    <a:pt x="464" y="524"/>
                    <a:pt x="399" y="598"/>
                  </a:cubicBezTo>
                  <a:cubicBezTo>
                    <a:pt x="334" y="672"/>
                    <a:pt x="279" y="755"/>
                    <a:pt x="223" y="839"/>
                  </a:cubicBezTo>
                  <a:cubicBezTo>
                    <a:pt x="168" y="922"/>
                    <a:pt x="112" y="1015"/>
                    <a:pt x="66" y="1107"/>
                  </a:cubicBezTo>
                  <a:cubicBezTo>
                    <a:pt x="1" y="1209"/>
                    <a:pt x="10" y="1330"/>
                    <a:pt x="93" y="1422"/>
                  </a:cubicBezTo>
                  <a:cubicBezTo>
                    <a:pt x="186" y="1561"/>
                    <a:pt x="325" y="1654"/>
                    <a:pt x="492" y="1682"/>
                  </a:cubicBezTo>
                  <a:cubicBezTo>
                    <a:pt x="762" y="1720"/>
                    <a:pt x="1039" y="1739"/>
                    <a:pt x="1316" y="1739"/>
                  </a:cubicBezTo>
                  <a:cubicBezTo>
                    <a:pt x="1372" y="1739"/>
                    <a:pt x="1427" y="1739"/>
                    <a:pt x="1483" y="1737"/>
                  </a:cubicBezTo>
                  <a:cubicBezTo>
                    <a:pt x="2011" y="1737"/>
                    <a:pt x="2539" y="1709"/>
                    <a:pt x="3067" y="1663"/>
                  </a:cubicBezTo>
                  <a:cubicBezTo>
                    <a:pt x="3706" y="1607"/>
                    <a:pt x="4326" y="1552"/>
                    <a:pt x="4966" y="1552"/>
                  </a:cubicBezTo>
                  <a:cubicBezTo>
                    <a:pt x="5304" y="1552"/>
                    <a:pt x="5646" y="1546"/>
                    <a:pt x="5989" y="1546"/>
                  </a:cubicBezTo>
                  <a:cubicBezTo>
                    <a:pt x="6246" y="1546"/>
                    <a:pt x="6504" y="1549"/>
                    <a:pt x="6763" y="1561"/>
                  </a:cubicBezTo>
                  <a:cubicBezTo>
                    <a:pt x="7050" y="1570"/>
                    <a:pt x="7337" y="1589"/>
                    <a:pt x="7624" y="1617"/>
                  </a:cubicBezTo>
                  <a:cubicBezTo>
                    <a:pt x="7846" y="1635"/>
                    <a:pt x="8050" y="1672"/>
                    <a:pt x="8263" y="1691"/>
                  </a:cubicBezTo>
                  <a:cubicBezTo>
                    <a:pt x="8522" y="1705"/>
                    <a:pt x="8782" y="1756"/>
                    <a:pt x="9105" y="1756"/>
                  </a:cubicBezTo>
                  <a:cubicBezTo>
                    <a:pt x="9209" y="1756"/>
                    <a:pt x="9320" y="1751"/>
                    <a:pt x="9439" y="1737"/>
                  </a:cubicBezTo>
                  <a:cubicBezTo>
                    <a:pt x="8698" y="1283"/>
                    <a:pt x="7967" y="839"/>
                    <a:pt x="7124" y="533"/>
                  </a:cubicBezTo>
                  <a:cubicBezTo>
                    <a:pt x="6216" y="200"/>
                    <a:pt x="5262" y="33"/>
                    <a:pt x="4299" y="33"/>
                  </a:cubicBezTo>
                  <a:cubicBezTo>
                    <a:pt x="4113" y="33"/>
                    <a:pt x="3947" y="14"/>
                    <a:pt x="3761" y="5"/>
                  </a:cubicBezTo>
                  <a:cubicBezTo>
                    <a:pt x="3703" y="2"/>
                    <a:pt x="3645" y="1"/>
                    <a:pt x="3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27"/>
            <p:cNvSpPr/>
            <p:nvPr/>
          </p:nvSpPr>
          <p:spPr>
            <a:xfrm flipH="1">
              <a:off x="630905" y="5038058"/>
              <a:ext cx="865673" cy="146671"/>
            </a:xfrm>
            <a:custGeom>
              <a:avLst/>
              <a:gdLst/>
              <a:ahLst/>
              <a:cxnLst/>
              <a:rect l="l" t="t" r="r" b="b"/>
              <a:pathLst>
                <a:path w="8263" h="1400" extrusionOk="0">
                  <a:moveTo>
                    <a:pt x="3746" y="1"/>
                  </a:moveTo>
                  <a:cubicBezTo>
                    <a:pt x="3332" y="1"/>
                    <a:pt x="2918" y="33"/>
                    <a:pt x="2511" y="100"/>
                  </a:cubicBezTo>
                  <a:cubicBezTo>
                    <a:pt x="2168" y="156"/>
                    <a:pt x="1825" y="239"/>
                    <a:pt x="1501" y="369"/>
                  </a:cubicBezTo>
                  <a:cubicBezTo>
                    <a:pt x="1260" y="452"/>
                    <a:pt x="1038" y="563"/>
                    <a:pt x="806" y="656"/>
                  </a:cubicBezTo>
                  <a:cubicBezTo>
                    <a:pt x="686" y="702"/>
                    <a:pt x="566" y="758"/>
                    <a:pt x="454" y="823"/>
                  </a:cubicBezTo>
                  <a:cubicBezTo>
                    <a:pt x="390" y="869"/>
                    <a:pt x="315" y="906"/>
                    <a:pt x="251" y="952"/>
                  </a:cubicBezTo>
                  <a:cubicBezTo>
                    <a:pt x="204" y="989"/>
                    <a:pt x="167" y="1026"/>
                    <a:pt x="130" y="1064"/>
                  </a:cubicBezTo>
                  <a:cubicBezTo>
                    <a:pt x="84" y="1101"/>
                    <a:pt x="56" y="1138"/>
                    <a:pt x="38" y="1184"/>
                  </a:cubicBezTo>
                  <a:cubicBezTo>
                    <a:pt x="28" y="1202"/>
                    <a:pt x="1" y="1212"/>
                    <a:pt x="19" y="1240"/>
                  </a:cubicBezTo>
                  <a:cubicBezTo>
                    <a:pt x="25" y="1246"/>
                    <a:pt x="39" y="1248"/>
                    <a:pt x="54" y="1248"/>
                  </a:cubicBezTo>
                  <a:cubicBezTo>
                    <a:pt x="85" y="1248"/>
                    <a:pt x="124" y="1240"/>
                    <a:pt x="130" y="1240"/>
                  </a:cubicBezTo>
                  <a:cubicBezTo>
                    <a:pt x="251" y="1240"/>
                    <a:pt x="371" y="1212"/>
                    <a:pt x="491" y="1212"/>
                  </a:cubicBezTo>
                  <a:lnTo>
                    <a:pt x="1038" y="1212"/>
                  </a:lnTo>
                  <a:cubicBezTo>
                    <a:pt x="1233" y="1204"/>
                    <a:pt x="1427" y="1200"/>
                    <a:pt x="1620" y="1200"/>
                  </a:cubicBezTo>
                  <a:cubicBezTo>
                    <a:pt x="2086" y="1200"/>
                    <a:pt x="2549" y="1220"/>
                    <a:pt x="3020" y="1240"/>
                  </a:cubicBezTo>
                  <a:cubicBezTo>
                    <a:pt x="3715" y="1267"/>
                    <a:pt x="4400" y="1277"/>
                    <a:pt x="5095" y="1277"/>
                  </a:cubicBezTo>
                  <a:cubicBezTo>
                    <a:pt x="5333" y="1277"/>
                    <a:pt x="5571" y="1271"/>
                    <a:pt x="5808" y="1271"/>
                  </a:cubicBezTo>
                  <a:cubicBezTo>
                    <a:pt x="5985" y="1271"/>
                    <a:pt x="6161" y="1274"/>
                    <a:pt x="6336" y="1286"/>
                  </a:cubicBezTo>
                  <a:cubicBezTo>
                    <a:pt x="6697" y="1314"/>
                    <a:pt x="7049" y="1360"/>
                    <a:pt x="7411" y="1397"/>
                  </a:cubicBezTo>
                  <a:cubicBezTo>
                    <a:pt x="7431" y="1399"/>
                    <a:pt x="7452" y="1399"/>
                    <a:pt x="7472" y="1399"/>
                  </a:cubicBezTo>
                  <a:cubicBezTo>
                    <a:pt x="7688" y="1399"/>
                    <a:pt x="7890" y="1313"/>
                    <a:pt x="8263" y="1212"/>
                  </a:cubicBezTo>
                  <a:cubicBezTo>
                    <a:pt x="8087" y="1165"/>
                    <a:pt x="7920" y="1101"/>
                    <a:pt x="7763" y="1026"/>
                  </a:cubicBezTo>
                  <a:cubicBezTo>
                    <a:pt x="7522" y="925"/>
                    <a:pt x="7290" y="795"/>
                    <a:pt x="7049" y="702"/>
                  </a:cubicBezTo>
                  <a:cubicBezTo>
                    <a:pt x="6799" y="600"/>
                    <a:pt x="6512" y="508"/>
                    <a:pt x="6244" y="415"/>
                  </a:cubicBezTo>
                  <a:cubicBezTo>
                    <a:pt x="5864" y="285"/>
                    <a:pt x="5465" y="184"/>
                    <a:pt x="5067" y="109"/>
                  </a:cubicBezTo>
                  <a:cubicBezTo>
                    <a:pt x="4632" y="38"/>
                    <a:pt x="4189" y="1"/>
                    <a:pt x="37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27"/>
            <p:cNvSpPr/>
            <p:nvPr/>
          </p:nvSpPr>
          <p:spPr>
            <a:xfrm flipH="1">
              <a:off x="2731748" y="4862486"/>
              <a:ext cx="1924393" cy="305487"/>
            </a:xfrm>
            <a:custGeom>
              <a:avLst/>
              <a:gdLst/>
              <a:ahLst/>
              <a:cxnLst/>
              <a:rect l="l" t="t" r="r" b="b"/>
              <a:pathLst>
                <a:path w="18989" h="2916" extrusionOk="0">
                  <a:moveTo>
                    <a:pt x="9550" y="1"/>
                  </a:moveTo>
                  <a:cubicBezTo>
                    <a:pt x="9448" y="1"/>
                    <a:pt x="9346" y="6"/>
                    <a:pt x="9245" y="16"/>
                  </a:cubicBezTo>
                  <a:cubicBezTo>
                    <a:pt x="8893" y="53"/>
                    <a:pt x="8550" y="137"/>
                    <a:pt x="8217" y="266"/>
                  </a:cubicBezTo>
                  <a:cubicBezTo>
                    <a:pt x="7957" y="378"/>
                    <a:pt x="7726" y="535"/>
                    <a:pt x="7522" y="730"/>
                  </a:cubicBezTo>
                  <a:cubicBezTo>
                    <a:pt x="7263" y="989"/>
                    <a:pt x="7031" y="1285"/>
                    <a:pt x="6846" y="1609"/>
                  </a:cubicBezTo>
                  <a:cubicBezTo>
                    <a:pt x="6772" y="1739"/>
                    <a:pt x="6707" y="1887"/>
                    <a:pt x="6660" y="2045"/>
                  </a:cubicBezTo>
                  <a:cubicBezTo>
                    <a:pt x="6623" y="2128"/>
                    <a:pt x="6586" y="2230"/>
                    <a:pt x="6559" y="2323"/>
                  </a:cubicBezTo>
                  <a:cubicBezTo>
                    <a:pt x="6549" y="2388"/>
                    <a:pt x="6522" y="2665"/>
                    <a:pt x="6447" y="2684"/>
                  </a:cubicBezTo>
                  <a:cubicBezTo>
                    <a:pt x="6410" y="2554"/>
                    <a:pt x="6318" y="2452"/>
                    <a:pt x="6207" y="2397"/>
                  </a:cubicBezTo>
                  <a:cubicBezTo>
                    <a:pt x="6172" y="2376"/>
                    <a:pt x="6132" y="2366"/>
                    <a:pt x="6091" y="2366"/>
                  </a:cubicBezTo>
                  <a:cubicBezTo>
                    <a:pt x="6077" y="2366"/>
                    <a:pt x="6063" y="2367"/>
                    <a:pt x="6049" y="2369"/>
                  </a:cubicBezTo>
                  <a:cubicBezTo>
                    <a:pt x="5984" y="2369"/>
                    <a:pt x="5966" y="2397"/>
                    <a:pt x="5910" y="2415"/>
                  </a:cubicBezTo>
                  <a:cubicBezTo>
                    <a:pt x="5898" y="2418"/>
                    <a:pt x="5885" y="2419"/>
                    <a:pt x="5871" y="2419"/>
                  </a:cubicBezTo>
                  <a:cubicBezTo>
                    <a:pt x="5835" y="2419"/>
                    <a:pt x="5796" y="2410"/>
                    <a:pt x="5762" y="2397"/>
                  </a:cubicBezTo>
                  <a:cubicBezTo>
                    <a:pt x="5619" y="2351"/>
                    <a:pt x="5468" y="2329"/>
                    <a:pt x="5316" y="2329"/>
                  </a:cubicBezTo>
                  <a:cubicBezTo>
                    <a:pt x="5252" y="2329"/>
                    <a:pt x="5187" y="2333"/>
                    <a:pt x="5123" y="2341"/>
                  </a:cubicBezTo>
                  <a:cubicBezTo>
                    <a:pt x="4901" y="2369"/>
                    <a:pt x="4678" y="2415"/>
                    <a:pt x="4465" y="2480"/>
                  </a:cubicBezTo>
                  <a:cubicBezTo>
                    <a:pt x="4400" y="2499"/>
                    <a:pt x="4317" y="2536"/>
                    <a:pt x="4252" y="2554"/>
                  </a:cubicBezTo>
                  <a:cubicBezTo>
                    <a:pt x="4224" y="2573"/>
                    <a:pt x="4197" y="2573"/>
                    <a:pt x="4187" y="2601"/>
                  </a:cubicBezTo>
                  <a:cubicBezTo>
                    <a:pt x="4011" y="2508"/>
                    <a:pt x="3835" y="2434"/>
                    <a:pt x="3659" y="2388"/>
                  </a:cubicBezTo>
                  <a:cubicBezTo>
                    <a:pt x="3325" y="2310"/>
                    <a:pt x="2987" y="2273"/>
                    <a:pt x="2647" y="2273"/>
                  </a:cubicBezTo>
                  <a:cubicBezTo>
                    <a:pt x="2497" y="2273"/>
                    <a:pt x="2346" y="2281"/>
                    <a:pt x="2196" y="2295"/>
                  </a:cubicBezTo>
                  <a:cubicBezTo>
                    <a:pt x="2001" y="2304"/>
                    <a:pt x="1816" y="2332"/>
                    <a:pt x="1612" y="2369"/>
                  </a:cubicBezTo>
                  <a:cubicBezTo>
                    <a:pt x="1418" y="2397"/>
                    <a:pt x="1223" y="2462"/>
                    <a:pt x="1020" y="2499"/>
                  </a:cubicBezTo>
                  <a:cubicBezTo>
                    <a:pt x="945" y="2517"/>
                    <a:pt x="862" y="2536"/>
                    <a:pt x="788" y="2545"/>
                  </a:cubicBezTo>
                  <a:cubicBezTo>
                    <a:pt x="751" y="2545"/>
                    <a:pt x="714" y="2545"/>
                    <a:pt x="686" y="2554"/>
                  </a:cubicBezTo>
                  <a:cubicBezTo>
                    <a:pt x="677" y="2564"/>
                    <a:pt x="1" y="2916"/>
                    <a:pt x="1" y="2916"/>
                  </a:cubicBezTo>
                  <a:lnTo>
                    <a:pt x="18989" y="2916"/>
                  </a:lnTo>
                  <a:cubicBezTo>
                    <a:pt x="18980" y="2795"/>
                    <a:pt x="18952" y="2665"/>
                    <a:pt x="18906" y="2554"/>
                  </a:cubicBezTo>
                  <a:cubicBezTo>
                    <a:pt x="18878" y="2406"/>
                    <a:pt x="18804" y="2286"/>
                    <a:pt x="18693" y="2193"/>
                  </a:cubicBezTo>
                  <a:cubicBezTo>
                    <a:pt x="18600" y="2110"/>
                    <a:pt x="18489" y="2045"/>
                    <a:pt x="18378" y="1999"/>
                  </a:cubicBezTo>
                  <a:cubicBezTo>
                    <a:pt x="18319" y="1987"/>
                    <a:pt x="18260" y="1981"/>
                    <a:pt x="18203" y="1981"/>
                  </a:cubicBezTo>
                  <a:cubicBezTo>
                    <a:pt x="18078" y="1981"/>
                    <a:pt x="17957" y="2009"/>
                    <a:pt x="17850" y="2073"/>
                  </a:cubicBezTo>
                  <a:cubicBezTo>
                    <a:pt x="17720" y="2137"/>
                    <a:pt x="17609" y="2230"/>
                    <a:pt x="17525" y="2341"/>
                  </a:cubicBezTo>
                  <a:cubicBezTo>
                    <a:pt x="17488" y="2397"/>
                    <a:pt x="17470" y="2452"/>
                    <a:pt x="17442" y="2489"/>
                  </a:cubicBezTo>
                  <a:cubicBezTo>
                    <a:pt x="17414" y="2536"/>
                    <a:pt x="17377" y="2545"/>
                    <a:pt x="17377" y="2601"/>
                  </a:cubicBezTo>
                  <a:cubicBezTo>
                    <a:pt x="17368" y="2604"/>
                    <a:pt x="17359" y="2605"/>
                    <a:pt x="17350" y="2605"/>
                  </a:cubicBezTo>
                  <a:cubicBezTo>
                    <a:pt x="17301" y="2605"/>
                    <a:pt x="17249" y="2570"/>
                    <a:pt x="17211" y="2554"/>
                  </a:cubicBezTo>
                  <a:cubicBezTo>
                    <a:pt x="17155" y="2530"/>
                    <a:pt x="17099" y="2517"/>
                    <a:pt x="17044" y="2517"/>
                  </a:cubicBezTo>
                  <a:cubicBezTo>
                    <a:pt x="17016" y="2517"/>
                    <a:pt x="16988" y="2520"/>
                    <a:pt x="16960" y="2526"/>
                  </a:cubicBezTo>
                  <a:cubicBezTo>
                    <a:pt x="16896" y="2536"/>
                    <a:pt x="16840" y="2601"/>
                    <a:pt x="16784" y="2628"/>
                  </a:cubicBezTo>
                  <a:cubicBezTo>
                    <a:pt x="16757" y="2647"/>
                    <a:pt x="16757" y="2647"/>
                    <a:pt x="16720" y="2647"/>
                  </a:cubicBezTo>
                  <a:cubicBezTo>
                    <a:pt x="16664" y="2638"/>
                    <a:pt x="16608" y="2619"/>
                    <a:pt x="16562" y="2601"/>
                  </a:cubicBezTo>
                  <a:cubicBezTo>
                    <a:pt x="16460" y="2580"/>
                    <a:pt x="16359" y="2569"/>
                    <a:pt x="16258" y="2569"/>
                  </a:cubicBezTo>
                  <a:cubicBezTo>
                    <a:pt x="16047" y="2569"/>
                    <a:pt x="15840" y="2615"/>
                    <a:pt x="15645" y="2702"/>
                  </a:cubicBezTo>
                  <a:cubicBezTo>
                    <a:pt x="15612" y="2715"/>
                    <a:pt x="15591" y="2720"/>
                    <a:pt x="15573" y="2720"/>
                  </a:cubicBezTo>
                  <a:cubicBezTo>
                    <a:pt x="15551" y="2720"/>
                    <a:pt x="15533" y="2713"/>
                    <a:pt x="15497" y="2702"/>
                  </a:cubicBezTo>
                  <a:cubicBezTo>
                    <a:pt x="15358" y="2675"/>
                    <a:pt x="15210" y="2684"/>
                    <a:pt x="15071" y="2656"/>
                  </a:cubicBezTo>
                  <a:cubicBezTo>
                    <a:pt x="14997" y="2652"/>
                    <a:pt x="14925" y="2649"/>
                    <a:pt x="14853" y="2649"/>
                  </a:cubicBezTo>
                  <a:cubicBezTo>
                    <a:pt x="14781" y="2649"/>
                    <a:pt x="14710" y="2652"/>
                    <a:pt x="14636" y="2656"/>
                  </a:cubicBezTo>
                  <a:cubicBezTo>
                    <a:pt x="14598" y="2652"/>
                    <a:pt x="14559" y="2649"/>
                    <a:pt x="14520" y="2649"/>
                  </a:cubicBezTo>
                  <a:cubicBezTo>
                    <a:pt x="14480" y="2649"/>
                    <a:pt x="14441" y="2652"/>
                    <a:pt x="14404" y="2656"/>
                  </a:cubicBezTo>
                  <a:cubicBezTo>
                    <a:pt x="14339" y="2665"/>
                    <a:pt x="14284" y="2675"/>
                    <a:pt x="14228" y="2675"/>
                  </a:cubicBezTo>
                  <a:cubicBezTo>
                    <a:pt x="14126" y="2675"/>
                    <a:pt x="14033" y="2675"/>
                    <a:pt x="13941" y="2693"/>
                  </a:cubicBezTo>
                  <a:cubicBezTo>
                    <a:pt x="13856" y="2700"/>
                    <a:pt x="13775" y="2706"/>
                    <a:pt x="13693" y="2706"/>
                  </a:cubicBezTo>
                  <a:cubicBezTo>
                    <a:pt x="13659" y="2706"/>
                    <a:pt x="13624" y="2705"/>
                    <a:pt x="13589" y="2702"/>
                  </a:cubicBezTo>
                  <a:cubicBezTo>
                    <a:pt x="13554" y="2705"/>
                    <a:pt x="13519" y="2706"/>
                    <a:pt x="13485" y="2706"/>
                  </a:cubicBezTo>
                  <a:cubicBezTo>
                    <a:pt x="13390" y="2706"/>
                    <a:pt x="13295" y="2698"/>
                    <a:pt x="13200" y="2684"/>
                  </a:cubicBezTo>
                  <a:cubicBezTo>
                    <a:pt x="13144" y="2665"/>
                    <a:pt x="13135" y="2665"/>
                    <a:pt x="13098" y="2628"/>
                  </a:cubicBezTo>
                  <a:cubicBezTo>
                    <a:pt x="12978" y="2480"/>
                    <a:pt x="12913" y="2295"/>
                    <a:pt x="12802" y="2147"/>
                  </a:cubicBezTo>
                  <a:cubicBezTo>
                    <a:pt x="12413" y="1545"/>
                    <a:pt x="11912" y="1026"/>
                    <a:pt x="11338" y="609"/>
                  </a:cubicBezTo>
                  <a:cubicBezTo>
                    <a:pt x="11032" y="387"/>
                    <a:pt x="10690" y="211"/>
                    <a:pt x="10328" y="109"/>
                  </a:cubicBezTo>
                  <a:cubicBezTo>
                    <a:pt x="10075" y="36"/>
                    <a:pt x="9812" y="1"/>
                    <a:pt x="955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27"/>
            <p:cNvSpPr/>
            <p:nvPr/>
          </p:nvSpPr>
          <p:spPr>
            <a:xfrm flipH="1">
              <a:off x="152400" y="5077449"/>
              <a:ext cx="4686138" cy="119642"/>
            </a:xfrm>
            <a:custGeom>
              <a:avLst/>
              <a:gdLst/>
              <a:ahLst/>
              <a:cxnLst/>
              <a:rect l="l" t="t" r="r" b="b"/>
              <a:pathLst>
                <a:path w="44730" h="1142" extrusionOk="0">
                  <a:moveTo>
                    <a:pt x="26797" y="1"/>
                  </a:moveTo>
                  <a:cubicBezTo>
                    <a:pt x="26491" y="1"/>
                    <a:pt x="26186" y="4"/>
                    <a:pt x="25880" y="21"/>
                  </a:cubicBezTo>
                  <a:cubicBezTo>
                    <a:pt x="25018" y="67"/>
                    <a:pt x="24176" y="169"/>
                    <a:pt x="23333" y="289"/>
                  </a:cubicBezTo>
                  <a:cubicBezTo>
                    <a:pt x="23110" y="317"/>
                    <a:pt x="22897" y="373"/>
                    <a:pt x="22684" y="400"/>
                  </a:cubicBezTo>
                  <a:cubicBezTo>
                    <a:pt x="22508" y="419"/>
                    <a:pt x="22323" y="428"/>
                    <a:pt x="22147" y="447"/>
                  </a:cubicBezTo>
                  <a:cubicBezTo>
                    <a:pt x="21878" y="484"/>
                    <a:pt x="21610" y="512"/>
                    <a:pt x="21341" y="530"/>
                  </a:cubicBezTo>
                  <a:cubicBezTo>
                    <a:pt x="20739" y="558"/>
                    <a:pt x="20137" y="604"/>
                    <a:pt x="19526" y="604"/>
                  </a:cubicBezTo>
                  <a:cubicBezTo>
                    <a:pt x="18831" y="604"/>
                    <a:pt x="18127" y="632"/>
                    <a:pt x="17432" y="632"/>
                  </a:cubicBezTo>
                  <a:cubicBezTo>
                    <a:pt x="17053" y="632"/>
                    <a:pt x="16664" y="660"/>
                    <a:pt x="16275" y="678"/>
                  </a:cubicBezTo>
                  <a:cubicBezTo>
                    <a:pt x="16222" y="681"/>
                    <a:pt x="16169" y="682"/>
                    <a:pt x="16115" y="682"/>
                  </a:cubicBezTo>
                  <a:cubicBezTo>
                    <a:pt x="16009" y="682"/>
                    <a:pt x="15904" y="678"/>
                    <a:pt x="15812" y="678"/>
                  </a:cubicBezTo>
                  <a:cubicBezTo>
                    <a:pt x="15673" y="678"/>
                    <a:pt x="15543" y="697"/>
                    <a:pt x="15404" y="706"/>
                  </a:cubicBezTo>
                  <a:cubicBezTo>
                    <a:pt x="15313" y="711"/>
                    <a:pt x="15238" y="727"/>
                    <a:pt x="15167" y="727"/>
                  </a:cubicBezTo>
                  <a:cubicBezTo>
                    <a:pt x="15108" y="727"/>
                    <a:pt x="15050" y="716"/>
                    <a:pt x="14987" y="678"/>
                  </a:cubicBezTo>
                  <a:cubicBezTo>
                    <a:pt x="14904" y="604"/>
                    <a:pt x="14802" y="539"/>
                    <a:pt x="14691" y="493"/>
                  </a:cubicBezTo>
                  <a:cubicBezTo>
                    <a:pt x="14496" y="428"/>
                    <a:pt x="14302" y="382"/>
                    <a:pt x="14098" y="363"/>
                  </a:cubicBezTo>
                  <a:cubicBezTo>
                    <a:pt x="13866" y="336"/>
                    <a:pt x="13635" y="271"/>
                    <a:pt x="13403" y="234"/>
                  </a:cubicBezTo>
                  <a:cubicBezTo>
                    <a:pt x="13246" y="206"/>
                    <a:pt x="13098" y="197"/>
                    <a:pt x="12949" y="187"/>
                  </a:cubicBezTo>
                  <a:cubicBezTo>
                    <a:pt x="12764" y="178"/>
                    <a:pt x="12579" y="150"/>
                    <a:pt x="12394" y="132"/>
                  </a:cubicBezTo>
                  <a:cubicBezTo>
                    <a:pt x="12311" y="129"/>
                    <a:pt x="12228" y="127"/>
                    <a:pt x="12145" y="127"/>
                  </a:cubicBezTo>
                  <a:cubicBezTo>
                    <a:pt x="11737" y="127"/>
                    <a:pt x="11329" y="164"/>
                    <a:pt x="10921" y="234"/>
                  </a:cubicBezTo>
                  <a:cubicBezTo>
                    <a:pt x="10736" y="261"/>
                    <a:pt x="10523" y="280"/>
                    <a:pt x="10347" y="317"/>
                  </a:cubicBezTo>
                  <a:cubicBezTo>
                    <a:pt x="10171" y="354"/>
                    <a:pt x="9995" y="400"/>
                    <a:pt x="9809" y="419"/>
                  </a:cubicBezTo>
                  <a:cubicBezTo>
                    <a:pt x="9338" y="471"/>
                    <a:pt x="8860" y="499"/>
                    <a:pt x="8381" y="499"/>
                  </a:cubicBezTo>
                  <a:cubicBezTo>
                    <a:pt x="8258" y="499"/>
                    <a:pt x="8135" y="497"/>
                    <a:pt x="8012" y="493"/>
                  </a:cubicBezTo>
                  <a:cubicBezTo>
                    <a:pt x="7688" y="493"/>
                    <a:pt x="7373" y="512"/>
                    <a:pt x="7049" y="539"/>
                  </a:cubicBezTo>
                  <a:cubicBezTo>
                    <a:pt x="6972" y="545"/>
                    <a:pt x="6894" y="548"/>
                    <a:pt x="6815" y="548"/>
                  </a:cubicBezTo>
                  <a:cubicBezTo>
                    <a:pt x="6658" y="548"/>
                    <a:pt x="6500" y="539"/>
                    <a:pt x="6345" y="539"/>
                  </a:cubicBezTo>
                  <a:cubicBezTo>
                    <a:pt x="6051" y="539"/>
                    <a:pt x="5782" y="652"/>
                    <a:pt x="5491" y="652"/>
                  </a:cubicBezTo>
                  <a:cubicBezTo>
                    <a:pt x="5470" y="652"/>
                    <a:pt x="5449" y="652"/>
                    <a:pt x="5428" y="650"/>
                  </a:cubicBezTo>
                  <a:cubicBezTo>
                    <a:pt x="5178" y="641"/>
                    <a:pt x="4919" y="586"/>
                    <a:pt x="4669" y="567"/>
                  </a:cubicBezTo>
                  <a:cubicBezTo>
                    <a:pt x="4459" y="542"/>
                    <a:pt x="4249" y="530"/>
                    <a:pt x="4039" y="530"/>
                  </a:cubicBezTo>
                  <a:cubicBezTo>
                    <a:pt x="3934" y="530"/>
                    <a:pt x="3829" y="533"/>
                    <a:pt x="3724" y="539"/>
                  </a:cubicBezTo>
                  <a:cubicBezTo>
                    <a:pt x="3103" y="576"/>
                    <a:pt x="2501" y="697"/>
                    <a:pt x="1918" y="882"/>
                  </a:cubicBezTo>
                  <a:cubicBezTo>
                    <a:pt x="1825" y="882"/>
                    <a:pt x="1742" y="882"/>
                    <a:pt x="1649" y="901"/>
                  </a:cubicBezTo>
                  <a:cubicBezTo>
                    <a:pt x="1637" y="904"/>
                    <a:pt x="1622" y="905"/>
                    <a:pt x="1607" y="905"/>
                  </a:cubicBezTo>
                  <a:cubicBezTo>
                    <a:pt x="1576" y="905"/>
                    <a:pt x="1541" y="901"/>
                    <a:pt x="1510" y="901"/>
                  </a:cubicBezTo>
                  <a:cubicBezTo>
                    <a:pt x="1455" y="901"/>
                    <a:pt x="1417" y="928"/>
                    <a:pt x="1362" y="928"/>
                  </a:cubicBezTo>
                  <a:cubicBezTo>
                    <a:pt x="1279" y="947"/>
                    <a:pt x="1186" y="947"/>
                    <a:pt x="1103" y="965"/>
                  </a:cubicBezTo>
                  <a:cubicBezTo>
                    <a:pt x="982" y="993"/>
                    <a:pt x="862" y="1030"/>
                    <a:pt x="751" y="1058"/>
                  </a:cubicBezTo>
                  <a:cubicBezTo>
                    <a:pt x="500" y="1123"/>
                    <a:pt x="250" y="1141"/>
                    <a:pt x="0" y="1141"/>
                  </a:cubicBezTo>
                  <a:lnTo>
                    <a:pt x="44711" y="1141"/>
                  </a:lnTo>
                  <a:cubicBezTo>
                    <a:pt x="44729" y="1049"/>
                    <a:pt x="44683" y="956"/>
                    <a:pt x="44600" y="910"/>
                  </a:cubicBezTo>
                  <a:cubicBezTo>
                    <a:pt x="44516" y="836"/>
                    <a:pt x="44424" y="789"/>
                    <a:pt x="44340" y="706"/>
                  </a:cubicBezTo>
                  <a:cubicBezTo>
                    <a:pt x="44248" y="632"/>
                    <a:pt x="44155" y="567"/>
                    <a:pt x="44072" y="502"/>
                  </a:cubicBezTo>
                  <a:cubicBezTo>
                    <a:pt x="43997" y="428"/>
                    <a:pt x="43905" y="363"/>
                    <a:pt x="43812" y="317"/>
                  </a:cubicBezTo>
                  <a:cubicBezTo>
                    <a:pt x="43451" y="141"/>
                    <a:pt x="42988" y="123"/>
                    <a:pt x="42599" y="123"/>
                  </a:cubicBezTo>
                  <a:cubicBezTo>
                    <a:pt x="41886" y="123"/>
                    <a:pt x="41246" y="419"/>
                    <a:pt x="40533" y="419"/>
                  </a:cubicBezTo>
                  <a:cubicBezTo>
                    <a:pt x="39885" y="419"/>
                    <a:pt x="39255" y="502"/>
                    <a:pt x="38607" y="558"/>
                  </a:cubicBezTo>
                  <a:cubicBezTo>
                    <a:pt x="38375" y="576"/>
                    <a:pt x="38134" y="613"/>
                    <a:pt x="37903" y="623"/>
                  </a:cubicBezTo>
                  <a:cubicBezTo>
                    <a:pt x="37810" y="632"/>
                    <a:pt x="37715" y="632"/>
                    <a:pt x="37620" y="632"/>
                  </a:cubicBezTo>
                  <a:cubicBezTo>
                    <a:pt x="37525" y="632"/>
                    <a:pt x="37430" y="632"/>
                    <a:pt x="37338" y="641"/>
                  </a:cubicBezTo>
                  <a:cubicBezTo>
                    <a:pt x="36967" y="660"/>
                    <a:pt x="36606" y="650"/>
                    <a:pt x="36245" y="678"/>
                  </a:cubicBezTo>
                  <a:cubicBezTo>
                    <a:pt x="36078" y="690"/>
                    <a:pt x="35910" y="694"/>
                    <a:pt x="35742" y="694"/>
                  </a:cubicBezTo>
                  <a:cubicBezTo>
                    <a:pt x="35518" y="694"/>
                    <a:pt x="35295" y="688"/>
                    <a:pt x="35078" y="688"/>
                  </a:cubicBezTo>
                  <a:cubicBezTo>
                    <a:pt x="34882" y="688"/>
                    <a:pt x="34686" y="694"/>
                    <a:pt x="34492" y="694"/>
                  </a:cubicBezTo>
                  <a:cubicBezTo>
                    <a:pt x="34346" y="694"/>
                    <a:pt x="34202" y="690"/>
                    <a:pt x="34059" y="678"/>
                  </a:cubicBezTo>
                  <a:cubicBezTo>
                    <a:pt x="33383" y="623"/>
                    <a:pt x="32716" y="530"/>
                    <a:pt x="32049" y="447"/>
                  </a:cubicBezTo>
                  <a:cubicBezTo>
                    <a:pt x="31021" y="326"/>
                    <a:pt x="30002" y="243"/>
                    <a:pt x="28983" y="95"/>
                  </a:cubicBezTo>
                  <a:cubicBezTo>
                    <a:pt x="28509" y="37"/>
                    <a:pt x="28042" y="1"/>
                    <a:pt x="27570" y="1"/>
                  </a:cubicBezTo>
                  <a:cubicBezTo>
                    <a:pt x="27516" y="1"/>
                    <a:pt x="27462" y="1"/>
                    <a:pt x="27408" y="2"/>
                  </a:cubicBezTo>
                  <a:cubicBezTo>
                    <a:pt x="27204" y="2"/>
                    <a:pt x="27001" y="1"/>
                    <a:pt x="2679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27"/>
            <p:cNvSpPr/>
            <p:nvPr/>
          </p:nvSpPr>
          <p:spPr>
            <a:xfrm flipH="1">
              <a:off x="2753623" y="480152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27"/>
            <p:cNvSpPr/>
            <p:nvPr/>
          </p:nvSpPr>
          <p:spPr>
            <a:xfrm flipH="1">
              <a:off x="2019862" y="4288427"/>
              <a:ext cx="149744" cy="129007"/>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27"/>
            <p:cNvSpPr/>
            <p:nvPr/>
          </p:nvSpPr>
          <p:spPr>
            <a:xfrm flipH="1">
              <a:off x="2708834" y="4449290"/>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27"/>
            <p:cNvSpPr/>
            <p:nvPr/>
          </p:nvSpPr>
          <p:spPr>
            <a:xfrm flipH="1">
              <a:off x="2236323" y="4616467"/>
              <a:ext cx="79343" cy="56727"/>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2" name="Google Shape;1712;p27"/>
          <p:cNvSpPr/>
          <p:nvPr/>
        </p:nvSpPr>
        <p:spPr>
          <a:xfrm>
            <a:off x="-941133" y="5277221"/>
            <a:ext cx="5763791" cy="1733159"/>
          </a:xfrm>
          <a:custGeom>
            <a:avLst/>
            <a:gdLst/>
            <a:ahLst/>
            <a:cxnLst/>
            <a:rect l="l" t="t" r="r" b="b"/>
            <a:pathLst>
              <a:path w="39701" h="11938" extrusionOk="0">
                <a:moveTo>
                  <a:pt x="1393" y="0"/>
                </a:moveTo>
                <a:cubicBezTo>
                  <a:pt x="906" y="0"/>
                  <a:pt x="360" y="387"/>
                  <a:pt x="0" y="551"/>
                </a:cubicBezTo>
                <a:lnTo>
                  <a:pt x="167" y="11869"/>
                </a:lnTo>
                <a:lnTo>
                  <a:pt x="39625" y="11906"/>
                </a:lnTo>
                <a:cubicBezTo>
                  <a:pt x="38949" y="11351"/>
                  <a:pt x="37402" y="10980"/>
                  <a:pt x="36587" y="10702"/>
                </a:cubicBezTo>
                <a:cubicBezTo>
                  <a:pt x="35808" y="10441"/>
                  <a:pt x="34952" y="10293"/>
                  <a:pt x="34103" y="10293"/>
                </a:cubicBezTo>
                <a:cubicBezTo>
                  <a:pt x="33540" y="10293"/>
                  <a:pt x="32979" y="10358"/>
                  <a:pt x="32447" y="10498"/>
                </a:cubicBezTo>
                <a:cubicBezTo>
                  <a:pt x="31947" y="10628"/>
                  <a:pt x="31530" y="10878"/>
                  <a:pt x="31095" y="11073"/>
                </a:cubicBezTo>
                <a:cubicBezTo>
                  <a:pt x="30993" y="10684"/>
                  <a:pt x="31104" y="10360"/>
                  <a:pt x="30678" y="10128"/>
                </a:cubicBezTo>
                <a:cubicBezTo>
                  <a:pt x="30600" y="10076"/>
                  <a:pt x="30513" y="10047"/>
                  <a:pt x="30423" y="10047"/>
                </a:cubicBezTo>
                <a:cubicBezTo>
                  <a:pt x="30385" y="10047"/>
                  <a:pt x="30346" y="10052"/>
                  <a:pt x="30307" y="10063"/>
                </a:cubicBezTo>
                <a:cubicBezTo>
                  <a:pt x="30231" y="10070"/>
                  <a:pt x="30139" y="10197"/>
                  <a:pt x="30023" y="10197"/>
                </a:cubicBezTo>
                <a:cubicBezTo>
                  <a:pt x="29984" y="10197"/>
                  <a:pt x="29944" y="10183"/>
                  <a:pt x="29900" y="10146"/>
                </a:cubicBezTo>
                <a:cubicBezTo>
                  <a:pt x="29807" y="10054"/>
                  <a:pt x="29909" y="9785"/>
                  <a:pt x="29853" y="9665"/>
                </a:cubicBezTo>
                <a:cubicBezTo>
                  <a:pt x="29789" y="9572"/>
                  <a:pt x="29714" y="9480"/>
                  <a:pt x="29622" y="9396"/>
                </a:cubicBezTo>
                <a:cubicBezTo>
                  <a:pt x="29561" y="9362"/>
                  <a:pt x="29493" y="9346"/>
                  <a:pt x="29423" y="9346"/>
                </a:cubicBezTo>
                <a:cubicBezTo>
                  <a:pt x="29077" y="9346"/>
                  <a:pt x="28668" y="9718"/>
                  <a:pt x="28668" y="10026"/>
                </a:cubicBezTo>
                <a:cubicBezTo>
                  <a:pt x="28464" y="9970"/>
                  <a:pt x="28584" y="9544"/>
                  <a:pt x="28575" y="9359"/>
                </a:cubicBezTo>
                <a:cubicBezTo>
                  <a:pt x="28510" y="8350"/>
                  <a:pt x="28242" y="7358"/>
                  <a:pt x="27797" y="6451"/>
                </a:cubicBezTo>
                <a:cubicBezTo>
                  <a:pt x="27112" y="5089"/>
                  <a:pt x="26260" y="4042"/>
                  <a:pt x="25018" y="3172"/>
                </a:cubicBezTo>
                <a:cubicBezTo>
                  <a:pt x="23481" y="2116"/>
                  <a:pt x="21665" y="1532"/>
                  <a:pt x="19804" y="1505"/>
                </a:cubicBezTo>
                <a:cubicBezTo>
                  <a:pt x="19773" y="1504"/>
                  <a:pt x="19743" y="1504"/>
                  <a:pt x="19713" y="1504"/>
                </a:cubicBezTo>
                <a:cubicBezTo>
                  <a:pt x="18547" y="1504"/>
                  <a:pt x="17190" y="1853"/>
                  <a:pt x="16432" y="2801"/>
                </a:cubicBezTo>
                <a:cubicBezTo>
                  <a:pt x="16108" y="3209"/>
                  <a:pt x="16024" y="3755"/>
                  <a:pt x="15932" y="4246"/>
                </a:cubicBezTo>
                <a:cubicBezTo>
                  <a:pt x="15793" y="5006"/>
                  <a:pt x="15747" y="5775"/>
                  <a:pt x="15802" y="6543"/>
                </a:cubicBezTo>
                <a:cubicBezTo>
                  <a:pt x="15885" y="7701"/>
                  <a:pt x="16006" y="8813"/>
                  <a:pt x="16432" y="9896"/>
                </a:cubicBezTo>
                <a:cubicBezTo>
                  <a:pt x="16562" y="10230"/>
                  <a:pt x="16571" y="10665"/>
                  <a:pt x="16867" y="10897"/>
                </a:cubicBezTo>
                <a:cubicBezTo>
                  <a:pt x="16571" y="10674"/>
                  <a:pt x="16395" y="10258"/>
                  <a:pt x="15997" y="10174"/>
                </a:cubicBezTo>
                <a:cubicBezTo>
                  <a:pt x="15973" y="10168"/>
                  <a:pt x="15950" y="10166"/>
                  <a:pt x="15927" y="10166"/>
                </a:cubicBezTo>
                <a:cubicBezTo>
                  <a:pt x="15750" y="10166"/>
                  <a:pt x="15581" y="10319"/>
                  <a:pt x="15440" y="10319"/>
                </a:cubicBezTo>
                <a:cubicBezTo>
                  <a:pt x="15424" y="10319"/>
                  <a:pt x="15409" y="10317"/>
                  <a:pt x="15395" y="10313"/>
                </a:cubicBezTo>
                <a:cubicBezTo>
                  <a:pt x="15246" y="10276"/>
                  <a:pt x="15219" y="10035"/>
                  <a:pt x="15172" y="9896"/>
                </a:cubicBezTo>
                <a:cubicBezTo>
                  <a:pt x="15059" y="9597"/>
                  <a:pt x="14861" y="9213"/>
                  <a:pt x="14504" y="9213"/>
                </a:cubicBezTo>
                <a:cubicBezTo>
                  <a:pt x="14452" y="9213"/>
                  <a:pt x="14397" y="9221"/>
                  <a:pt x="14339" y="9239"/>
                </a:cubicBezTo>
                <a:cubicBezTo>
                  <a:pt x="14181" y="9304"/>
                  <a:pt x="14033" y="9396"/>
                  <a:pt x="13885" y="9498"/>
                </a:cubicBezTo>
                <a:cubicBezTo>
                  <a:pt x="13718" y="9609"/>
                  <a:pt x="13607" y="9841"/>
                  <a:pt x="13449" y="9887"/>
                </a:cubicBezTo>
                <a:cubicBezTo>
                  <a:pt x="13412" y="9720"/>
                  <a:pt x="13403" y="9544"/>
                  <a:pt x="13422" y="9368"/>
                </a:cubicBezTo>
                <a:cubicBezTo>
                  <a:pt x="13440" y="9229"/>
                  <a:pt x="13505" y="9183"/>
                  <a:pt x="13533" y="9081"/>
                </a:cubicBezTo>
                <a:cubicBezTo>
                  <a:pt x="13625" y="8637"/>
                  <a:pt x="13477" y="8229"/>
                  <a:pt x="13403" y="7785"/>
                </a:cubicBezTo>
                <a:cubicBezTo>
                  <a:pt x="13190" y="6497"/>
                  <a:pt x="12532" y="5200"/>
                  <a:pt x="11847" y="4089"/>
                </a:cubicBezTo>
                <a:cubicBezTo>
                  <a:pt x="11430" y="3413"/>
                  <a:pt x="10847" y="2718"/>
                  <a:pt x="10143" y="2329"/>
                </a:cubicBezTo>
                <a:cubicBezTo>
                  <a:pt x="9383" y="1906"/>
                  <a:pt x="8585" y="1610"/>
                  <a:pt x="7756" y="1610"/>
                </a:cubicBezTo>
                <a:cubicBezTo>
                  <a:pt x="7423" y="1610"/>
                  <a:pt x="7086" y="1658"/>
                  <a:pt x="6743" y="1764"/>
                </a:cubicBezTo>
                <a:cubicBezTo>
                  <a:pt x="6391" y="1884"/>
                  <a:pt x="6067" y="2070"/>
                  <a:pt x="5789" y="2301"/>
                </a:cubicBezTo>
                <a:cubicBezTo>
                  <a:pt x="5632" y="2431"/>
                  <a:pt x="5502" y="2755"/>
                  <a:pt x="5298" y="2774"/>
                </a:cubicBezTo>
                <a:cubicBezTo>
                  <a:pt x="5280" y="2560"/>
                  <a:pt x="5113" y="2199"/>
                  <a:pt x="5002" y="1995"/>
                </a:cubicBezTo>
                <a:cubicBezTo>
                  <a:pt x="4891" y="1801"/>
                  <a:pt x="4780" y="1653"/>
                  <a:pt x="4548" y="1606"/>
                </a:cubicBezTo>
                <a:cubicBezTo>
                  <a:pt x="4469" y="1593"/>
                  <a:pt x="4391" y="1586"/>
                  <a:pt x="4313" y="1586"/>
                </a:cubicBezTo>
                <a:cubicBezTo>
                  <a:pt x="4235" y="1586"/>
                  <a:pt x="4159" y="1593"/>
                  <a:pt x="4085" y="1606"/>
                </a:cubicBezTo>
                <a:cubicBezTo>
                  <a:pt x="3992" y="1616"/>
                  <a:pt x="3844" y="1708"/>
                  <a:pt x="3789" y="1708"/>
                </a:cubicBezTo>
                <a:cubicBezTo>
                  <a:pt x="3766" y="1711"/>
                  <a:pt x="3745" y="1713"/>
                  <a:pt x="3725" y="1713"/>
                </a:cubicBezTo>
                <a:cubicBezTo>
                  <a:pt x="3486" y="1713"/>
                  <a:pt x="3443" y="1514"/>
                  <a:pt x="3298" y="1292"/>
                </a:cubicBezTo>
                <a:cubicBezTo>
                  <a:pt x="2973" y="801"/>
                  <a:pt x="2649" y="476"/>
                  <a:pt x="2140" y="254"/>
                </a:cubicBezTo>
                <a:cubicBezTo>
                  <a:pt x="1964" y="161"/>
                  <a:pt x="1779" y="87"/>
                  <a:pt x="1584" y="23"/>
                </a:cubicBezTo>
                <a:cubicBezTo>
                  <a:pt x="1522" y="7"/>
                  <a:pt x="1458" y="0"/>
                  <a:pt x="1393" y="0"/>
                </a:cubicBezTo>
                <a:close/>
                <a:moveTo>
                  <a:pt x="39616" y="11842"/>
                </a:moveTo>
                <a:cubicBezTo>
                  <a:pt x="39607" y="11842"/>
                  <a:pt x="39607" y="11859"/>
                  <a:pt x="39625" y="11906"/>
                </a:cubicBezTo>
                <a:cubicBezTo>
                  <a:pt x="39653" y="11929"/>
                  <a:pt x="39669" y="11938"/>
                  <a:pt x="39676" y="11938"/>
                </a:cubicBezTo>
                <a:cubicBezTo>
                  <a:pt x="39701" y="11938"/>
                  <a:pt x="39635" y="11842"/>
                  <a:pt x="39616" y="11842"/>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3" name="Google Shape;1713;p27"/>
          <p:cNvSpPr/>
          <p:nvPr/>
        </p:nvSpPr>
        <p:spPr>
          <a:xfrm flipH="1">
            <a:off x="11001496" y="5018884"/>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4" name="Google Shape;1714;p27"/>
          <p:cNvSpPr/>
          <p:nvPr/>
        </p:nvSpPr>
        <p:spPr>
          <a:xfrm flipH="1">
            <a:off x="12753663" y="51951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5" name="Google Shape;1715;p27"/>
          <p:cNvSpPr/>
          <p:nvPr/>
        </p:nvSpPr>
        <p:spPr>
          <a:xfrm flipH="1">
            <a:off x="10180463" y="52772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16" name="Google Shape;1716;p27"/>
          <p:cNvGrpSpPr/>
          <p:nvPr/>
        </p:nvGrpSpPr>
        <p:grpSpPr>
          <a:xfrm>
            <a:off x="-2243083" y="5502211"/>
            <a:ext cx="5536152" cy="1546791"/>
            <a:chOff x="8832288" y="851000"/>
            <a:chExt cx="4595588" cy="1283999"/>
          </a:xfrm>
        </p:grpSpPr>
        <p:sp>
          <p:nvSpPr>
            <p:cNvPr id="1717" name="Google Shape;1717;p27"/>
            <p:cNvSpPr/>
            <p:nvPr/>
          </p:nvSpPr>
          <p:spPr>
            <a:xfrm>
              <a:off x="8832288" y="851000"/>
              <a:ext cx="4595588" cy="128399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7"/>
            <p:cNvSpPr/>
            <p:nvPr/>
          </p:nvSpPr>
          <p:spPr>
            <a:xfrm>
              <a:off x="8841518" y="1946142"/>
              <a:ext cx="4575546" cy="188856"/>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7"/>
            <p:cNvSpPr/>
            <p:nvPr/>
          </p:nvSpPr>
          <p:spPr>
            <a:xfrm>
              <a:off x="10922862" y="1867639"/>
              <a:ext cx="701039" cy="120748"/>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7"/>
            <p:cNvSpPr/>
            <p:nvPr/>
          </p:nvSpPr>
          <p:spPr>
            <a:xfrm>
              <a:off x="12266988" y="2003939"/>
              <a:ext cx="152599" cy="31684"/>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7"/>
            <p:cNvSpPr/>
            <p:nvPr/>
          </p:nvSpPr>
          <p:spPr>
            <a:xfrm>
              <a:off x="11376587" y="1447095"/>
              <a:ext cx="428440" cy="219542"/>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7"/>
            <p:cNvSpPr/>
            <p:nvPr/>
          </p:nvSpPr>
          <p:spPr>
            <a:xfrm>
              <a:off x="11401202" y="853827"/>
              <a:ext cx="1181704" cy="794594"/>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7"/>
            <p:cNvSpPr/>
            <p:nvPr/>
          </p:nvSpPr>
          <p:spPr>
            <a:xfrm>
              <a:off x="12153723" y="1652003"/>
              <a:ext cx="195759" cy="66112"/>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7"/>
            <p:cNvSpPr/>
            <p:nvPr/>
          </p:nvSpPr>
          <p:spPr>
            <a:xfrm>
              <a:off x="12116467" y="1696078"/>
              <a:ext cx="439501" cy="204158"/>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7"/>
            <p:cNvSpPr/>
            <p:nvPr/>
          </p:nvSpPr>
          <p:spPr>
            <a:xfrm>
              <a:off x="12434140" y="1902150"/>
              <a:ext cx="289729" cy="118337"/>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7"/>
            <p:cNvSpPr/>
            <p:nvPr/>
          </p:nvSpPr>
          <p:spPr>
            <a:xfrm>
              <a:off x="10841199" y="1480443"/>
              <a:ext cx="776548" cy="47143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7"/>
            <p:cNvSpPr/>
            <p:nvPr/>
          </p:nvSpPr>
          <p:spPr>
            <a:xfrm>
              <a:off x="11697753" y="1783397"/>
              <a:ext cx="480748" cy="211809"/>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7"/>
            <p:cNvSpPr/>
            <p:nvPr/>
          </p:nvSpPr>
          <p:spPr>
            <a:xfrm>
              <a:off x="9755121" y="1213331"/>
              <a:ext cx="1103866" cy="545114"/>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7"/>
            <p:cNvSpPr/>
            <p:nvPr/>
          </p:nvSpPr>
          <p:spPr>
            <a:xfrm>
              <a:off x="10257328" y="1775996"/>
              <a:ext cx="571974" cy="252224"/>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7"/>
            <p:cNvSpPr/>
            <p:nvPr/>
          </p:nvSpPr>
          <p:spPr>
            <a:xfrm>
              <a:off x="10121028" y="1779738"/>
              <a:ext cx="193347" cy="87817"/>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7"/>
            <p:cNvSpPr/>
            <p:nvPr/>
          </p:nvSpPr>
          <p:spPr>
            <a:xfrm>
              <a:off x="9511710" y="1684353"/>
              <a:ext cx="251975" cy="179293"/>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7"/>
            <p:cNvSpPr/>
            <p:nvPr/>
          </p:nvSpPr>
          <p:spPr>
            <a:xfrm>
              <a:off x="9336823" y="1749800"/>
              <a:ext cx="189605" cy="237255"/>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7"/>
            <p:cNvSpPr/>
            <p:nvPr/>
          </p:nvSpPr>
          <p:spPr>
            <a:xfrm>
              <a:off x="9497822" y="1830549"/>
              <a:ext cx="540041" cy="201247"/>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7"/>
            <p:cNvSpPr/>
            <p:nvPr/>
          </p:nvSpPr>
          <p:spPr>
            <a:xfrm>
              <a:off x="8893910" y="1882275"/>
              <a:ext cx="504615" cy="200748"/>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7"/>
            <p:cNvSpPr/>
            <p:nvPr/>
          </p:nvSpPr>
          <p:spPr>
            <a:xfrm>
              <a:off x="11584488" y="1734665"/>
              <a:ext cx="126403" cy="121330"/>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7"/>
            <p:cNvSpPr/>
            <p:nvPr/>
          </p:nvSpPr>
          <p:spPr>
            <a:xfrm>
              <a:off x="12062080" y="1735829"/>
              <a:ext cx="88649" cy="33264"/>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7"/>
            <p:cNvSpPr/>
            <p:nvPr/>
          </p:nvSpPr>
          <p:spPr>
            <a:xfrm>
              <a:off x="12204617" y="1916703"/>
              <a:ext cx="89397" cy="38087"/>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7"/>
            <p:cNvSpPr/>
            <p:nvPr/>
          </p:nvSpPr>
          <p:spPr>
            <a:xfrm>
              <a:off x="10700990" y="1775912"/>
              <a:ext cx="92557" cy="34012"/>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7"/>
            <p:cNvSpPr/>
            <p:nvPr/>
          </p:nvSpPr>
          <p:spPr>
            <a:xfrm>
              <a:off x="9778240" y="1760944"/>
              <a:ext cx="156424" cy="47651"/>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27"/>
            <p:cNvSpPr/>
            <p:nvPr/>
          </p:nvSpPr>
          <p:spPr>
            <a:xfrm>
              <a:off x="10317037" y="1662565"/>
              <a:ext cx="293139" cy="117339"/>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27"/>
            <p:cNvSpPr/>
            <p:nvPr/>
          </p:nvSpPr>
          <p:spPr>
            <a:xfrm>
              <a:off x="10080944" y="1906890"/>
              <a:ext cx="200332" cy="33264"/>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7"/>
            <p:cNvSpPr/>
            <p:nvPr/>
          </p:nvSpPr>
          <p:spPr>
            <a:xfrm>
              <a:off x="11847193" y="1661982"/>
              <a:ext cx="151019" cy="55551"/>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7"/>
            <p:cNvSpPr/>
            <p:nvPr/>
          </p:nvSpPr>
          <p:spPr>
            <a:xfrm>
              <a:off x="12729943" y="1783397"/>
              <a:ext cx="636340" cy="282661"/>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7"/>
            <p:cNvSpPr/>
            <p:nvPr/>
          </p:nvSpPr>
          <p:spPr>
            <a:xfrm>
              <a:off x="12839299" y="2066309"/>
              <a:ext cx="251226" cy="45738"/>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7"/>
            <p:cNvSpPr/>
            <p:nvPr/>
          </p:nvSpPr>
          <p:spPr>
            <a:xfrm>
              <a:off x="9412333" y="1183060"/>
              <a:ext cx="157256" cy="146278"/>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7"/>
            <p:cNvSpPr/>
            <p:nvPr/>
          </p:nvSpPr>
          <p:spPr>
            <a:xfrm>
              <a:off x="9330669" y="1118278"/>
              <a:ext cx="42495" cy="4848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27"/>
            <p:cNvSpPr/>
            <p:nvPr/>
          </p:nvSpPr>
          <p:spPr>
            <a:xfrm>
              <a:off x="9195117" y="1710382"/>
              <a:ext cx="53971" cy="46486"/>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27"/>
            <p:cNvSpPr/>
            <p:nvPr/>
          </p:nvSpPr>
          <p:spPr>
            <a:xfrm>
              <a:off x="9445431" y="1540485"/>
              <a:ext cx="132557" cy="100041"/>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7"/>
            <p:cNvSpPr/>
            <p:nvPr/>
          </p:nvSpPr>
          <p:spPr>
            <a:xfrm>
              <a:off x="9468799" y="1640527"/>
              <a:ext cx="56881" cy="43410"/>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7"/>
            <p:cNvSpPr/>
            <p:nvPr/>
          </p:nvSpPr>
          <p:spPr>
            <a:xfrm>
              <a:off x="10935919" y="1314620"/>
              <a:ext cx="165738" cy="142786"/>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7"/>
            <p:cNvSpPr/>
            <p:nvPr/>
          </p:nvSpPr>
          <p:spPr>
            <a:xfrm>
              <a:off x="10890929" y="1345723"/>
              <a:ext cx="47401" cy="61372"/>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7"/>
            <p:cNvSpPr/>
            <p:nvPr/>
          </p:nvSpPr>
          <p:spPr>
            <a:xfrm>
              <a:off x="11291846" y="1360608"/>
              <a:ext cx="87069" cy="63451"/>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7"/>
            <p:cNvSpPr/>
            <p:nvPr/>
          </p:nvSpPr>
          <p:spPr>
            <a:xfrm>
              <a:off x="12784662" y="1684020"/>
              <a:ext cx="87817" cy="62786"/>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4" name="Google Shape;1754;p27"/>
          <p:cNvGrpSpPr/>
          <p:nvPr/>
        </p:nvGrpSpPr>
        <p:grpSpPr>
          <a:xfrm flipH="1">
            <a:off x="10081417" y="2407001"/>
            <a:ext cx="3400111" cy="949979"/>
            <a:chOff x="6709575" y="3608950"/>
            <a:chExt cx="2840052" cy="793500"/>
          </a:xfrm>
        </p:grpSpPr>
        <p:sp>
          <p:nvSpPr>
            <p:cNvPr id="1755" name="Google Shape;1755;p27"/>
            <p:cNvSpPr/>
            <p:nvPr/>
          </p:nvSpPr>
          <p:spPr>
            <a:xfrm>
              <a:off x="6709575" y="3608950"/>
              <a:ext cx="2840052" cy="79350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7"/>
            <p:cNvSpPr/>
            <p:nvPr/>
          </p:nvSpPr>
          <p:spPr>
            <a:xfrm>
              <a:off x="6715280" y="4285738"/>
              <a:ext cx="2827667" cy="116712"/>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27"/>
            <p:cNvSpPr/>
            <p:nvPr/>
          </p:nvSpPr>
          <p:spPr>
            <a:xfrm>
              <a:off x="8001531" y="4237223"/>
              <a:ext cx="433239" cy="74622"/>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27"/>
            <p:cNvSpPr/>
            <p:nvPr/>
          </p:nvSpPr>
          <p:spPr>
            <a:xfrm>
              <a:off x="8832188" y="4321455"/>
              <a:ext cx="94305" cy="19581"/>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7"/>
            <p:cNvSpPr/>
            <p:nvPr/>
          </p:nvSpPr>
          <p:spPr>
            <a:xfrm>
              <a:off x="8281928" y="3977331"/>
              <a:ext cx="264774" cy="135676"/>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7"/>
            <p:cNvSpPr/>
            <p:nvPr/>
          </p:nvSpPr>
          <p:spPr>
            <a:xfrm>
              <a:off x="8297140" y="3610697"/>
              <a:ext cx="730287" cy="491055"/>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7"/>
            <p:cNvSpPr/>
            <p:nvPr/>
          </p:nvSpPr>
          <p:spPr>
            <a:xfrm>
              <a:off x="8762191" y="4103962"/>
              <a:ext cx="120978" cy="40857"/>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7"/>
            <p:cNvSpPr/>
            <p:nvPr/>
          </p:nvSpPr>
          <p:spPr>
            <a:xfrm>
              <a:off x="8739167" y="4131200"/>
              <a:ext cx="271609" cy="126169"/>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27"/>
            <p:cNvSpPr/>
            <p:nvPr/>
          </p:nvSpPr>
          <p:spPr>
            <a:xfrm>
              <a:off x="8935486" y="4258551"/>
              <a:ext cx="179051" cy="73132"/>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7"/>
            <p:cNvSpPr/>
            <p:nvPr/>
          </p:nvSpPr>
          <p:spPr>
            <a:xfrm>
              <a:off x="7951063" y="3997940"/>
              <a:ext cx="479903" cy="29134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27"/>
            <p:cNvSpPr/>
            <p:nvPr/>
          </p:nvSpPr>
          <p:spPr>
            <a:xfrm>
              <a:off x="8480406" y="4185163"/>
              <a:ext cx="297100" cy="130897"/>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27"/>
            <p:cNvSpPr/>
            <p:nvPr/>
          </p:nvSpPr>
          <p:spPr>
            <a:xfrm>
              <a:off x="7279877" y="3832867"/>
              <a:ext cx="682184" cy="336878"/>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7"/>
            <p:cNvSpPr/>
            <p:nvPr/>
          </p:nvSpPr>
          <p:spPr>
            <a:xfrm>
              <a:off x="7590237" y="4180589"/>
              <a:ext cx="353478" cy="155873"/>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27"/>
            <p:cNvSpPr/>
            <p:nvPr/>
          </p:nvSpPr>
          <p:spPr>
            <a:xfrm>
              <a:off x="7506004" y="4182901"/>
              <a:ext cx="119488" cy="54270"/>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27"/>
            <p:cNvSpPr/>
            <p:nvPr/>
          </p:nvSpPr>
          <p:spPr>
            <a:xfrm>
              <a:off x="7129452" y="4123954"/>
              <a:ext cx="155719" cy="110802"/>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7"/>
            <p:cNvSpPr/>
            <p:nvPr/>
          </p:nvSpPr>
          <p:spPr>
            <a:xfrm>
              <a:off x="7021373" y="4164400"/>
              <a:ext cx="117175" cy="146623"/>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27"/>
            <p:cNvSpPr/>
            <p:nvPr/>
          </p:nvSpPr>
          <p:spPr>
            <a:xfrm>
              <a:off x="7120869" y="4214302"/>
              <a:ext cx="333743" cy="124370"/>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27"/>
            <p:cNvSpPr/>
            <p:nvPr/>
          </p:nvSpPr>
          <p:spPr>
            <a:xfrm>
              <a:off x="6747657" y="4246268"/>
              <a:ext cx="311850" cy="124061"/>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7"/>
            <p:cNvSpPr/>
            <p:nvPr/>
          </p:nvSpPr>
          <p:spPr>
            <a:xfrm>
              <a:off x="8410409" y="4155047"/>
              <a:ext cx="78117" cy="74982"/>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27"/>
            <p:cNvSpPr/>
            <p:nvPr/>
          </p:nvSpPr>
          <p:spPr>
            <a:xfrm>
              <a:off x="8705556" y="4155766"/>
              <a:ext cx="54784" cy="20557"/>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7"/>
            <p:cNvSpPr/>
            <p:nvPr/>
          </p:nvSpPr>
          <p:spPr>
            <a:xfrm>
              <a:off x="8793643" y="4267545"/>
              <a:ext cx="55247" cy="23538"/>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7"/>
            <p:cNvSpPr/>
            <p:nvPr/>
          </p:nvSpPr>
          <p:spPr>
            <a:xfrm>
              <a:off x="7864416" y="4180537"/>
              <a:ext cx="57200" cy="21020"/>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27"/>
            <p:cNvSpPr/>
            <p:nvPr/>
          </p:nvSpPr>
          <p:spPr>
            <a:xfrm>
              <a:off x="7294165" y="4171287"/>
              <a:ext cx="96669" cy="29448"/>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27"/>
            <p:cNvSpPr/>
            <p:nvPr/>
          </p:nvSpPr>
          <p:spPr>
            <a:xfrm>
              <a:off x="7627136" y="4110489"/>
              <a:ext cx="181159" cy="72515"/>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27"/>
            <p:cNvSpPr/>
            <p:nvPr/>
          </p:nvSpPr>
          <p:spPr>
            <a:xfrm>
              <a:off x="7481233" y="4261480"/>
              <a:ext cx="123805" cy="20557"/>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27"/>
            <p:cNvSpPr/>
            <p:nvPr/>
          </p:nvSpPr>
          <p:spPr>
            <a:xfrm>
              <a:off x="8572758" y="4110130"/>
              <a:ext cx="93329" cy="34330"/>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27"/>
            <p:cNvSpPr/>
            <p:nvPr/>
          </p:nvSpPr>
          <p:spPr>
            <a:xfrm>
              <a:off x="9118289" y="4185163"/>
              <a:ext cx="393255" cy="174683"/>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27"/>
            <p:cNvSpPr/>
            <p:nvPr/>
          </p:nvSpPr>
          <p:spPr>
            <a:xfrm>
              <a:off x="9185871" y="4360000"/>
              <a:ext cx="155257" cy="28266"/>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27"/>
            <p:cNvSpPr/>
            <p:nvPr/>
          </p:nvSpPr>
          <p:spPr>
            <a:xfrm>
              <a:off x="7068038" y="3814160"/>
              <a:ext cx="97183" cy="90399"/>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27"/>
            <p:cNvSpPr/>
            <p:nvPr/>
          </p:nvSpPr>
          <p:spPr>
            <a:xfrm>
              <a:off x="7017570" y="3774125"/>
              <a:ext cx="26262" cy="2996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27"/>
            <p:cNvSpPr/>
            <p:nvPr/>
          </p:nvSpPr>
          <p:spPr>
            <a:xfrm>
              <a:off x="6933800" y="4140040"/>
              <a:ext cx="33354" cy="28728"/>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27"/>
            <p:cNvSpPr/>
            <p:nvPr/>
          </p:nvSpPr>
          <p:spPr>
            <a:xfrm>
              <a:off x="7088492" y="4035045"/>
              <a:ext cx="81920" cy="61825"/>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27"/>
            <p:cNvSpPr/>
            <p:nvPr/>
          </p:nvSpPr>
          <p:spPr>
            <a:xfrm>
              <a:off x="7102933" y="4096870"/>
              <a:ext cx="35152" cy="26827"/>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27"/>
            <p:cNvSpPr/>
            <p:nvPr/>
          </p:nvSpPr>
          <p:spPr>
            <a:xfrm>
              <a:off x="8009599" y="3895463"/>
              <a:ext cx="102425" cy="88241"/>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27"/>
            <p:cNvSpPr/>
            <p:nvPr/>
          </p:nvSpPr>
          <p:spPr>
            <a:xfrm>
              <a:off x="7981796" y="3914684"/>
              <a:ext cx="29294" cy="37928"/>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27"/>
            <p:cNvSpPr/>
            <p:nvPr/>
          </p:nvSpPr>
          <p:spPr>
            <a:xfrm>
              <a:off x="8229559" y="3923883"/>
              <a:ext cx="53808" cy="39212"/>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27"/>
            <p:cNvSpPr/>
            <p:nvPr/>
          </p:nvSpPr>
          <p:spPr>
            <a:xfrm>
              <a:off x="9152106" y="4123749"/>
              <a:ext cx="54270" cy="38801"/>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2" name="Google Shape;1792;p27"/>
          <p:cNvSpPr/>
          <p:nvPr/>
        </p:nvSpPr>
        <p:spPr>
          <a:xfrm flipH="1">
            <a:off x="-1374311" y="643533"/>
            <a:ext cx="2955993" cy="1331979"/>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3" name="Google Shape;1793;p27"/>
          <p:cNvSpPr/>
          <p:nvPr/>
        </p:nvSpPr>
        <p:spPr>
          <a:xfrm flipH="1">
            <a:off x="663029" y="8000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4" name="Google Shape;1794;p27"/>
          <p:cNvSpPr/>
          <p:nvPr/>
        </p:nvSpPr>
        <p:spPr>
          <a:xfrm flipH="1">
            <a:off x="1499196" y="12214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5" name="Google Shape;1795;p27"/>
          <p:cNvSpPr/>
          <p:nvPr/>
        </p:nvSpPr>
        <p:spPr>
          <a:xfrm flipH="1">
            <a:off x="1349828" y="9762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758278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682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9699A3-3BC9-3490-322E-6A48C05DC3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A13FC12-2455-7DB3-D653-28D1DEF2584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0006C4D-C7E5-1E08-2512-B6F7BDEACCC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94344DF0-CCFB-D07B-93D1-79AB4A175B3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EB80C21-CD45-3ACE-0FC6-E66BA721C91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601285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9750C0-7C46-8353-1AE1-6CD58DA63A7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DF9DF0-6513-E879-4D56-887E155CF0B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AD53086-5157-CC5D-23C9-A210755D60A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58B4A2-D8D2-8CF5-00F2-A213CAF52C2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2024/2/20</a:t>
            </a:fld>
            <a:endParaRPr lang="zh-CN" altLang="en-US"/>
          </a:p>
        </p:txBody>
      </p:sp>
      <p:sp>
        <p:nvSpPr>
          <p:cNvPr id="6" name="页脚占位符 5">
            <a:extLst>
              <a:ext uri="{FF2B5EF4-FFF2-40B4-BE49-F238E27FC236}">
                <a16:creationId xmlns:a16="http://schemas.microsoft.com/office/drawing/2014/main" id="{1F4C9DF1-1968-5B34-9A56-589E3C56254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E9E756A-7181-AD62-FE33-C64DF2B070A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916672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8A5A2A-4FD7-1AA7-9625-92668481BD8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A27A0D4-1F11-FDAD-1FF9-CB5DD10364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8BA9E8E-30EE-04A6-4561-AFDD0032627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9BFE9D6-43F2-BBC5-B3F9-F7EA7A1799E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43BAA61-7482-3006-13D2-F84DF751970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F5D608-8BDD-A2DB-8899-ADCDAC6A1FE7}"/>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2024/2/20</a:t>
            </a:fld>
            <a:endParaRPr lang="zh-CN" altLang="en-US"/>
          </a:p>
        </p:txBody>
      </p:sp>
      <p:sp>
        <p:nvSpPr>
          <p:cNvPr id="8" name="页脚占位符 7">
            <a:extLst>
              <a:ext uri="{FF2B5EF4-FFF2-40B4-BE49-F238E27FC236}">
                <a16:creationId xmlns:a16="http://schemas.microsoft.com/office/drawing/2014/main" id="{FA444D90-D902-9291-77BB-83FDD426325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EFDAB795-F41F-CEA8-A0C9-4E4185CF1854}"/>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523361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9B6883-2750-9E50-AE7B-3608BF3EC58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C28F4FD-8B3D-2DF2-415D-7D8B1CAF276B}"/>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2024/2/20</a:t>
            </a:fld>
            <a:endParaRPr lang="zh-CN" altLang="en-US"/>
          </a:p>
        </p:txBody>
      </p:sp>
      <p:sp>
        <p:nvSpPr>
          <p:cNvPr id="4" name="页脚占位符 3">
            <a:extLst>
              <a:ext uri="{FF2B5EF4-FFF2-40B4-BE49-F238E27FC236}">
                <a16:creationId xmlns:a16="http://schemas.microsoft.com/office/drawing/2014/main" id="{03E9A68C-350F-0D70-E3AE-E0287E208B9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540E753-6D45-3879-2B7A-58C71674AE10}"/>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360497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3521E-F69A-2743-3EE5-5090CC08F3C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B4B39FA-4953-0C5F-9FCB-CDFC58EE240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684C10E-475A-0D07-9526-2E9FCA9E705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93DB54A-50CB-A701-C1FD-67B96F3E566E}"/>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2024/2/20</a:t>
            </a:fld>
            <a:endParaRPr lang="zh-CN" altLang="en-US"/>
          </a:p>
        </p:txBody>
      </p:sp>
      <p:sp>
        <p:nvSpPr>
          <p:cNvPr id="6" name="页脚占位符 5">
            <a:extLst>
              <a:ext uri="{FF2B5EF4-FFF2-40B4-BE49-F238E27FC236}">
                <a16:creationId xmlns:a16="http://schemas.microsoft.com/office/drawing/2014/main" id="{D7F6445F-0245-2635-D1D4-BACACD90AC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63985CD-914E-71CA-A006-C0D33C84A0E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759858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50214D-08C1-5F71-64C7-48882C86E2D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F8C5825-0F03-FAE2-86BF-970EC702D8C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73B3394-9A39-90C2-723F-4C7D7562F46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546F03-521A-C110-A1B0-205402FEAB6C}"/>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2024/2/20</a:t>
            </a:fld>
            <a:endParaRPr lang="zh-CN" altLang="en-US"/>
          </a:p>
        </p:txBody>
      </p:sp>
      <p:sp>
        <p:nvSpPr>
          <p:cNvPr id="6" name="页脚占位符 5">
            <a:extLst>
              <a:ext uri="{FF2B5EF4-FFF2-40B4-BE49-F238E27FC236}">
                <a16:creationId xmlns:a16="http://schemas.microsoft.com/office/drawing/2014/main" id="{90C8F985-5352-4F97-E42A-364EB38E91E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8393D9A-017E-7200-5AF4-3BA24C9B5CEB}"/>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81653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3F0388-7CF8-E479-9748-F29CD1F3F0E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B637F33-AF1A-8161-A565-8E7D8C346AC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F15DDA-8762-1758-F638-64171543349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CCD90A9A-CB74-6BE4-BE19-3A44E4EAA5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056206-0172-B0FB-3404-58BF2511E14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626199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1082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1">
  <p:cSld name="Background 1">
    <p:bg>
      <p:bgPr>
        <a:gradFill>
          <a:gsLst>
            <a:gs pos="0">
              <a:schemeClr val="accent2"/>
            </a:gs>
            <a:gs pos="100000">
              <a:schemeClr val="accent1"/>
            </a:gs>
          </a:gsLst>
          <a:lin ang="5400700" scaled="0"/>
        </a:gradFill>
        <a:effectLst/>
      </p:bgPr>
    </p:bg>
    <p:spTree>
      <p:nvGrpSpPr>
        <p:cNvPr id="1" name="Shape 1796"/>
        <p:cNvGrpSpPr/>
        <p:nvPr/>
      </p:nvGrpSpPr>
      <p:grpSpPr>
        <a:xfrm>
          <a:off x="0" y="0"/>
          <a:ext cx="0" cy="0"/>
          <a:chOff x="0" y="0"/>
          <a:chExt cx="0" cy="0"/>
        </a:xfrm>
      </p:grpSpPr>
      <p:sp>
        <p:nvSpPr>
          <p:cNvPr id="1797" name="Google Shape;1797;p28"/>
          <p:cNvSpPr/>
          <p:nvPr/>
        </p:nvSpPr>
        <p:spPr>
          <a:xfrm>
            <a:off x="7397403" y="5250397"/>
            <a:ext cx="3718151" cy="1675409"/>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8" name="Google Shape;1798;p28"/>
          <p:cNvSpPr/>
          <p:nvPr/>
        </p:nvSpPr>
        <p:spPr>
          <a:xfrm flipH="1">
            <a:off x="3133475" y="3579964"/>
            <a:ext cx="2848572" cy="79588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9" name="Google Shape;1799;p28"/>
          <p:cNvSpPr/>
          <p:nvPr/>
        </p:nvSpPr>
        <p:spPr>
          <a:xfrm>
            <a:off x="-611940" y="5143137"/>
            <a:ext cx="5763791" cy="1733159"/>
          </a:xfrm>
          <a:custGeom>
            <a:avLst/>
            <a:gdLst/>
            <a:ahLst/>
            <a:cxnLst/>
            <a:rect l="l" t="t" r="r" b="b"/>
            <a:pathLst>
              <a:path w="39701" h="11938" extrusionOk="0">
                <a:moveTo>
                  <a:pt x="1393" y="0"/>
                </a:moveTo>
                <a:cubicBezTo>
                  <a:pt x="906" y="0"/>
                  <a:pt x="360" y="387"/>
                  <a:pt x="0" y="551"/>
                </a:cubicBezTo>
                <a:lnTo>
                  <a:pt x="167" y="11869"/>
                </a:lnTo>
                <a:lnTo>
                  <a:pt x="39625" y="11906"/>
                </a:lnTo>
                <a:cubicBezTo>
                  <a:pt x="38949" y="11351"/>
                  <a:pt x="37402" y="10980"/>
                  <a:pt x="36587" y="10702"/>
                </a:cubicBezTo>
                <a:cubicBezTo>
                  <a:pt x="35808" y="10441"/>
                  <a:pt x="34952" y="10293"/>
                  <a:pt x="34103" y="10293"/>
                </a:cubicBezTo>
                <a:cubicBezTo>
                  <a:pt x="33540" y="10293"/>
                  <a:pt x="32979" y="10358"/>
                  <a:pt x="32447" y="10498"/>
                </a:cubicBezTo>
                <a:cubicBezTo>
                  <a:pt x="31947" y="10628"/>
                  <a:pt x="31530" y="10878"/>
                  <a:pt x="31095" y="11073"/>
                </a:cubicBezTo>
                <a:cubicBezTo>
                  <a:pt x="30993" y="10684"/>
                  <a:pt x="31104" y="10360"/>
                  <a:pt x="30678" y="10128"/>
                </a:cubicBezTo>
                <a:cubicBezTo>
                  <a:pt x="30600" y="10076"/>
                  <a:pt x="30513" y="10047"/>
                  <a:pt x="30423" y="10047"/>
                </a:cubicBezTo>
                <a:cubicBezTo>
                  <a:pt x="30385" y="10047"/>
                  <a:pt x="30346" y="10052"/>
                  <a:pt x="30307" y="10063"/>
                </a:cubicBezTo>
                <a:cubicBezTo>
                  <a:pt x="30231" y="10070"/>
                  <a:pt x="30139" y="10197"/>
                  <a:pt x="30023" y="10197"/>
                </a:cubicBezTo>
                <a:cubicBezTo>
                  <a:pt x="29984" y="10197"/>
                  <a:pt x="29944" y="10183"/>
                  <a:pt x="29900" y="10146"/>
                </a:cubicBezTo>
                <a:cubicBezTo>
                  <a:pt x="29807" y="10054"/>
                  <a:pt x="29909" y="9785"/>
                  <a:pt x="29853" y="9665"/>
                </a:cubicBezTo>
                <a:cubicBezTo>
                  <a:pt x="29789" y="9572"/>
                  <a:pt x="29714" y="9480"/>
                  <a:pt x="29622" y="9396"/>
                </a:cubicBezTo>
                <a:cubicBezTo>
                  <a:pt x="29561" y="9362"/>
                  <a:pt x="29493" y="9346"/>
                  <a:pt x="29423" y="9346"/>
                </a:cubicBezTo>
                <a:cubicBezTo>
                  <a:pt x="29077" y="9346"/>
                  <a:pt x="28668" y="9718"/>
                  <a:pt x="28668" y="10026"/>
                </a:cubicBezTo>
                <a:cubicBezTo>
                  <a:pt x="28464" y="9970"/>
                  <a:pt x="28584" y="9544"/>
                  <a:pt x="28575" y="9359"/>
                </a:cubicBezTo>
                <a:cubicBezTo>
                  <a:pt x="28510" y="8350"/>
                  <a:pt x="28242" y="7358"/>
                  <a:pt x="27797" y="6451"/>
                </a:cubicBezTo>
                <a:cubicBezTo>
                  <a:pt x="27112" y="5089"/>
                  <a:pt x="26260" y="4042"/>
                  <a:pt x="25018" y="3172"/>
                </a:cubicBezTo>
                <a:cubicBezTo>
                  <a:pt x="23481" y="2116"/>
                  <a:pt x="21665" y="1532"/>
                  <a:pt x="19804" y="1505"/>
                </a:cubicBezTo>
                <a:cubicBezTo>
                  <a:pt x="19773" y="1504"/>
                  <a:pt x="19743" y="1504"/>
                  <a:pt x="19713" y="1504"/>
                </a:cubicBezTo>
                <a:cubicBezTo>
                  <a:pt x="18547" y="1504"/>
                  <a:pt x="17190" y="1853"/>
                  <a:pt x="16432" y="2801"/>
                </a:cubicBezTo>
                <a:cubicBezTo>
                  <a:pt x="16108" y="3209"/>
                  <a:pt x="16024" y="3755"/>
                  <a:pt x="15932" y="4246"/>
                </a:cubicBezTo>
                <a:cubicBezTo>
                  <a:pt x="15793" y="5006"/>
                  <a:pt x="15747" y="5775"/>
                  <a:pt x="15802" y="6543"/>
                </a:cubicBezTo>
                <a:cubicBezTo>
                  <a:pt x="15885" y="7701"/>
                  <a:pt x="16006" y="8813"/>
                  <a:pt x="16432" y="9896"/>
                </a:cubicBezTo>
                <a:cubicBezTo>
                  <a:pt x="16562" y="10230"/>
                  <a:pt x="16571" y="10665"/>
                  <a:pt x="16867" y="10897"/>
                </a:cubicBezTo>
                <a:cubicBezTo>
                  <a:pt x="16571" y="10674"/>
                  <a:pt x="16395" y="10258"/>
                  <a:pt x="15997" y="10174"/>
                </a:cubicBezTo>
                <a:cubicBezTo>
                  <a:pt x="15973" y="10168"/>
                  <a:pt x="15950" y="10166"/>
                  <a:pt x="15927" y="10166"/>
                </a:cubicBezTo>
                <a:cubicBezTo>
                  <a:pt x="15750" y="10166"/>
                  <a:pt x="15581" y="10319"/>
                  <a:pt x="15440" y="10319"/>
                </a:cubicBezTo>
                <a:cubicBezTo>
                  <a:pt x="15424" y="10319"/>
                  <a:pt x="15409" y="10317"/>
                  <a:pt x="15395" y="10313"/>
                </a:cubicBezTo>
                <a:cubicBezTo>
                  <a:pt x="15246" y="10276"/>
                  <a:pt x="15219" y="10035"/>
                  <a:pt x="15172" y="9896"/>
                </a:cubicBezTo>
                <a:cubicBezTo>
                  <a:pt x="15059" y="9597"/>
                  <a:pt x="14861" y="9213"/>
                  <a:pt x="14504" y="9213"/>
                </a:cubicBezTo>
                <a:cubicBezTo>
                  <a:pt x="14452" y="9213"/>
                  <a:pt x="14397" y="9221"/>
                  <a:pt x="14339" y="9239"/>
                </a:cubicBezTo>
                <a:cubicBezTo>
                  <a:pt x="14181" y="9304"/>
                  <a:pt x="14033" y="9396"/>
                  <a:pt x="13885" y="9498"/>
                </a:cubicBezTo>
                <a:cubicBezTo>
                  <a:pt x="13718" y="9609"/>
                  <a:pt x="13607" y="9841"/>
                  <a:pt x="13449" y="9887"/>
                </a:cubicBezTo>
                <a:cubicBezTo>
                  <a:pt x="13412" y="9720"/>
                  <a:pt x="13403" y="9544"/>
                  <a:pt x="13422" y="9368"/>
                </a:cubicBezTo>
                <a:cubicBezTo>
                  <a:pt x="13440" y="9229"/>
                  <a:pt x="13505" y="9183"/>
                  <a:pt x="13533" y="9081"/>
                </a:cubicBezTo>
                <a:cubicBezTo>
                  <a:pt x="13625" y="8637"/>
                  <a:pt x="13477" y="8229"/>
                  <a:pt x="13403" y="7785"/>
                </a:cubicBezTo>
                <a:cubicBezTo>
                  <a:pt x="13190" y="6497"/>
                  <a:pt x="12532" y="5200"/>
                  <a:pt x="11847" y="4089"/>
                </a:cubicBezTo>
                <a:cubicBezTo>
                  <a:pt x="11430" y="3413"/>
                  <a:pt x="10847" y="2718"/>
                  <a:pt x="10143" y="2329"/>
                </a:cubicBezTo>
                <a:cubicBezTo>
                  <a:pt x="9383" y="1906"/>
                  <a:pt x="8585" y="1610"/>
                  <a:pt x="7756" y="1610"/>
                </a:cubicBezTo>
                <a:cubicBezTo>
                  <a:pt x="7423" y="1610"/>
                  <a:pt x="7086" y="1658"/>
                  <a:pt x="6743" y="1764"/>
                </a:cubicBezTo>
                <a:cubicBezTo>
                  <a:pt x="6391" y="1884"/>
                  <a:pt x="6067" y="2070"/>
                  <a:pt x="5789" y="2301"/>
                </a:cubicBezTo>
                <a:cubicBezTo>
                  <a:pt x="5632" y="2431"/>
                  <a:pt x="5502" y="2755"/>
                  <a:pt x="5298" y="2774"/>
                </a:cubicBezTo>
                <a:cubicBezTo>
                  <a:pt x="5280" y="2560"/>
                  <a:pt x="5113" y="2199"/>
                  <a:pt x="5002" y="1995"/>
                </a:cubicBezTo>
                <a:cubicBezTo>
                  <a:pt x="4891" y="1801"/>
                  <a:pt x="4780" y="1653"/>
                  <a:pt x="4548" y="1606"/>
                </a:cubicBezTo>
                <a:cubicBezTo>
                  <a:pt x="4469" y="1593"/>
                  <a:pt x="4391" y="1586"/>
                  <a:pt x="4313" y="1586"/>
                </a:cubicBezTo>
                <a:cubicBezTo>
                  <a:pt x="4235" y="1586"/>
                  <a:pt x="4159" y="1593"/>
                  <a:pt x="4085" y="1606"/>
                </a:cubicBezTo>
                <a:cubicBezTo>
                  <a:pt x="3992" y="1616"/>
                  <a:pt x="3844" y="1708"/>
                  <a:pt x="3789" y="1708"/>
                </a:cubicBezTo>
                <a:cubicBezTo>
                  <a:pt x="3766" y="1711"/>
                  <a:pt x="3745" y="1713"/>
                  <a:pt x="3725" y="1713"/>
                </a:cubicBezTo>
                <a:cubicBezTo>
                  <a:pt x="3486" y="1713"/>
                  <a:pt x="3443" y="1514"/>
                  <a:pt x="3298" y="1292"/>
                </a:cubicBezTo>
                <a:cubicBezTo>
                  <a:pt x="2973" y="801"/>
                  <a:pt x="2649" y="476"/>
                  <a:pt x="2140" y="254"/>
                </a:cubicBezTo>
                <a:cubicBezTo>
                  <a:pt x="1964" y="161"/>
                  <a:pt x="1779" y="87"/>
                  <a:pt x="1584" y="23"/>
                </a:cubicBezTo>
                <a:cubicBezTo>
                  <a:pt x="1522" y="7"/>
                  <a:pt x="1458" y="0"/>
                  <a:pt x="1393" y="0"/>
                </a:cubicBezTo>
                <a:close/>
                <a:moveTo>
                  <a:pt x="39616" y="11842"/>
                </a:moveTo>
                <a:cubicBezTo>
                  <a:pt x="39607" y="11842"/>
                  <a:pt x="39607" y="11859"/>
                  <a:pt x="39625" y="11906"/>
                </a:cubicBezTo>
                <a:cubicBezTo>
                  <a:pt x="39653" y="11929"/>
                  <a:pt x="39669" y="11938"/>
                  <a:pt x="39676" y="11938"/>
                </a:cubicBezTo>
                <a:cubicBezTo>
                  <a:pt x="39701" y="11938"/>
                  <a:pt x="39635" y="11842"/>
                  <a:pt x="39616" y="11842"/>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00" name="Google Shape;1800;p28"/>
          <p:cNvGrpSpPr/>
          <p:nvPr/>
        </p:nvGrpSpPr>
        <p:grpSpPr>
          <a:xfrm>
            <a:off x="-2905732" y="4977533"/>
            <a:ext cx="3786736" cy="1058000"/>
            <a:chOff x="6709575" y="3608950"/>
            <a:chExt cx="2840052" cy="793500"/>
          </a:xfrm>
        </p:grpSpPr>
        <p:sp>
          <p:nvSpPr>
            <p:cNvPr id="1801" name="Google Shape;1801;p28"/>
            <p:cNvSpPr/>
            <p:nvPr/>
          </p:nvSpPr>
          <p:spPr>
            <a:xfrm>
              <a:off x="6709575" y="3608950"/>
              <a:ext cx="2840052" cy="79350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8"/>
            <p:cNvSpPr/>
            <p:nvPr/>
          </p:nvSpPr>
          <p:spPr>
            <a:xfrm>
              <a:off x="6715280" y="4285738"/>
              <a:ext cx="2827667" cy="116712"/>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8"/>
            <p:cNvSpPr/>
            <p:nvPr/>
          </p:nvSpPr>
          <p:spPr>
            <a:xfrm>
              <a:off x="8001531" y="4237223"/>
              <a:ext cx="433239" cy="74622"/>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8"/>
            <p:cNvSpPr/>
            <p:nvPr/>
          </p:nvSpPr>
          <p:spPr>
            <a:xfrm>
              <a:off x="8832188" y="4321455"/>
              <a:ext cx="94305" cy="19581"/>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8"/>
            <p:cNvSpPr/>
            <p:nvPr/>
          </p:nvSpPr>
          <p:spPr>
            <a:xfrm>
              <a:off x="8281928" y="3977331"/>
              <a:ext cx="264774" cy="135676"/>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8"/>
            <p:cNvSpPr/>
            <p:nvPr/>
          </p:nvSpPr>
          <p:spPr>
            <a:xfrm>
              <a:off x="8297140" y="3610697"/>
              <a:ext cx="730287" cy="491055"/>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8"/>
            <p:cNvSpPr/>
            <p:nvPr/>
          </p:nvSpPr>
          <p:spPr>
            <a:xfrm>
              <a:off x="8762191" y="4103962"/>
              <a:ext cx="120978" cy="40857"/>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8"/>
            <p:cNvSpPr/>
            <p:nvPr/>
          </p:nvSpPr>
          <p:spPr>
            <a:xfrm>
              <a:off x="8739167" y="4131200"/>
              <a:ext cx="271609" cy="126169"/>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8"/>
            <p:cNvSpPr/>
            <p:nvPr/>
          </p:nvSpPr>
          <p:spPr>
            <a:xfrm>
              <a:off x="8935486" y="4258551"/>
              <a:ext cx="179051" cy="73132"/>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8"/>
            <p:cNvSpPr/>
            <p:nvPr/>
          </p:nvSpPr>
          <p:spPr>
            <a:xfrm>
              <a:off x="7951063" y="3997940"/>
              <a:ext cx="479903" cy="29134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8"/>
            <p:cNvSpPr/>
            <p:nvPr/>
          </p:nvSpPr>
          <p:spPr>
            <a:xfrm>
              <a:off x="8480406" y="4185163"/>
              <a:ext cx="297100" cy="130897"/>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8"/>
            <p:cNvSpPr/>
            <p:nvPr/>
          </p:nvSpPr>
          <p:spPr>
            <a:xfrm>
              <a:off x="7279877" y="3832867"/>
              <a:ext cx="682184" cy="336878"/>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8"/>
            <p:cNvSpPr/>
            <p:nvPr/>
          </p:nvSpPr>
          <p:spPr>
            <a:xfrm>
              <a:off x="7590237" y="4180589"/>
              <a:ext cx="353478" cy="155873"/>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8"/>
            <p:cNvSpPr/>
            <p:nvPr/>
          </p:nvSpPr>
          <p:spPr>
            <a:xfrm>
              <a:off x="7506004" y="4182901"/>
              <a:ext cx="119488" cy="54270"/>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8"/>
            <p:cNvSpPr/>
            <p:nvPr/>
          </p:nvSpPr>
          <p:spPr>
            <a:xfrm>
              <a:off x="7129452" y="4123954"/>
              <a:ext cx="155719" cy="110802"/>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8"/>
            <p:cNvSpPr/>
            <p:nvPr/>
          </p:nvSpPr>
          <p:spPr>
            <a:xfrm>
              <a:off x="7021373" y="4164400"/>
              <a:ext cx="117175" cy="146623"/>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8"/>
            <p:cNvSpPr/>
            <p:nvPr/>
          </p:nvSpPr>
          <p:spPr>
            <a:xfrm>
              <a:off x="7120869" y="4214302"/>
              <a:ext cx="333743" cy="124370"/>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8"/>
            <p:cNvSpPr/>
            <p:nvPr/>
          </p:nvSpPr>
          <p:spPr>
            <a:xfrm>
              <a:off x="6747657" y="4246268"/>
              <a:ext cx="311850" cy="124061"/>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8"/>
            <p:cNvSpPr/>
            <p:nvPr/>
          </p:nvSpPr>
          <p:spPr>
            <a:xfrm>
              <a:off x="8410409" y="4155047"/>
              <a:ext cx="78117" cy="74982"/>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8"/>
            <p:cNvSpPr/>
            <p:nvPr/>
          </p:nvSpPr>
          <p:spPr>
            <a:xfrm>
              <a:off x="8705556" y="4155766"/>
              <a:ext cx="54784" cy="20557"/>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8"/>
            <p:cNvSpPr/>
            <p:nvPr/>
          </p:nvSpPr>
          <p:spPr>
            <a:xfrm>
              <a:off x="8793643" y="4267545"/>
              <a:ext cx="55247" cy="23538"/>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8"/>
            <p:cNvSpPr/>
            <p:nvPr/>
          </p:nvSpPr>
          <p:spPr>
            <a:xfrm>
              <a:off x="7864416" y="4180537"/>
              <a:ext cx="57200" cy="21020"/>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8"/>
            <p:cNvSpPr/>
            <p:nvPr/>
          </p:nvSpPr>
          <p:spPr>
            <a:xfrm>
              <a:off x="7294165" y="4171287"/>
              <a:ext cx="96669" cy="29448"/>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8"/>
            <p:cNvSpPr/>
            <p:nvPr/>
          </p:nvSpPr>
          <p:spPr>
            <a:xfrm>
              <a:off x="7627136" y="4110489"/>
              <a:ext cx="181159" cy="72515"/>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8"/>
            <p:cNvSpPr/>
            <p:nvPr/>
          </p:nvSpPr>
          <p:spPr>
            <a:xfrm>
              <a:off x="7481233" y="4261480"/>
              <a:ext cx="123805" cy="20557"/>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8"/>
            <p:cNvSpPr/>
            <p:nvPr/>
          </p:nvSpPr>
          <p:spPr>
            <a:xfrm>
              <a:off x="8572758" y="4110130"/>
              <a:ext cx="93329" cy="34330"/>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8"/>
            <p:cNvSpPr/>
            <p:nvPr/>
          </p:nvSpPr>
          <p:spPr>
            <a:xfrm>
              <a:off x="9118289" y="4185163"/>
              <a:ext cx="393255" cy="174683"/>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8"/>
            <p:cNvSpPr/>
            <p:nvPr/>
          </p:nvSpPr>
          <p:spPr>
            <a:xfrm>
              <a:off x="9185871" y="4360000"/>
              <a:ext cx="155257" cy="28266"/>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28"/>
            <p:cNvSpPr/>
            <p:nvPr/>
          </p:nvSpPr>
          <p:spPr>
            <a:xfrm>
              <a:off x="7068038" y="3814160"/>
              <a:ext cx="97183" cy="90399"/>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28"/>
            <p:cNvSpPr/>
            <p:nvPr/>
          </p:nvSpPr>
          <p:spPr>
            <a:xfrm>
              <a:off x="7017570" y="3774125"/>
              <a:ext cx="26262" cy="2996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8"/>
            <p:cNvSpPr/>
            <p:nvPr/>
          </p:nvSpPr>
          <p:spPr>
            <a:xfrm>
              <a:off x="6933800" y="4140040"/>
              <a:ext cx="33354" cy="28728"/>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8"/>
            <p:cNvSpPr/>
            <p:nvPr/>
          </p:nvSpPr>
          <p:spPr>
            <a:xfrm>
              <a:off x="7088492" y="4035045"/>
              <a:ext cx="81920" cy="61825"/>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8"/>
            <p:cNvSpPr/>
            <p:nvPr/>
          </p:nvSpPr>
          <p:spPr>
            <a:xfrm>
              <a:off x="7102933" y="4096870"/>
              <a:ext cx="35152" cy="26827"/>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8"/>
            <p:cNvSpPr/>
            <p:nvPr/>
          </p:nvSpPr>
          <p:spPr>
            <a:xfrm>
              <a:off x="8009599" y="3895463"/>
              <a:ext cx="102425" cy="88241"/>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8"/>
            <p:cNvSpPr/>
            <p:nvPr/>
          </p:nvSpPr>
          <p:spPr>
            <a:xfrm>
              <a:off x="7981796" y="3914684"/>
              <a:ext cx="29294" cy="37928"/>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8"/>
            <p:cNvSpPr/>
            <p:nvPr/>
          </p:nvSpPr>
          <p:spPr>
            <a:xfrm>
              <a:off x="8229559" y="3923883"/>
              <a:ext cx="53808" cy="39212"/>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8"/>
            <p:cNvSpPr/>
            <p:nvPr/>
          </p:nvSpPr>
          <p:spPr>
            <a:xfrm>
              <a:off x="9152106" y="4123749"/>
              <a:ext cx="54270" cy="38801"/>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38" name="Google Shape;1838;p28"/>
          <p:cNvSpPr/>
          <p:nvPr/>
        </p:nvSpPr>
        <p:spPr>
          <a:xfrm>
            <a:off x="13267667" y="492203"/>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9" name="Google Shape;1839;p28"/>
          <p:cNvSpPr/>
          <p:nvPr/>
        </p:nvSpPr>
        <p:spPr>
          <a:xfrm>
            <a:off x="12552412" y="8197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0" name="Google Shape;1840;p28"/>
          <p:cNvSpPr/>
          <p:nvPr/>
        </p:nvSpPr>
        <p:spPr>
          <a:xfrm>
            <a:off x="14569545" y="7142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1" name="Google Shape;1841;p28"/>
          <p:cNvSpPr/>
          <p:nvPr/>
        </p:nvSpPr>
        <p:spPr>
          <a:xfrm>
            <a:off x="14694783" y="1233603"/>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42" name="Google Shape;1842;p28"/>
          <p:cNvGrpSpPr/>
          <p:nvPr/>
        </p:nvGrpSpPr>
        <p:grpSpPr>
          <a:xfrm flipH="1">
            <a:off x="9129182" y="5229055"/>
            <a:ext cx="6537476" cy="1644069"/>
            <a:chOff x="4624250" y="2097578"/>
            <a:chExt cx="4686138" cy="1178488"/>
          </a:xfrm>
        </p:grpSpPr>
        <p:sp>
          <p:nvSpPr>
            <p:cNvPr id="1843" name="Google Shape;1843;p28"/>
            <p:cNvSpPr/>
            <p:nvPr/>
          </p:nvSpPr>
          <p:spPr>
            <a:xfrm>
              <a:off x="6637807" y="2100616"/>
              <a:ext cx="2606553" cy="1174520"/>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28"/>
            <p:cNvSpPr/>
            <p:nvPr/>
          </p:nvSpPr>
          <p:spPr>
            <a:xfrm>
              <a:off x="8152479" y="2097578"/>
              <a:ext cx="946237" cy="637390"/>
            </a:xfrm>
            <a:custGeom>
              <a:avLst/>
              <a:gdLst/>
              <a:ahLst/>
              <a:cxnLst/>
              <a:rect l="l" t="t" r="r" b="b"/>
              <a:pathLst>
                <a:path w="9032" h="6084" extrusionOk="0">
                  <a:moveTo>
                    <a:pt x="4996" y="0"/>
                  </a:moveTo>
                  <a:cubicBezTo>
                    <a:pt x="4682" y="0"/>
                    <a:pt x="4369" y="52"/>
                    <a:pt x="4095" y="124"/>
                  </a:cubicBezTo>
                  <a:cubicBezTo>
                    <a:pt x="3567" y="263"/>
                    <a:pt x="3048" y="476"/>
                    <a:pt x="2567" y="735"/>
                  </a:cubicBezTo>
                  <a:cubicBezTo>
                    <a:pt x="2252" y="921"/>
                    <a:pt x="1946" y="1115"/>
                    <a:pt x="1650" y="1328"/>
                  </a:cubicBezTo>
                  <a:cubicBezTo>
                    <a:pt x="1520" y="1421"/>
                    <a:pt x="1400" y="1523"/>
                    <a:pt x="1261" y="1625"/>
                  </a:cubicBezTo>
                  <a:cubicBezTo>
                    <a:pt x="1131" y="1727"/>
                    <a:pt x="1001" y="1847"/>
                    <a:pt x="890" y="1986"/>
                  </a:cubicBezTo>
                  <a:cubicBezTo>
                    <a:pt x="686" y="2217"/>
                    <a:pt x="446" y="2458"/>
                    <a:pt x="325" y="2736"/>
                  </a:cubicBezTo>
                  <a:cubicBezTo>
                    <a:pt x="270" y="2838"/>
                    <a:pt x="223" y="2940"/>
                    <a:pt x="186" y="3051"/>
                  </a:cubicBezTo>
                  <a:cubicBezTo>
                    <a:pt x="158" y="3171"/>
                    <a:pt x="112" y="3292"/>
                    <a:pt x="94" y="3412"/>
                  </a:cubicBezTo>
                  <a:cubicBezTo>
                    <a:pt x="66" y="3653"/>
                    <a:pt x="1" y="3912"/>
                    <a:pt x="38" y="4153"/>
                  </a:cubicBezTo>
                  <a:cubicBezTo>
                    <a:pt x="75" y="4283"/>
                    <a:pt x="112" y="4403"/>
                    <a:pt x="158" y="4524"/>
                  </a:cubicBezTo>
                  <a:cubicBezTo>
                    <a:pt x="205" y="4663"/>
                    <a:pt x="260" y="4802"/>
                    <a:pt x="334" y="4931"/>
                  </a:cubicBezTo>
                  <a:cubicBezTo>
                    <a:pt x="483" y="5218"/>
                    <a:pt x="677" y="5487"/>
                    <a:pt x="1001" y="5635"/>
                  </a:cubicBezTo>
                  <a:cubicBezTo>
                    <a:pt x="1236" y="5732"/>
                    <a:pt x="1482" y="5781"/>
                    <a:pt x="1727" y="5781"/>
                  </a:cubicBezTo>
                  <a:cubicBezTo>
                    <a:pt x="1860" y="5781"/>
                    <a:pt x="1992" y="5766"/>
                    <a:pt x="2122" y="5737"/>
                  </a:cubicBezTo>
                  <a:cubicBezTo>
                    <a:pt x="2484" y="5665"/>
                    <a:pt x="2852" y="5626"/>
                    <a:pt x="3217" y="5626"/>
                  </a:cubicBezTo>
                  <a:cubicBezTo>
                    <a:pt x="3319" y="5626"/>
                    <a:pt x="3420" y="5629"/>
                    <a:pt x="3521" y="5635"/>
                  </a:cubicBezTo>
                  <a:cubicBezTo>
                    <a:pt x="3687" y="5645"/>
                    <a:pt x="3863" y="5682"/>
                    <a:pt x="4021" y="5700"/>
                  </a:cubicBezTo>
                  <a:cubicBezTo>
                    <a:pt x="4178" y="5719"/>
                    <a:pt x="4327" y="5728"/>
                    <a:pt x="4484" y="5756"/>
                  </a:cubicBezTo>
                  <a:cubicBezTo>
                    <a:pt x="4734" y="5784"/>
                    <a:pt x="4975" y="5830"/>
                    <a:pt x="5225" y="5867"/>
                  </a:cubicBezTo>
                  <a:cubicBezTo>
                    <a:pt x="5762" y="5941"/>
                    <a:pt x="6300" y="6024"/>
                    <a:pt x="6837" y="6061"/>
                  </a:cubicBezTo>
                  <a:cubicBezTo>
                    <a:pt x="7041" y="6080"/>
                    <a:pt x="7244" y="6080"/>
                    <a:pt x="7448" y="6080"/>
                  </a:cubicBezTo>
                  <a:cubicBezTo>
                    <a:pt x="7492" y="6082"/>
                    <a:pt x="7535" y="6083"/>
                    <a:pt x="7578" y="6083"/>
                  </a:cubicBezTo>
                  <a:cubicBezTo>
                    <a:pt x="7707" y="6083"/>
                    <a:pt x="7832" y="6073"/>
                    <a:pt x="7958" y="6052"/>
                  </a:cubicBezTo>
                  <a:cubicBezTo>
                    <a:pt x="8310" y="5987"/>
                    <a:pt x="8726" y="5756"/>
                    <a:pt x="8875" y="5450"/>
                  </a:cubicBezTo>
                  <a:cubicBezTo>
                    <a:pt x="8939" y="5339"/>
                    <a:pt x="8986" y="5209"/>
                    <a:pt x="9004" y="5080"/>
                  </a:cubicBezTo>
                  <a:cubicBezTo>
                    <a:pt x="9023" y="4922"/>
                    <a:pt x="9032" y="4755"/>
                    <a:pt x="9023" y="4598"/>
                  </a:cubicBezTo>
                  <a:cubicBezTo>
                    <a:pt x="8967" y="3607"/>
                    <a:pt x="8671" y="2644"/>
                    <a:pt x="8161" y="1782"/>
                  </a:cubicBezTo>
                  <a:cubicBezTo>
                    <a:pt x="7865" y="1291"/>
                    <a:pt x="7374" y="958"/>
                    <a:pt x="6874" y="643"/>
                  </a:cubicBezTo>
                  <a:cubicBezTo>
                    <a:pt x="6689" y="522"/>
                    <a:pt x="6503" y="421"/>
                    <a:pt x="6309" y="328"/>
                  </a:cubicBezTo>
                  <a:cubicBezTo>
                    <a:pt x="6198" y="272"/>
                    <a:pt x="6077" y="235"/>
                    <a:pt x="5957" y="217"/>
                  </a:cubicBezTo>
                  <a:cubicBezTo>
                    <a:pt x="5666" y="59"/>
                    <a:pt x="5330" y="0"/>
                    <a:pt x="4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28"/>
            <p:cNvSpPr/>
            <p:nvPr/>
          </p:nvSpPr>
          <p:spPr>
            <a:xfrm>
              <a:off x="8694945" y="2753713"/>
              <a:ext cx="296066" cy="133366"/>
            </a:xfrm>
            <a:custGeom>
              <a:avLst/>
              <a:gdLst/>
              <a:ahLst/>
              <a:cxnLst/>
              <a:rect l="l" t="t" r="r" b="b"/>
              <a:pathLst>
                <a:path w="2826" h="1273" extrusionOk="0">
                  <a:moveTo>
                    <a:pt x="1337" y="0"/>
                  </a:moveTo>
                  <a:cubicBezTo>
                    <a:pt x="1198" y="0"/>
                    <a:pt x="1058" y="10"/>
                    <a:pt x="918" y="30"/>
                  </a:cubicBezTo>
                  <a:cubicBezTo>
                    <a:pt x="695" y="58"/>
                    <a:pt x="390" y="67"/>
                    <a:pt x="195" y="187"/>
                  </a:cubicBezTo>
                  <a:cubicBezTo>
                    <a:pt x="1" y="308"/>
                    <a:pt x="10" y="493"/>
                    <a:pt x="56" y="669"/>
                  </a:cubicBezTo>
                  <a:cubicBezTo>
                    <a:pt x="149" y="938"/>
                    <a:pt x="334" y="1040"/>
                    <a:pt x="603" y="1151"/>
                  </a:cubicBezTo>
                  <a:cubicBezTo>
                    <a:pt x="822" y="1230"/>
                    <a:pt x="1056" y="1272"/>
                    <a:pt x="1290" y="1272"/>
                  </a:cubicBezTo>
                  <a:cubicBezTo>
                    <a:pt x="1382" y="1272"/>
                    <a:pt x="1475" y="1266"/>
                    <a:pt x="1566" y="1253"/>
                  </a:cubicBezTo>
                  <a:cubicBezTo>
                    <a:pt x="1724" y="1243"/>
                    <a:pt x="1881" y="1206"/>
                    <a:pt x="2029" y="1123"/>
                  </a:cubicBezTo>
                  <a:cubicBezTo>
                    <a:pt x="2122" y="1058"/>
                    <a:pt x="2215" y="984"/>
                    <a:pt x="2307" y="919"/>
                  </a:cubicBezTo>
                  <a:cubicBezTo>
                    <a:pt x="2418" y="817"/>
                    <a:pt x="2520" y="706"/>
                    <a:pt x="2613" y="586"/>
                  </a:cubicBezTo>
                  <a:cubicBezTo>
                    <a:pt x="2678" y="521"/>
                    <a:pt x="2752" y="456"/>
                    <a:pt x="2826" y="391"/>
                  </a:cubicBezTo>
                  <a:cubicBezTo>
                    <a:pt x="2715" y="317"/>
                    <a:pt x="2585" y="252"/>
                    <a:pt x="2455" y="206"/>
                  </a:cubicBezTo>
                  <a:cubicBezTo>
                    <a:pt x="2270" y="141"/>
                    <a:pt x="2076" y="86"/>
                    <a:pt x="1881" y="48"/>
                  </a:cubicBezTo>
                  <a:cubicBezTo>
                    <a:pt x="1702" y="17"/>
                    <a:pt x="1520" y="0"/>
                    <a:pt x="13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8"/>
            <p:cNvSpPr/>
            <p:nvPr/>
          </p:nvSpPr>
          <p:spPr>
            <a:xfrm>
              <a:off x="8794890" y="2878067"/>
              <a:ext cx="263065" cy="137033"/>
            </a:xfrm>
            <a:custGeom>
              <a:avLst/>
              <a:gdLst/>
              <a:ahLst/>
              <a:cxnLst/>
              <a:rect l="l" t="t" r="r" b="b"/>
              <a:pathLst>
                <a:path w="2511" h="1308" extrusionOk="0">
                  <a:moveTo>
                    <a:pt x="1714" y="1"/>
                  </a:moveTo>
                  <a:cubicBezTo>
                    <a:pt x="1381" y="1"/>
                    <a:pt x="1057" y="29"/>
                    <a:pt x="742" y="93"/>
                  </a:cubicBezTo>
                  <a:cubicBezTo>
                    <a:pt x="418" y="149"/>
                    <a:pt x="10" y="279"/>
                    <a:pt x="1" y="631"/>
                  </a:cubicBezTo>
                  <a:cubicBezTo>
                    <a:pt x="1" y="807"/>
                    <a:pt x="75" y="964"/>
                    <a:pt x="205" y="1075"/>
                  </a:cubicBezTo>
                  <a:cubicBezTo>
                    <a:pt x="394" y="1248"/>
                    <a:pt x="680" y="1308"/>
                    <a:pt x="943" y="1308"/>
                  </a:cubicBezTo>
                  <a:cubicBezTo>
                    <a:pt x="963" y="1308"/>
                    <a:pt x="982" y="1307"/>
                    <a:pt x="1001" y="1307"/>
                  </a:cubicBezTo>
                  <a:cubicBezTo>
                    <a:pt x="1149" y="1307"/>
                    <a:pt x="1307" y="1279"/>
                    <a:pt x="1436" y="1205"/>
                  </a:cubicBezTo>
                  <a:cubicBezTo>
                    <a:pt x="1566" y="1131"/>
                    <a:pt x="1705" y="1084"/>
                    <a:pt x="1826" y="1010"/>
                  </a:cubicBezTo>
                  <a:cubicBezTo>
                    <a:pt x="1983" y="918"/>
                    <a:pt x="2140" y="816"/>
                    <a:pt x="2289" y="705"/>
                  </a:cubicBezTo>
                  <a:cubicBezTo>
                    <a:pt x="2418" y="603"/>
                    <a:pt x="2511" y="529"/>
                    <a:pt x="2437" y="362"/>
                  </a:cubicBezTo>
                  <a:cubicBezTo>
                    <a:pt x="2363" y="269"/>
                    <a:pt x="2307" y="158"/>
                    <a:pt x="2196" y="112"/>
                  </a:cubicBezTo>
                  <a:cubicBezTo>
                    <a:pt x="2039" y="47"/>
                    <a:pt x="1872" y="10"/>
                    <a:pt x="17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28"/>
            <p:cNvSpPr/>
            <p:nvPr/>
          </p:nvSpPr>
          <p:spPr>
            <a:xfrm>
              <a:off x="8874510" y="3025889"/>
              <a:ext cx="113670" cy="39392"/>
            </a:xfrm>
            <a:custGeom>
              <a:avLst/>
              <a:gdLst/>
              <a:ahLst/>
              <a:cxnLst/>
              <a:rect l="l" t="t" r="r" b="b"/>
              <a:pathLst>
                <a:path w="1085" h="376" extrusionOk="0">
                  <a:moveTo>
                    <a:pt x="561" y="1"/>
                  </a:moveTo>
                  <a:cubicBezTo>
                    <a:pt x="507" y="1"/>
                    <a:pt x="453" y="5"/>
                    <a:pt x="399" y="16"/>
                  </a:cubicBezTo>
                  <a:cubicBezTo>
                    <a:pt x="278" y="35"/>
                    <a:pt x="56" y="90"/>
                    <a:pt x="28" y="211"/>
                  </a:cubicBezTo>
                  <a:cubicBezTo>
                    <a:pt x="0" y="331"/>
                    <a:pt x="250" y="359"/>
                    <a:pt x="352" y="368"/>
                  </a:cubicBezTo>
                  <a:cubicBezTo>
                    <a:pt x="422" y="373"/>
                    <a:pt x="496" y="375"/>
                    <a:pt x="570" y="375"/>
                  </a:cubicBezTo>
                  <a:cubicBezTo>
                    <a:pt x="644" y="375"/>
                    <a:pt x="718" y="373"/>
                    <a:pt x="788" y="368"/>
                  </a:cubicBezTo>
                  <a:cubicBezTo>
                    <a:pt x="885" y="351"/>
                    <a:pt x="982" y="266"/>
                    <a:pt x="1071" y="266"/>
                  </a:cubicBezTo>
                  <a:cubicBezTo>
                    <a:pt x="1075" y="266"/>
                    <a:pt x="1080" y="266"/>
                    <a:pt x="1084" y="266"/>
                  </a:cubicBezTo>
                  <a:lnTo>
                    <a:pt x="1028" y="211"/>
                  </a:lnTo>
                  <a:cubicBezTo>
                    <a:pt x="936" y="100"/>
                    <a:pt x="815" y="35"/>
                    <a:pt x="676" y="7"/>
                  </a:cubicBezTo>
                  <a:cubicBezTo>
                    <a:pt x="638" y="3"/>
                    <a:pt x="600" y="1"/>
                    <a:pt x="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28"/>
            <p:cNvSpPr/>
            <p:nvPr/>
          </p:nvSpPr>
          <p:spPr>
            <a:xfrm>
              <a:off x="7948714" y="2595520"/>
              <a:ext cx="306752" cy="201254"/>
            </a:xfrm>
            <a:custGeom>
              <a:avLst/>
              <a:gdLst/>
              <a:ahLst/>
              <a:cxnLst/>
              <a:rect l="l" t="t" r="r" b="b"/>
              <a:pathLst>
                <a:path w="2928" h="1921" extrusionOk="0">
                  <a:moveTo>
                    <a:pt x="650" y="0"/>
                  </a:moveTo>
                  <a:cubicBezTo>
                    <a:pt x="612" y="0"/>
                    <a:pt x="575" y="4"/>
                    <a:pt x="538" y="12"/>
                  </a:cubicBezTo>
                  <a:cubicBezTo>
                    <a:pt x="455" y="30"/>
                    <a:pt x="381" y="58"/>
                    <a:pt x="316" y="104"/>
                  </a:cubicBezTo>
                  <a:cubicBezTo>
                    <a:pt x="288" y="123"/>
                    <a:pt x="260" y="141"/>
                    <a:pt x="242" y="169"/>
                  </a:cubicBezTo>
                  <a:cubicBezTo>
                    <a:pt x="205" y="197"/>
                    <a:pt x="158" y="215"/>
                    <a:pt x="121" y="243"/>
                  </a:cubicBezTo>
                  <a:cubicBezTo>
                    <a:pt x="19" y="364"/>
                    <a:pt x="1" y="540"/>
                    <a:pt x="84" y="679"/>
                  </a:cubicBezTo>
                  <a:cubicBezTo>
                    <a:pt x="103" y="716"/>
                    <a:pt x="131" y="762"/>
                    <a:pt x="168" y="790"/>
                  </a:cubicBezTo>
                  <a:cubicBezTo>
                    <a:pt x="232" y="836"/>
                    <a:pt x="316" y="882"/>
                    <a:pt x="390" y="919"/>
                  </a:cubicBezTo>
                  <a:cubicBezTo>
                    <a:pt x="520" y="993"/>
                    <a:pt x="668" y="1049"/>
                    <a:pt x="797" y="1132"/>
                  </a:cubicBezTo>
                  <a:cubicBezTo>
                    <a:pt x="1159" y="1355"/>
                    <a:pt x="1492" y="1586"/>
                    <a:pt x="1872" y="1790"/>
                  </a:cubicBezTo>
                  <a:cubicBezTo>
                    <a:pt x="2013" y="1861"/>
                    <a:pt x="2138" y="1920"/>
                    <a:pt x="2283" y="1920"/>
                  </a:cubicBezTo>
                  <a:cubicBezTo>
                    <a:pt x="2329" y="1920"/>
                    <a:pt x="2377" y="1914"/>
                    <a:pt x="2428" y="1901"/>
                  </a:cubicBezTo>
                  <a:cubicBezTo>
                    <a:pt x="2539" y="1873"/>
                    <a:pt x="2641" y="1827"/>
                    <a:pt x="2733" y="1762"/>
                  </a:cubicBezTo>
                  <a:cubicBezTo>
                    <a:pt x="2798" y="1716"/>
                    <a:pt x="2863" y="1679"/>
                    <a:pt x="2928" y="1642"/>
                  </a:cubicBezTo>
                  <a:cubicBezTo>
                    <a:pt x="2844" y="1457"/>
                    <a:pt x="2715" y="1299"/>
                    <a:pt x="2557" y="1179"/>
                  </a:cubicBezTo>
                  <a:cubicBezTo>
                    <a:pt x="2381" y="1040"/>
                    <a:pt x="2215" y="892"/>
                    <a:pt x="2057" y="743"/>
                  </a:cubicBezTo>
                  <a:cubicBezTo>
                    <a:pt x="1789" y="503"/>
                    <a:pt x="1483" y="308"/>
                    <a:pt x="1159" y="151"/>
                  </a:cubicBezTo>
                  <a:cubicBezTo>
                    <a:pt x="1013" y="82"/>
                    <a:pt x="830" y="0"/>
                    <a:pt x="6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8"/>
            <p:cNvSpPr/>
            <p:nvPr/>
          </p:nvSpPr>
          <p:spPr>
            <a:xfrm>
              <a:off x="7559622" y="2613120"/>
              <a:ext cx="564893" cy="318695"/>
            </a:xfrm>
            <a:custGeom>
              <a:avLst/>
              <a:gdLst/>
              <a:ahLst/>
              <a:cxnLst/>
              <a:rect l="l" t="t" r="r" b="b"/>
              <a:pathLst>
                <a:path w="5392" h="3042" extrusionOk="0">
                  <a:moveTo>
                    <a:pt x="2190" y="0"/>
                  </a:moveTo>
                  <a:cubicBezTo>
                    <a:pt x="2016" y="0"/>
                    <a:pt x="1841" y="16"/>
                    <a:pt x="1668" y="47"/>
                  </a:cubicBezTo>
                  <a:cubicBezTo>
                    <a:pt x="1399" y="84"/>
                    <a:pt x="1140" y="159"/>
                    <a:pt x="890" y="251"/>
                  </a:cubicBezTo>
                  <a:cubicBezTo>
                    <a:pt x="732" y="325"/>
                    <a:pt x="584" y="427"/>
                    <a:pt x="454" y="538"/>
                  </a:cubicBezTo>
                  <a:cubicBezTo>
                    <a:pt x="343" y="612"/>
                    <a:pt x="251" y="705"/>
                    <a:pt x="177" y="807"/>
                  </a:cubicBezTo>
                  <a:cubicBezTo>
                    <a:pt x="93" y="955"/>
                    <a:pt x="102" y="1094"/>
                    <a:pt x="84" y="1242"/>
                  </a:cubicBezTo>
                  <a:cubicBezTo>
                    <a:pt x="47" y="1511"/>
                    <a:pt x="1" y="1807"/>
                    <a:pt x="269" y="1993"/>
                  </a:cubicBezTo>
                  <a:cubicBezTo>
                    <a:pt x="380" y="2067"/>
                    <a:pt x="510" y="2122"/>
                    <a:pt x="630" y="2178"/>
                  </a:cubicBezTo>
                  <a:cubicBezTo>
                    <a:pt x="816" y="2261"/>
                    <a:pt x="1010" y="2335"/>
                    <a:pt x="1205" y="2391"/>
                  </a:cubicBezTo>
                  <a:cubicBezTo>
                    <a:pt x="1696" y="2530"/>
                    <a:pt x="2224" y="2585"/>
                    <a:pt x="2724" y="2706"/>
                  </a:cubicBezTo>
                  <a:cubicBezTo>
                    <a:pt x="2983" y="2761"/>
                    <a:pt x="3252" y="2817"/>
                    <a:pt x="3502" y="2891"/>
                  </a:cubicBezTo>
                  <a:cubicBezTo>
                    <a:pt x="3687" y="2947"/>
                    <a:pt x="3872" y="2993"/>
                    <a:pt x="4058" y="3021"/>
                  </a:cubicBezTo>
                  <a:cubicBezTo>
                    <a:pt x="4138" y="3034"/>
                    <a:pt x="4219" y="3042"/>
                    <a:pt x="4301" y="3042"/>
                  </a:cubicBezTo>
                  <a:cubicBezTo>
                    <a:pt x="4631" y="3042"/>
                    <a:pt x="4975" y="2909"/>
                    <a:pt x="5391" y="2419"/>
                  </a:cubicBezTo>
                  <a:cubicBezTo>
                    <a:pt x="5391" y="2270"/>
                    <a:pt x="5364" y="2141"/>
                    <a:pt x="5289" y="2020"/>
                  </a:cubicBezTo>
                  <a:cubicBezTo>
                    <a:pt x="5215" y="1891"/>
                    <a:pt x="5123" y="1770"/>
                    <a:pt x="5021" y="1668"/>
                  </a:cubicBezTo>
                  <a:cubicBezTo>
                    <a:pt x="4780" y="1418"/>
                    <a:pt x="4558" y="1177"/>
                    <a:pt x="4298" y="946"/>
                  </a:cubicBezTo>
                  <a:cubicBezTo>
                    <a:pt x="4104" y="779"/>
                    <a:pt x="3928" y="603"/>
                    <a:pt x="3715" y="446"/>
                  </a:cubicBezTo>
                  <a:cubicBezTo>
                    <a:pt x="3259" y="151"/>
                    <a:pt x="2730" y="0"/>
                    <a:pt x="21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28"/>
            <p:cNvSpPr/>
            <p:nvPr/>
          </p:nvSpPr>
          <p:spPr>
            <a:xfrm>
              <a:off x="6950212" y="2686350"/>
              <a:ext cx="741527" cy="366782"/>
            </a:xfrm>
            <a:custGeom>
              <a:avLst/>
              <a:gdLst/>
              <a:ahLst/>
              <a:cxnLst/>
              <a:rect l="l" t="t" r="r" b="b"/>
              <a:pathLst>
                <a:path w="7078" h="3501" extrusionOk="0">
                  <a:moveTo>
                    <a:pt x="3161" y="1"/>
                  </a:moveTo>
                  <a:cubicBezTo>
                    <a:pt x="2987" y="1"/>
                    <a:pt x="2812" y="13"/>
                    <a:pt x="2641" y="34"/>
                  </a:cubicBezTo>
                  <a:cubicBezTo>
                    <a:pt x="2409" y="71"/>
                    <a:pt x="2187" y="117"/>
                    <a:pt x="1964" y="191"/>
                  </a:cubicBezTo>
                  <a:cubicBezTo>
                    <a:pt x="1770" y="238"/>
                    <a:pt x="1575" y="330"/>
                    <a:pt x="1399" y="441"/>
                  </a:cubicBezTo>
                  <a:cubicBezTo>
                    <a:pt x="1094" y="627"/>
                    <a:pt x="825" y="858"/>
                    <a:pt x="603" y="1136"/>
                  </a:cubicBezTo>
                  <a:cubicBezTo>
                    <a:pt x="519" y="1229"/>
                    <a:pt x="445" y="1303"/>
                    <a:pt x="371" y="1386"/>
                  </a:cubicBezTo>
                  <a:cubicBezTo>
                    <a:pt x="316" y="1442"/>
                    <a:pt x="279" y="1507"/>
                    <a:pt x="232" y="1562"/>
                  </a:cubicBezTo>
                  <a:cubicBezTo>
                    <a:pt x="167" y="1627"/>
                    <a:pt x="121" y="1701"/>
                    <a:pt x="93" y="1775"/>
                  </a:cubicBezTo>
                  <a:cubicBezTo>
                    <a:pt x="1" y="2025"/>
                    <a:pt x="47" y="2461"/>
                    <a:pt x="316" y="2609"/>
                  </a:cubicBezTo>
                  <a:cubicBezTo>
                    <a:pt x="417" y="2664"/>
                    <a:pt x="519" y="2701"/>
                    <a:pt x="631" y="2720"/>
                  </a:cubicBezTo>
                  <a:cubicBezTo>
                    <a:pt x="779" y="2757"/>
                    <a:pt x="927" y="2813"/>
                    <a:pt x="1094" y="2840"/>
                  </a:cubicBezTo>
                  <a:cubicBezTo>
                    <a:pt x="1566" y="2924"/>
                    <a:pt x="2038" y="2989"/>
                    <a:pt x="2511" y="3100"/>
                  </a:cubicBezTo>
                  <a:cubicBezTo>
                    <a:pt x="2826" y="3165"/>
                    <a:pt x="3150" y="3229"/>
                    <a:pt x="3465" y="3276"/>
                  </a:cubicBezTo>
                  <a:cubicBezTo>
                    <a:pt x="3743" y="3322"/>
                    <a:pt x="4039" y="3387"/>
                    <a:pt x="4326" y="3415"/>
                  </a:cubicBezTo>
                  <a:cubicBezTo>
                    <a:pt x="4576" y="3433"/>
                    <a:pt x="4826" y="3470"/>
                    <a:pt x="5077" y="3489"/>
                  </a:cubicBezTo>
                  <a:cubicBezTo>
                    <a:pt x="5202" y="3498"/>
                    <a:pt x="5327" y="3500"/>
                    <a:pt x="5452" y="3500"/>
                  </a:cubicBezTo>
                  <a:cubicBezTo>
                    <a:pt x="5577" y="3500"/>
                    <a:pt x="5702" y="3498"/>
                    <a:pt x="5827" y="3498"/>
                  </a:cubicBezTo>
                  <a:cubicBezTo>
                    <a:pt x="6040" y="3498"/>
                    <a:pt x="6253" y="3452"/>
                    <a:pt x="6447" y="3368"/>
                  </a:cubicBezTo>
                  <a:cubicBezTo>
                    <a:pt x="6577" y="3313"/>
                    <a:pt x="6698" y="3229"/>
                    <a:pt x="6790" y="3128"/>
                  </a:cubicBezTo>
                  <a:cubicBezTo>
                    <a:pt x="7077" y="2720"/>
                    <a:pt x="6577" y="2275"/>
                    <a:pt x="6642" y="2164"/>
                  </a:cubicBezTo>
                  <a:cubicBezTo>
                    <a:pt x="6540" y="1905"/>
                    <a:pt x="6392" y="1664"/>
                    <a:pt x="6197" y="1460"/>
                  </a:cubicBezTo>
                  <a:cubicBezTo>
                    <a:pt x="6003" y="1247"/>
                    <a:pt x="5845" y="1025"/>
                    <a:pt x="5651" y="821"/>
                  </a:cubicBezTo>
                  <a:cubicBezTo>
                    <a:pt x="5299" y="497"/>
                    <a:pt x="4882" y="265"/>
                    <a:pt x="4419" y="154"/>
                  </a:cubicBezTo>
                  <a:cubicBezTo>
                    <a:pt x="4141" y="89"/>
                    <a:pt x="3854" y="43"/>
                    <a:pt x="3567" y="25"/>
                  </a:cubicBezTo>
                  <a:cubicBezTo>
                    <a:pt x="3433" y="8"/>
                    <a:pt x="3297" y="1"/>
                    <a:pt x="31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8"/>
            <p:cNvSpPr/>
            <p:nvPr/>
          </p:nvSpPr>
          <p:spPr>
            <a:xfrm>
              <a:off x="7672243" y="2900592"/>
              <a:ext cx="273751" cy="136718"/>
            </a:xfrm>
            <a:custGeom>
              <a:avLst/>
              <a:gdLst/>
              <a:ahLst/>
              <a:cxnLst/>
              <a:rect l="l" t="t" r="r" b="b"/>
              <a:pathLst>
                <a:path w="2613" h="1305" extrusionOk="0">
                  <a:moveTo>
                    <a:pt x="358" y="1"/>
                  </a:moveTo>
                  <a:cubicBezTo>
                    <a:pt x="243" y="1"/>
                    <a:pt x="128" y="17"/>
                    <a:pt x="83" y="82"/>
                  </a:cubicBezTo>
                  <a:cubicBezTo>
                    <a:pt x="0" y="203"/>
                    <a:pt x="185" y="360"/>
                    <a:pt x="278" y="434"/>
                  </a:cubicBezTo>
                  <a:cubicBezTo>
                    <a:pt x="472" y="573"/>
                    <a:pt x="667" y="703"/>
                    <a:pt x="880" y="823"/>
                  </a:cubicBezTo>
                  <a:cubicBezTo>
                    <a:pt x="1019" y="907"/>
                    <a:pt x="1158" y="990"/>
                    <a:pt x="1288" y="1073"/>
                  </a:cubicBezTo>
                  <a:cubicBezTo>
                    <a:pt x="1371" y="1129"/>
                    <a:pt x="1464" y="1175"/>
                    <a:pt x="1565" y="1203"/>
                  </a:cubicBezTo>
                  <a:cubicBezTo>
                    <a:pt x="1654" y="1216"/>
                    <a:pt x="1747" y="1225"/>
                    <a:pt x="1841" y="1225"/>
                  </a:cubicBezTo>
                  <a:cubicBezTo>
                    <a:pt x="1876" y="1225"/>
                    <a:pt x="1910" y="1224"/>
                    <a:pt x="1945" y="1221"/>
                  </a:cubicBezTo>
                  <a:cubicBezTo>
                    <a:pt x="2158" y="1221"/>
                    <a:pt x="2371" y="1249"/>
                    <a:pt x="2584" y="1305"/>
                  </a:cubicBezTo>
                  <a:cubicBezTo>
                    <a:pt x="2584" y="1138"/>
                    <a:pt x="2612" y="1101"/>
                    <a:pt x="2519" y="981"/>
                  </a:cubicBezTo>
                  <a:cubicBezTo>
                    <a:pt x="2399" y="832"/>
                    <a:pt x="2269" y="693"/>
                    <a:pt x="2121" y="573"/>
                  </a:cubicBezTo>
                  <a:cubicBezTo>
                    <a:pt x="1936" y="397"/>
                    <a:pt x="1741" y="230"/>
                    <a:pt x="1482" y="175"/>
                  </a:cubicBezTo>
                  <a:cubicBezTo>
                    <a:pt x="1195" y="101"/>
                    <a:pt x="898" y="54"/>
                    <a:pt x="611" y="17"/>
                  </a:cubicBezTo>
                  <a:cubicBezTo>
                    <a:pt x="556" y="13"/>
                    <a:pt x="457"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8"/>
            <p:cNvSpPr/>
            <p:nvPr/>
          </p:nvSpPr>
          <p:spPr>
            <a:xfrm>
              <a:off x="8158346" y="2827257"/>
              <a:ext cx="67992" cy="39287"/>
            </a:xfrm>
            <a:custGeom>
              <a:avLst/>
              <a:gdLst/>
              <a:ahLst/>
              <a:cxnLst/>
              <a:rect l="l" t="t" r="r" b="b"/>
              <a:pathLst>
                <a:path w="649" h="375" extrusionOk="0">
                  <a:moveTo>
                    <a:pt x="199" y="0"/>
                  </a:moveTo>
                  <a:cubicBezTo>
                    <a:pt x="129" y="0"/>
                    <a:pt x="49" y="17"/>
                    <a:pt x="28" y="87"/>
                  </a:cubicBezTo>
                  <a:cubicBezTo>
                    <a:pt x="1" y="180"/>
                    <a:pt x="251" y="338"/>
                    <a:pt x="288" y="375"/>
                  </a:cubicBezTo>
                  <a:lnTo>
                    <a:pt x="380" y="319"/>
                  </a:lnTo>
                  <a:cubicBezTo>
                    <a:pt x="491" y="310"/>
                    <a:pt x="649" y="217"/>
                    <a:pt x="547" y="115"/>
                  </a:cubicBezTo>
                  <a:cubicBezTo>
                    <a:pt x="473" y="41"/>
                    <a:pt x="371" y="4"/>
                    <a:pt x="260" y="4"/>
                  </a:cubicBezTo>
                  <a:cubicBezTo>
                    <a:pt x="242" y="2"/>
                    <a:pt x="221" y="0"/>
                    <a:pt x="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8"/>
            <p:cNvSpPr/>
            <p:nvPr/>
          </p:nvSpPr>
          <p:spPr>
            <a:xfrm>
              <a:off x="8299044" y="2698188"/>
              <a:ext cx="407641" cy="123727"/>
            </a:xfrm>
            <a:custGeom>
              <a:avLst/>
              <a:gdLst/>
              <a:ahLst/>
              <a:cxnLst/>
              <a:rect l="l" t="t" r="r" b="b"/>
              <a:pathLst>
                <a:path w="3891" h="1181" extrusionOk="0">
                  <a:moveTo>
                    <a:pt x="1777" y="1"/>
                  </a:moveTo>
                  <a:cubicBezTo>
                    <a:pt x="1719" y="1"/>
                    <a:pt x="1661" y="2"/>
                    <a:pt x="1603" y="4"/>
                  </a:cubicBezTo>
                  <a:cubicBezTo>
                    <a:pt x="1570" y="3"/>
                    <a:pt x="1536" y="2"/>
                    <a:pt x="1503" y="2"/>
                  </a:cubicBezTo>
                  <a:cubicBezTo>
                    <a:pt x="1279" y="2"/>
                    <a:pt x="1061" y="29"/>
                    <a:pt x="844" y="69"/>
                  </a:cubicBezTo>
                  <a:cubicBezTo>
                    <a:pt x="668" y="106"/>
                    <a:pt x="501" y="171"/>
                    <a:pt x="343" y="254"/>
                  </a:cubicBezTo>
                  <a:cubicBezTo>
                    <a:pt x="241" y="319"/>
                    <a:pt x="103" y="384"/>
                    <a:pt x="65" y="504"/>
                  </a:cubicBezTo>
                  <a:cubicBezTo>
                    <a:pt x="1" y="717"/>
                    <a:pt x="288" y="792"/>
                    <a:pt x="445" y="856"/>
                  </a:cubicBezTo>
                  <a:cubicBezTo>
                    <a:pt x="797" y="986"/>
                    <a:pt x="1168" y="1069"/>
                    <a:pt x="1547" y="1097"/>
                  </a:cubicBezTo>
                  <a:cubicBezTo>
                    <a:pt x="1733" y="1116"/>
                    <a:pt x="1918" y="1153"/>
                    <a:pt x="2103" y="1171"/>
                  </a:cubicBezTo>
                  <a:cubicBezTo>
                    <a:pt x="2162" y="1178"/>
                    <a:pt x="2221" y="1181"/>
                    <a:pt x="2280" y="1181"/>
                  </a:cubicBezTo>
                  <a:cubicBezTo>
                    <a:pt x="2388" y="1181"/>
                    <a:pt x="2496" y="1171"/>
                    <a:pt x="2603" y="1153"/>
                  </a:cubicBezTo>
                  <a:cubicBezTo>
                    <a:pt x="2872" y="1097"/>
                    <a:pt x="3122" y="967"/>
                    <a:pt x="3335" y="801"/>
                  </a:cubicBezTo>
                  <a:cubicBezTo>
                    <a:pt x="3511" y="662"/>
                    <a:pt x="3706" y="560"/>
                    <a:pt x="3891" y="421"/>
                  </a:cubicBezTo>
                  <a:lnTo>
                    <a:pt x="3409" y="319"/>
                  </a:lnTo>
                  <a:cubicBezTo>
                    <a:pt x="3252" y="199"/>
                    <a:pt x="3057" y="125"/>
                    <a:pt x="2863" y="106"/>
                  </a:cubicBezTo>
                  <a:cubicBezTo>
                    <a:pt x="2678" y="78"/>
                    <a:pt x="2483" y="51"/>
                    <a:pt x="2298" y="32"/>
                  </a:cubicBezTo>
                  <a:cubicBezTo>
                    <a:pt x="2124" y="11"/>
                    <a:pt x="1950" y="1"/>
                    <a:pt x="17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28"/>
            <p:cNvSpPr/>
            <p:nvPr/>
          </p:nvSpPr>
          <p:spPr>
            <a:xfrm>
              <a:off x="8048659" y="2861305"/>
              <a:ext cx="768661" cy="263379"/>
            </a:xfrm>
            <a:custGeom>
              <a:avLst/>
              <a:gdLst/>
              <a:ahLst/>
              <a:cxnLst/>
              <a:rect l="l" t="t" r="r" b="b"/>
              <a:pathLst>
                <a:path w="7337" h="2514" extrusionOk="0">
                  <a:moveTo>
                    <a:pt x="3550" y="1"/>
                  </a:moveTo>
                  <a:cubicBezTo>
                    <a:pt x="3347" y="1"/>
                    <a:pt x="3146" y="8"/>
                    <a:pt x="2946" y="22"/>
                  </a:cubicBezTo>
                  <a:cubicBezTo>
                    <a:pt x="2761" y="50"/>
                    <a:pt x="2576" y="77"/>
                    <a:pt x="2400" y="124"/>
                  </a:cubicBezTo>
                  <a:cubicBezTo>
                    <a:pt x="2279" y="151"/>
                    <a:pt x="2168" y="207"/>
                    <a:pt x="2048" y="235"/>
                  </a:cubicBezTo>
                  <a:cubicBezTo>
                    <a:pt x="1881" y="263"/>
                    <a:pt x="1724" y="309"/>
                    <a:pt x="1557" y="365"/>
                  </a:cubicBezTo>
                  <a:cubicBezTo>
                    <a:pt x="1390" y="429"/>
                    <a:pt x="1214" y="476"/>
                    <a:pt x="1038" y="550"/>
                  </a:cubicBezTo>
                  <a:cubicBezTo>
                    <a:pt x="751" y="642"/>
                    <a:pt x="464" y="763"/>
                    <a:pt x="195" y="892"/>
                  </a:cubicBezTo>
                  <a:cubicBezTo>
                    <a:pt x="75" y="939"/>
                    <a:pt x="1" y="1068"/>
                    <a:pt x="19" y="1198"/>
                  </a:cubicBezTo>
                  <a:cubicBezTo>
                    <a:pt x="29" y="1393"/>
                    <a:pt x="131" y="1569"/>
                    <a:pt x="288" y="1680"/>
                  </a:cubicBezTo>
                  <a:cubicBezTo>
                    <a:pt x="418" y="1782"/>
                    <a:pt x="547" y="1865"/>
                    <a:pt x="696" y="1930"/>
                  </a:cubicBezTo>
                  <a:cubicBezTo>
                    <a:pt x="825" y="1976"/>
                    <a:pt x="964" y="2004"/>
                    <a:pt x="1094" y="2050"/>
                  </a:cubicBezTo>
                  <a:cubicBezTo>
                    <a:pt x="1538" y="2189"/>
                    <a:pt x="2011" y="2236"/>
                    <a:pt x="2474" y="2300"/>
                  </a:cubicBezTo>
                  <a:cubicBezTo>
                    <a:pt x="3095" y="2402"/>
                    <a:pt x="3724" y="2467"/>
                    <a:pt x="4354" y="2486"/>
                  </a:cubicBezTo>
                  <a:cubicBezTo>
                    <a:pt x="4577" y="2495"/>
                    <a:pt x="4799" y="2513"/>
                    <a:pt x="5012" y="2513"/>
                  </a:cubicBezTo>
                  <a:cubicBezTo>
                    <a:pt x="5271" y="2513"/>
                    <a:pt x="5540" y="2495"/>
                    <a:pt x="5799" y="2486"/>
                  </a:cubicBezTo>
                  <a:cubicBezTo>
                    <a:pt x="5994" y="2476"/>
                    <a:pt x="6179" y="2449"/>
                    <a:pt x="6374" y="2439"/>
                  </a:cubicBezTo>
                  <a:cubicBezTo>
                    <a:pt x="6540" y="2430"/>
                    <a:pt x="6698" y="2402"/>
                    <a:pt x="6864" y="2356"/>
                  </a:cubicBezTo>
                  <a:cubicBezTo>
                    <a:pt x="7031" y="2282"/>
                    <a:pt x="7216" y="2171"/>
                    <a:pt x="7272" y="1995"/>
                  </a:cubicBezTo>
                  <a:cubicBezTo>
                    <a:pt x="7337" y="1754"/>
                    <a:pt x="7263" y="1550"/>
                    <a:pt x="7068" y="1365"/>
                  </a:cubicBezTo>
                  <a:cubicBezTo>
                    <a:pt x="6976" y="1272"/>
                    <a:pt x="6901" y="1198"/>
                    <a:pt x="6800" y="1124"/>
                  </a:cubicBezTo>
                  <a:cubicBezTo>
                    <a:pt x="6661" y="1022"/>
                    <a:pt x="6512" y="920"/>
                    <a:pt x="6364" y="837"/>
                  </a:cubicBezTo>
                  <a:cubicBezTo>
                    <a:pt x="6049" y="624"/>
                    <a:pt x="5697" y="439"/>
                    <a:pt x="5336" y="309"/>
                  </a:cubicBezTo>
                  <a:cubicBezTo>
                    <a:pt x="4956" y="170"/>
                    <a:pt x="4558" y="68"/>
                    <a:pt x="4160" y="22"/>
                  </a:cubicBezTo>
                  <a:cubicBezTo>
                    <a:pt x="3956" y="8"/>
                    <a:pt x="3752" y="1"/>
                    <a:pt x="3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28"/>
            <p:cNvSpPr/>
            <p:nvPr/>
          </p:nvSpPr>
          <p:spPr>
            <a:xfrm>
              <a:off x="7909009" y="3053023"/>
              <a:ext cx="251855" cy="88317"/>
            </a:xfrm>
            <a:custGeom>
              <a:avLst/>
              <a:gdLst/>
              <a:ahLst/>
              <a:cxnLst/>
              <a:rect l="l" t="t" r="r" b="b"/>
              <a:pathLst>
                <a:path w="2404" h="843" extrusionOk="0">
                  <a:moveTo>
                    <a:pt x="2393" y="794"/>
                  </a:moveTo>
                  <a:lnTo>
                    <a:pt x="2393" y="794"/>
                  </a:lnTo>
                  <a:cubicBezTo>
                    <a:pt x="2395" y="803"/>
                    <a:pt x="2397" y="813"/>
                    <a:pt x="2399" y="822"/>
                  </a:cubicBezTo>
                  <a:cubicBezTo>
                    <a:pt x="2403" y="809"/>
                    <a:pt x="2401" y="800"/>
                    <a:pt x="2393" y="794"/>
                  </a:cubicBezTo>
                  <a:close/>
                  <a:moveTo>
                    <a:pt x="1079" y="0"/>
                  </a:moveTo>
                  <a:cubicBezTo>
                    <a:pt x="942" y="0"/>
                    <a:pt x="807" y="19"/>
                    <a:pt x="676" y="54"/>
                  </a:cubicBezTo>
                  <a:cubicBezTo>
                    <a:pt x="482" y="100"/>
                    <a:pt x="259" y="118"/>
                    <a:pt x="93" y="230"/>
                  </a:cubicBezTo>
                  <a:cubicBezTo>
                    <a:pt x="9" y="294"/>
                    <a:pt x="0" y="415"/>
                    <a:pt x="74" y="489"/>
                  </a:cubicBezTo>
                  <a:cubicBezTo>
                    <a:pt x="158" y="554"/>
                    <a:pt x="250" y="591"/>
                    <a:pt x="343" y="609"/>
                  </a:cubicBezTo>
                  <a:cubicBezTo>
                    <a:pt x="482" y="646"/>
                    <a:pt x="630" y="693"/>
                    <a:pt x="769" y="730"/>
                  </a:cubicBezTo>
                  <a:cubicBezTo>
                    <a:pt x="1065" y="798"/>
                    <a:pt x="1370" y="842"/>
                    <a:pt x="1675" y="842"/>
                  </a:cubicBezTo>
                  <a:cubicBezTo>
                    <a:pt x="1703" y="842"/>
                    <a:pt x="1732" y="842"/>
                    <a:pt x="1760" y="841"/>
                  </a:cubicBezTo>
                  <a:cubicBezTo>
                    <a:pt x="1908" y="832"/>
                    <a:pt x="2056" y="813"/>
                    <a:pt x="2205" y="795"/>
                  </a:cubicBezTo>
                  <a:cubicBezTo>
                    <a:pt x="2252" y="790"/>
                    <a:pt x="2301" y="784"/>
                    <a:pt x="2338" y="784"/>
                  </a:cubicBezTo>
                  <a:cubicBezTo>
                    <a:pt x="2363" y="784"/>
                    <a:pt x="2382" y="787"/>
                    <a:pt x="2393" y="794"/>
                  </a:cubicBezTo>
                  <a:lnTo>
                    <a:pt x="2393" y="794"/>
                  </a:lnTo>
                  <a:cubicBezTo>
                    <a:pt x="2364" y="663"/>
                    <a:pt x="2373" y="585"/>
                    <a:pt x="2260" y="507"/>
                  </a:cubicBezTo>
                  <a:cubicBezTo>
                    <a:pt x="2168" y="452"/>
                    <a:pt x="2066" y="396"/>
                    <a:pt x="1973" y="350"/>
                  </a:cubicBezTo>
                  <a:cubicBezTo>
                    <a:pt x="1741" y="230"/>
                    <a:pt x="1501" y="54"/>
                    <a:pt x="1223" y="7"/>
                  </a:cubicBezTo>
                  <a:cubicBezTo>
                    <a:pt x="1175" y="2"/>
                    <a:pt x="1127" y="0"/>
                    <a:pt x="10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8"/>
            <p:cNvSpPr/>
            <p:nvPr/>
          </p:nvSpPr>
          <p:spPr>
            <a:xfrm>
              <a:off x="7776692" y="3037622"/>
              <a:ext cx="82869" cy="71554"/>
            </a:xfrm>
            <a:custGeom>
              <a:avLst/>
              <a:gdLst/>
              <a:ahLst/>
              <a:cxnLst/>
              <a:rect l="l" t="t" r="r" b="b"/>
              <a:pathLst>
                <a:path w="791" h="683" extrusionOk="0">
                  <a:moveTo>
                    <a:pt x="144" y="1"/>
                  </a:moveTo>
                  <a:cubicBezTo>
                    <a:pt x="64" y="1"/>
                    <a:pt x="1" y="39"/>
                    <a:pt x="13" y="145"/>
                  </a:cubicBezTo>
                  <a:cubicBezTo>
                    <a:pt x="22" y="210"/>
                    <a:pt x="50" y="265"/>
                    <a:pt x="77" y="321"/>
                  </a:cubicBezTo>
                  <a:cubicBezTo>
                    <a:pt x="115" y="386"/>
                    <a:pt x="152" y="451"/>
                    <a:pt x="198" y="516"/>
                  </a:cubicBezTo>
                  <a:cubicBezTo>
                    <a:pt x="245" y="590"/>
                    <a:pt x="348" y="600"/>
                    <a:pt x="443" y="600"/>
                  </a:cubicBezTo>
                  <a:cubicBezTo>
                    <a:pt x="477" y="600"/>
                    <a:pt x="511" y="599"/>
                    <a:pt x="541" y="599"/>
                  </a:cubicBezTo>
                  <a:lnTo>
                    <a:pt x="744" y="682"/>
                  </a:lnTo>
                  <a:cubicBezTo>
                    <a:pt x="772" y="608"/>
                    <a:pt x="791" y="525"/>
                    <a:pt x="781" y="451"/>
                  </a:cubicBezTo>
                  <a:cubicBezTo>
                    <a:pt x="763" y="441"/>
                    <a:pt x="763" y="423"/>
                    <a:pt x="744" y="404"/>
                  </a:cubicBezTo>
                  <a:cubicBezTo>
                    <a:pt x="633" y="238"/>
                    <a:pt x="476" y="108"/>
                    <a:pt x="291" y="34"/>
                  </a:cubicBezTo>
                  <a:cubicBezTo>
                    <a:pt x="243" y="14"/>
                    <a:pt x="191" y="1"/>
                    <a:pt x="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8"/>
            <p:cNvSpPr/>
            <p:nvPr/>
          </p:nvSpPr>
          <p:spPr>
            <a:xfrm>
              <a:off x="6828896" y="3033851"/>
              <a:ext cx="988982" cy="183967"/>
            </a:xfrm>
            <a:custGeom>
              <a:avLst/>
              <a:gdLst/>
              <a:ahLst/>
              <a:cxnLst/>
              <a:rect l="l" t="t" r="r" b="b"/>
              <a:pathLst>
                <a:path w="9440" h="1756" extrusionOk="0">
                  <a:moveTo>
                    <a:pt x="3588" y="1"/>
                  </a:moveTo>
                  <a:cubicBezTo>
                    <a:pt x="3472" y="1"/>
                    <a:pt x="3357" y="5"/>
                    <a:pt x="3233" y="5"/>
                  </a:cubicBezTo>
                  <a:lnTo>
                    <a:pt x="2761" y="5"/>
                  </a:lnTo>
                  <a:cubicBezTo>
                    <a:pt x="2567" y="14"/>
                    <a:pt x="2372" y="51"/>
                    <a:pt x="2178" y="61"/>
                  </a:cubicBezTo>
                  <a:cubicBezTo>
                    <a:pt x="1640" y="107"/>
                    <a:pt x="1122" y="237"/>
                    <a:pt x="621" y="431"/>
                  </a:cubicBezTo>
                  <a:cubicBezTo>
                    <a:pt x="538" y="468"/>
                    <a:pt x="464" y="524"/>
                    <a:pt x="399" y="598"/>
                  </a:cubicBezTo>
                  <a:cubicBezTo>
                    <a:pt x="334" y="672"/>
                    <a:pt x="279" y="755"/>
                    <a:pt x="223" y="839"/>
                  </a:cubicBezTo>
                  <a:cubicBezTo>
                    <a:pt x="168" y="922"/>
                    <a:pt x="112" y="1015"/>
                    <a:pt x="66" y="1107"/>
                  </a:cubicBezTo>
                  <a:cubicBezTo>
                    <a:pt x="1" y="1209"/>
                    <a:pt x="10" y="1330"/>
                    <a:pt x="93" y="1422"/>
                  </a:cubicBezTo>
                  <a:cubicBezTo>
                    <a:pt x="186" y="1561"/>
                    <a:pt x="325" y="1654"/>
                    <a:pt x="492" y="1682"/>
                  </a:cubicBezTo>
                  <a:cubicBezTo>
                    <a:pt x="762" y="1720"/>
                    <a:pt x="1039" y="1739"/>
                    <a:pt x="1316" y="1739"/>
                  </a:cubicBezTo>
                  <a:cubicBezTo>
                    <a:pt x="1372" y="1739"/>
                    <a:pt x="1427" y="1739"/>
                    <a:pt x="1483" y="1737"/>
                  </a:cubicBezTo>
                  <a:cubicBezTo>
                    <a:pt x="2011" y="1737"/>
                    <a:pt x="2539" y="1709"/>
                    <a:pt x="3067" y="1663"/>
                  </a:cubicBezTo>
                  <a:cubicBezTo>
                    <a:pt x="3706" y="1607"/>
                    <a:pt x="4326" y="1552"/>
                    <a:pt x="4966" y="1552"/>
                  </a:cubicBezTo>
                  <a:cubicBezTo>
                    <a:pt x="5304" y="1552"/>
                    <a:pt x="5646" y="1546"/>
                    <a:pt x="5989" y="1546"/>
                  </a:cubicBezTo>
                  <a:cubicBezTo>
                    <a:pt x="6246" y="1546"/>
                    <a:pt x="6504" y="1549"/>
                    <a:pt x="6763" y="1561"/>
                  </a:cubicBezTo>
                  <a:cubicBezTo>
                    <a:pt x="7050" y="1570"/>
                    <a:pt x="7337" y="1589"/>
                    <a:pt x="7624" y="1617"/>
                  </a:cubicBezTo>
                  <a:cubicBezTo>
                    <a:pt x="7846" y="1635"/>
                    <a:pt x="8050" y="1672"/>
                    <a:pt x="8263" y="1691"/>
                  </a:cubicBezTo>
                  <a:cubicBezTo>
                    <a:pt x="8522" y="1705"/>
                    <a:pt x="8782" y="1756"/>
                    <a:pt x="9105" y="1756"/>
                  </a:cubicBezTo>
                  <a:cubicBezTo>
                    <a:pt x="9209" y="1756"/>
                    <a:pt x="9320" y="1751"/>
                    <a:pt x="9439" y="1737"/>
                  </a:cubicBezTo>
                  <a:cubicBezTo>
                    <a:pt x="8698" y="1283"/>
                    <a:pt x="7967" y="839"/>
                    <a:pt x="7124" y="533"/>
                  </a:cubicBezTo>
                  <a:cubicBezTo>
                    <a:pt x="6216" y="200"/>
                    <a:pt x="5262" y="33"/>
                    <a:pt x="4299" y="33"/>
                  </a:cubicBezTo>
                  <a:cubicBezTo>
                    <a:pt x="4113" y="33"/>
                    <a:pt x="3947" y="14"/>
                    <a:pt x="3761" y="5"/>
                  </a:cubicBezTo>
                  <a:cubicBezTo>
                    <a:pt x="3703" y="2"/>
                    <a:pt x="3645" y="1"/>
                    <a:pt x="3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8"/>
            <p:cNvSpPr/>
            <p:nvPr/>
          </p:nvSpPr>
          <p:spPr>
            <a:xfrm>
              <a:off x="7966210" y="3117033"/>
              <a:ext cx="865673" cy="146671"/>
            </a:xfrm>
            <a:custGeom>
              <a:avLst/>
              <a:gdLst/>
              <a:ahLst/>
              <a:cxnLst/>
              <a:rect l="l" t="t" r="r" b="b"/>
              <a:pathLst>
                <a:path w="8263" h="1400" extrusionOk="0">
                  <a:moveTo>
                    <a:pt x="3746" y="1"/>
                  </a:moveTo>
                  <a:cubicBezTo>
                    <a:pt x="3332" y="1"/>
                    <a:pt x="2918" y="33"/>
                    <a:pt x="2511" y="100"/>
                  </a:cubicBezTo>
                  <a:cubicBezTo>
                    <a:pt x="2168" y="156"/>
                    <a:pt x="1825" y="239"/>
                    <a:pt x="1501" y="369"/>
                  </a:cubicBezTo>
                  <a:cubicBezTo>
                    <a:pt x="1260" y="452"/>
                    <a:pt x="1038" y="563"/>
                    <a:pt x="806" y="656"/>
                  </a:cubicBezTo>
                  <a:cubicBezTo>
                    <a:pt x="686" y="702"/>
                    <a:pt x="566" y="758"/>
                    <a:pt x="454" y="823"/>
                  </a:cubicBezTo>
                  <a:cubicBezTo>
                    <a:pt x="390" y="869"/>
                    <a:pt x="315" y="906"/>
                    <a:pt x="251" y="952"/>
                  </a:cubicBezTo>
                  <a:cubicBezTo>
                    <a:pt x="204" y="989"/>
                    <a:pt x="167" y="1026"/>
                    <a:pt x="130" y="1064"/>
                  </a:cubicBezTo>
                  <a:cubicBezTo>
                    <a:pt x="84" y="1101"/>
                    <a:pt x="56" y="1138"/>
                    <a:pt x="38" y="1184"/>
                  </a:cubicBezTo>
                  <a:cubicBezTo>
                    <a:pt x="28" y="1202"/>
                    <a:pt x="1" y="1212"/>
                    <a:pt x="19" y="1240"/>
                  </a:cubicBezTo>
                  <a:cubicBezTo>
                    <a:pt x="25" y="1246"/>
                    <a:pt x="39" y="1248"/>
                    <a:pt x="54" y="1248"/>
                  </a:cubicBezTo>
                  <a:cubicBezTo>
                    <a:pt x="85" y="1248"/>
                    <a:pt x="124" y="1240"/>
                    <a:pt x="130" y="1240"/>
                  </a:cubicBezTo>
                  <a:cubicBezTo>
                    <a:pt x="251" y="1240"/>
                    <a:pt x="371" y="1212"/>
                    <a:pt x="491" y="1212"/>
                  </a:cubicBezTo>
                  <a:lnTo>
                    <a:pt x="1038" y="1212"/>
                  </a:lnTo>
                  <a:cubicBezTo>
                    <a:pt x="1233" y="1204"/>
                    <a:pt x="1427" y="1200"/>
                    <a:pt x="1620" y="1200"/>
                  </a:cubicBezTo>
                  <a:cubicBezTo>
                    <a:pt x="2086" y="1200"/>
                    <a:pt x="2549" y="1220"/>
                    <a:pt x="3020" y="1240"/>
                  </a:cubicBezTo>
                  <a:cubicBezTo>
                    <a:pt x="3715" y="1267"/>
                    <a:pt x="4400" y="1277"/>
                    <a:pt x="5095" y="1277"/>
                  </a:cubicBezTo>
                  <a:cubicBezTo>
                    <a:pt x="5333" y="1277"/>
                    <a:pt x="5571" y="1271"/>
                    <a:pt x="5808" y="1271"/>
                  </a:cubicBezTo>
                  <a:cubicBezTo>
                    <a:pt x="5985" y="1271"/>
                    <a:pt x="6161" y="1274"/>
                    <a:pt x="6336" y="1286"/>
                  </a:cubicBezTo>
                  <a:cubicBezTo>
                    <a:pt x="6697" y="1314"/>
                    <a:pt x="7049" y="1360"/>
                    <a:pt x="7411" y="1397"/>
                  </a:cubicBezTo>
                  <a:cubicBezTo>
                    <a:pt x="7431" y="1399"/>
                    <a:pt x="7452" y="1399"/>
                    <a:pt x="7472" y="1399"/>
                  </a:cubicBezTo>
                  <a:cubicBezTo>
                    <a:pt x="7688" y="1399"/>
                    <a:pt x="7890" y="1313"/>
                    <a:pt x="8263" y="1212"/>
                  </a:cubicBezTo>
                  <a:cubicBezTo>
                    <a:pt x="8087" y="1165"/>
                    <a:pt x="7920" y="1101"/>
                    <a:pt x="7763" y="1026"/>
                  </a:cubicBezTo>
                  <a:cubicBezTo>
                    <a:pt x="7522" y="925"/>
                    <a:pt x="7290" y="795"/>
                    <a:pt x="7049" y="702"/>
                  </a:cubicBezTo>
                  <a:cubicBezTo>
                    <a:pt x="6799" y="600"/>
                    <a:pt x="6512" y="508"/>
                    <a:pt x="6244" y="415"/>
                  </a:cubicBezTo>
                  <a:cubicBezTo>
                    <a:pt x="5864" y="285"/>
                    <a:pt x="5465" y="184"/>
                    <a:pt x="5067" y="109"/>
                  </a:cubicBezTo>
                  <a:cubicBezTo>
                    <a:pt x="4632" y="38"/>
                    <a:pt x="4189" y="1"/>
                    <a:pt x="37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8"/>
            <p:cNvSpPr/>
            <p:nvPr/>
          </p:nvSpPr>
          <p:spPr>
            <a:xfrm>
              <a:off x="4806647" y="2941461"/>
              <a:ext cx="1924393" cy="305487"/>
            </a:xfrm>
            <a:custGeom>
              <a:avLst/>
              <a:gdLst/>
              <a:ahLst/>
              <a:cxnLst/>
              <a:rect l="l" t="t" r="r" b="b"/>
              <a:pathLst>
                <a:path w="18989" h="2916" extrusionOk="0">
                  <a:moveTo>
                    <a:pt x="9550" y="1"/>
                  </a:moveTo>
                  <a:cubicBezTo>
                    <a:pt x="9448" y="1"/>
                    <a:pt x="9346" y="6"/>
                    <a:pt x="9245" y="16"/>
                  </a:cubicBezTo>
                  <a:cubicBezTo>
                    <a:pt x="8893" y="53"/>
                    <a:pt x="8550" y="137"/>
                    <a:pt x="8217" y="266"/>
                  </a:cubicBezTo>
                  <a:cubicBezTo>
                    <a:pt x="7957" y="378"/>
                    <a:pt x="7726" y="535"/>
                    <a:pt x="7522" y="730"/>
                  </a:cubicBezTo>
                  <a:cubicBezTo>
                    <a:pt x="7263" y="989"/>
                    <a:pt x="7031" y="1285"/>
                    <a:pt x="6846" y="1609"/>
                  </a:cubicBezTo>
                  <a:cubicBezTo>
                    <a:pt x="6772" y="1739"/>
                    <a:pt x="6707" y="1887"/>
                    <a:pt x="6660" y="2045"/>
                  </a:cubicBezTo>
                  <a:cubicBezTo>
                    <a:pt x="6623" y="2128"/>
                    <a:pt x="6586" y="2230"/>
                    <a:pt x="6559" y="2323"/>
                  </a:cubicBezTo>
                  <a:cubicBezTo>
                    <a:pt x="6549" y="2388"/>
                    <a:pt x="6522" y="2665"/>
                    <a:pt x="6447" y="2684"/>
                  </a:cubicBezTo>
                  <a:cubicBezTo>
                    <a:pt x="6410" y="2554"/>
                    <a:pt x="6318" y="2452"/>
                    <a:pt x="6207" y="2397"/>
                  </a:cubicBezTo>
                  <a:cubicBezTo>
                    <a:pt x="6172" y="2376"/>
                    <a:pt x="6132" y="2366"/>
                    <a:pt x="6091" y="2366"/>
                  </a:cubicBezTo>
                  <a:cubicBezTo>
                    <a:pt x="6077" y="2366"/>
                    <a:pt x="6063" y="2367"/>
                    <a:pt x="6049" y="2369"/>
                  </a:cubicBezTo>
                  <a:cubicBezTo>
                    <a:pt x="5984" y="2369"/>
                    <a:pt x="5966" y="2397"/>
                    <a:pt x="5910" y="2415"/>
                  </a:cubicBezTo>
                  <a:cubicBezTo>
                    <a:pt x="5898" y="2418"/>
                    <a:pt x="5885" y="2419"/>
                    <a:pt x="5871" y="2419"/>
                  </a:cubicBezTo>
                  <a:cubicBezTo>
                    <a:pt x="5835" y="2419"/>
                    <a:pt x="5796" y="2410"/>
                    <a:pt x="5762" y="2397"/>
                  </a:cubicBezTo>
                  <a:cubicBezTo>
                    <a:pt x="5619" y="2351"/>
                    <a:pt x="5468" y="2329"/>
                    <a:pt x="5316" y="2329"/>
                  </a:cubicBezTo>
                  <a:cubicBezTo>
                    <a:pt x="5252" y="2329"/>
                    <a:pt x="5187" y="2333"/>
                    <a:pt x="5123" y="2341"/>
                  </a:cubicBezTo>
                  <a:cubicBezTo>
                    <a:pt x="4901" y="2369"/>
                    <a:pt x="4678" y="2415"/>
                    <a:pt x="4465" y="2480"/>
                  </a:cubicBezTo>
                  <a:cubicBezTo>
                    <a:pt x="4400" y="2499"/>
                    <a:pt x="4317" y="2536"/>
                    <a:pt x="4252" y="2554"/>
                  </a:cubicBezTo>
                  <a:cubicBezTo>
                    <a:pt x="4224" y="2573"/>
                    <a:pt x="4197" y="2573"/>
                    <a:pt x="4187" y="2601"/>
                  </a:cubicBezTo>
                  <a:cubicBezTo>
                    <a:pt x="4011" y="2508"/>
                    <a:pt x="3835" y="2434"/>
                    <a:pt x="3659" y="2388"/>
                  </a:cubicBezTo>
                  <a:cubicBezTo>
                    <a:pt x="3325" y="2310"/>
                    <a:pt x="2987" y="2273"/>
                    <a:pt x="2647" y="2273"/>
                  </a:cubicBezTo>
                  <a:cubicBezTo>
                    <a:pt x="2497" y="2273"/>
                    <a:pt x="2346" y="2281"/>
                    <a:pt x="2196" y="2295"/>
                  </a:cubicBezTo>
                  <a:cubicBezTo>
                    <a:pt x="2001" y="2304"/>
                    <a:pt x="1816" y="2332"/>
                    <a:pt x="1612" y="2369"/>
                  </a:cubicBezTo>
                  <a:cubicBezTo>
                    <a:pt x="1418" y="2397"/>
                    <a:pt x="1223" y="2462"/>
                    <a:pt x="1020" y="2499"/>
                  </a:cubicBezTo>
                  <a:cubicBezTo>
                    <a:pt x="945" y="2517"/>
                    <a:pt x="862" y="2536"/>
                    <a:pt x="788" y="2545"/>
                  </a:cubicBezTo>
                  <a:cubicBezTo>
                    <a:pt x="751" y="2545"/>
                    <a:pt x="714" y="2545"/>
                    <a:pt x="686" y="2554"/>
                  </a:cubicBezTo>
                  <a:cubicBezTo>
                    <a:pt x="677" y="2564"/>
                    <a:pt x="1" y="2916"/>
                    <a:pt x="1" y="2916"/>
                  </a:cubicBezTo>
                  <a:lnTo>
                    <a:pt x="18989" y="2916"/>
                  </a:lnTo>
                  <a:cubicBezTo>
                    <a:pt x="18980" y="2795"/>
                    <a:pt x="18952" y="2665"/>
                    <a:pt x="18906" y="2554"/>
                  </a:cubicBezTo>
                  <a:cubicBezTo>
                    <a:pt x="18878" y="2406"/>
                    <a:pt x="18804" y="2286"/>
                    <a:pt x="18693" y="2193"/>
                  </a:cubicBezTo>
                  <a:cubicBezTo>
                    <a:pt x="18600" y="2110"/>
                    <a:pt x="18489" y="2045"/>
                    <a:pt x="18378" y="1999"/>
                  </a:cubicBezTo>
                  <a:cubicBezTo>
                    <a:pt x="18319" y="1987"/>
                    <a:pt x="18260" y="1981"/>
                    <a:pt x="18203" y="1981"/>
                  </a:cubicBezTo>
                  <a:cubicBezTo>
                    <a:pt x="18078" y="1981"/>
                    <a:pt x="17957" y="2009"/>
                    <a:pt x="17850" y="2073"/>
                  </a:cubicBezTo>
                  <a:cubicBezTo>
                    <a:pt x="17720" y="2137"/>
                    <a:pt x="17609" y="2230"/>
                    <a:pt x="17525" y="2341"/>
                  </a:cubicBezTo>
                  <a:cubicBezTo>
                    <a:pt x="17488" y="2397"/>
                    <a:pt x="17470" y="2452"/>
                    <a:pt x="17442" y="2489"/>
                  </a:cubicBezTo>
                  <a:cubicBezTo>
                    <a:pt x="17414" y="2536"/>
                    <a:pt x="17377" y="2545"/>
                    <a:pt x="17377" y="2601"/>
                  </a:cubicBezTo>
                  <a:cubicBezTo>
                    <a:pt x="17368" y="2604"/>
                    <a:pt x="17359" y="2605"/>
                    <a:pt x="17350" y="2605"/>
                  </a:cubicBezTo>
                  <a:cubicBezTo>
                    <a:pt x="17301" y="2605"/>
                    <a:pt x="17249" y="2570"/>
                    <a:pt x="17211" y="2554"/>
                  </a:cubicBezTo>
                  <a:cubicBezTo>
                    <a:pt x="17155" y="2530"/>
                    <a:pt x="17099" y="2517"/>
                    <a:pt x="17044" y="2517"/>
                  </a:cubicBezTo>
                  <a:cubicBezTo>
                    <a:pt x="17016" y="2517"/>
                    <a:pt x="16988" y="2520"/>
                    <a:pt x="16960" y="2526"/>
                  </a:cubicBezTo>
                  <a:cubicBezTo>
                    <a:pt x="16896" y="2536"/>
                    <a:pt x="16840" y="2601"/>
                    <a:pt x="16784" y="2628"/>
                  </a:cubicBezTo>
                  <a:cubicBezTo>
                    <a:pt x="16757" y="2647"/>
                    <a:pt x="16757" y="2647"/>
                    <a:pt x="16720" y="2647"/>
                  </a:cubicBezTo>
                  <a:cubicBezTo>
                    <a:pt x="16664" y="2638"/>
                    <a:pt x="16608" y="2619"/>
                    <a:pt x="16562" y="2601"/>
                  </a:cubicBezTo>
                  <a:cubicBezTo>
                    <a:pt x="16460" y="2580"/>
                    <a:pt x="16359" y="2569"/>
                    <a:pt x="16258" y="2569"/>
                  </a:cubicBezTo>
                  <a:cubicBezTo>
                    <a:pt x="16047" y="2569"/>
                    <a:pt x="15840" y="2615"/>
                    <a:pt x="15645" y="2702"/>
                  </a:cubicBezTo>
                  <a:cubicBezTo>
                    <a:pt x="15612" y="2715"/>
                    <a:pt x="15591" y="2720"/>
                    <a:pt x="15573" y="2720"/>
                  </a:cubicBezTo>
                  <a:cubicBezTo>
                    <a:pt x="15551" y="2720"/>
                    <a:pt x="15533" y="2713"/>
                    <a:pt x="15497" y="2702"/>
                  </a:cubicBezTo>
                  <a:cubicBezTo>
                    <a:pt x="15358" y="2675"/>
                    <a:pt x="15210" y="2684"/>
                    <a:pt x="15071" y="2656"/>
                  </a:cubicBezTo>
                  <a:cubicBezTo>
                    <a:pt x="14997" y="2652"/>
                    <a:pt x="14925" y="2649"/>
                    <a:pt x="14853" y="2649"/>
                  </a:cubicBezTo>
                  <a:cubicBezTo>
                    <a:pt x="14781" y="2649"/>
                    <a:pt x="14710" y="2652"/>
                    <a:pt x="14636" y="2656"/>
                  </a:cubicBezTo>
                  <a:cubicBezTo>
                    <a:pt x="14598" y="2652"/>
                    <a:pt x="14559" y="2649"/>
                    <a:pt x="14520" y="2649"/>
                  </a:cubicBezTo>
                  <a:cubicBezTo>
                    <a:pt x="14480" y="2649"/>
                    <a:pt x="14441" y="2652"/>
                    <a:pt x="14404" y="2656"/>
                  </a:cubicBezTo>
                  <a:cubicBezTo>
                    <a:pt x="14339" y="2665"/>
                    <a:pt x="14284" y="2675"/>
                    <a:pt x="14228" y="2675"/>
                  </a:cubicBezTo>
                  <a:cubicBezTo>
                    <a:pt x="14126" y="2675"/>
                    <a:pt x="14033" y="2675"/>
                    <a:pt x="13941" y="2693"/>
                  </a:cubicBezTo>
                  <a:cubicBezTo>
                    <a:pt x="13856" y="2700"/>
                    <a:pt x="13775" y="2706"/>
                    <a:pt x="13693" y="2706"/>
                  </a:cubicBezTo>
                  <a:cubicBezTo>
                    <a:pt x="13659" y="2706"/>
                    <a:pt x="13624" y="2705"/>
                    <a:pt x="13589" y="2702"/>
                  </a:cubicBezTo>
                  <a:cubicBezTo>
                    <a:pt x="13554" y="2705"/>
                    <a:pt x="13519" y="2706"/>
                    <a:pt x="13485" y="2706"/>
                  </a:cubicBezTo>
                  <a:cubicBezTo>
                    <a:pt x="13390" y="2706"/>
                    <a:pt x="13295" y="2698"/>
                    <a:pt x="13200" y="2684"/>
                  </a:cubicBezTo>
                  <a:cubicBezTo>
                    <a:pt x="13144" y="2665"/>
                    <a:pt x="13135" y="2665"/>
                    <a:pt x="13098" y="2628"/>
                  </a:cubicBezTo>
                  <a:cubicBezTo>
                    <a:pt x="12978" y="2480"/>
                    <a:pt x="12913" y="2295"/>
                    <a:pt x="12802" y="2147"/>
                  </a:cubicBezTo>
                  <a:cubicBezTo>
                    <a:pt x="12413" y="1545"/>
                    <a:pt x="11912" y="1026"/>
                    <a:pt x="11338" y="609"/>
                  </a:cubicBezTo>
                  <a:cubicBezTo>
                    <a:pt x="11032" y="387"/>
                    <a:pt x="10690" y="211"/>
                    <a:pt x="10328" y="109"/>
                  </a:cubicBezTo>
                  <a:cubicBezTo>
                    <a:pt x="10075" y="36"/>
                    <a:pt x="9812" y="1"/>
                    <a:pt x="955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8"/>
            <p:cNvSpPr/>
            <p:nvPr/>
          </p:nvSpPr>
          <p:spPr>
            <a:xfrm>
              <a:off x="4624250" y="3156424"/>
              <a:ext cx="4686138" cy="119642"/>
            </a:xfrm>
            <a:custGeom>
              <a:avLst/>
              <a:gdLst/>
              <a:ahLst/>
              <a:cxnLst/>
              <a:rect l="l" t="t" r="r" b="b"/>
              <a:pathLst>
                <a:path w="44730" h="1142" extrusionOk="0">
                  <a:moveTo>
                    <a:pt x="26797" y="1"/>
                  </a:moveTo>
                  <a:cubicBezTo>
                    <a:pt x="26491" y="1"/>
                    <a:pt x="26186" y="4"/>
                    <a:pt x="25880" y="21"/>
                  </a:cubicBezTo>
                  <a:cubicBezTo>
                    <a:pt x="25018" y="67"/>
                    <a:pt x="24176" y="169"/>
                    <a:pt x="23333" y="289"/>
                  </a:cubicBezTo>
                  <a:cubicBezTo>
                    <a:pt x="23110" y="317"/>
                    <a:pt x="22897" y="373"/>
                    <a:pt x="22684" y="400"/>
                  </a:cubicBezTo>
                  <a:cubicBezTo>
                    <a:pt x="22508" y="419"/>
                    <a:pt x="22323" y="428"/>
                    <a:pt x="22147" y="447"/>
                  </a:cubicBezTo>
                  <a:cubicBezTo>
                    <a:pt x="21878" y="484"/>
                    <a:pt x="21610" y="512"/>
                    <a:pt x="21341" y="530"/>
                  </a:cubicBezTo>
                  <a:cubicBezTo>
                    <a:pt x="20739" y="558"/>
                    <a:pt x="20137" y="604"/>
                    <a:pt x="19526" y="604"/>
                  </a:cubicBezTo>
                  <a:cubicBezTo>
                    <a:pt x="18831" y="604"/>
                    <a:pt x="18127" y="632"/>
                    <a:pt x="17432" y="632"/>
                  </a:cubicBezTo>
                  <a:cubicBezTo>
                    <a:pt x="17053" y="632"/>
                    <a:pt x="16664" y="660"/>
                    <a:pt x="16275" y="678"/>
                  </a:cubicBezTo>
                  <a:cubicBezTo>
                    <a:pt x="16222" y="681"/>
                    <a:pt x="16169" y="682"/>
                    <a:pt x="16115" y="682"/>
                  </a:cubicBezTo>
                  <a:cubicBezTo>
                    <a:pt x="16009" y="682"/>
                    <a:pt x="15904" y="678"/>
                    <a:pt x="15812" y="678"/>
                  </a:cubicBezTo>
                  <a:cubicBezTo>
                    <a:pt x="15673" y="678"/>
                    <a:pt x="15543" y="697"/>
                    <a:pt x="15404" y="706"/>
                  </a:cubicBezTo>
                  <a:cubicBezTo>
                    <a:pt x="15313" y="711"/>
                    <a:pt x="15238" y="727"/>
                    <a:pt x="15167" y="727"/>
                  </a:cubicBezTo>
                  <a:cubicBezTo>
                    <a:pt x="15108" y="727"/>
                    <a:pt x="15050" y="716"/>
                    <a:pt x="14987" y="678"/>
                  </a:cubicBezTo>
                  <a:cubicBezTo>
                    <a:pt x="14904" y="604"/>
                    <a:pt x="14802" y="539"/>
                    <a:pt x="14691" y="493"/>
                  </a:cubicBezTo>
                  <a:cubicBezTo>
                    <a:pt x="14496" y="428"/>
                    <a:pt x="14302" y="382"/>
                    <a:pt x="14098" y="363"/>
                  </a:cubicBezTo>
                  <a:cubicBezTo>
                    <a:pt x="13866" y="336"/>
                    <a:pt x="13635" y="271"/>
                    <a:pt x="13403" y="234"/>
                  </a:cubicBezTo>
                  <a:cubicBezTo>
                    <a:pt x="13246" y="206"/>
                    <a:pt x="13098" y="197"/>
                    <a:pt x="12949" y="187"/>
                  </a:cubicBezTo>
                  <a:cubicBezTo>
                    <a:pt x="12764" y="178"/>
                    <a:pt x="12579" y="150"/>
                    <a:pt x="12394" y="132"/>
                  </a:cubicBezTo>
                  <a:cubicBezTo>
                    <a:pt x="12311" y="129"/>
                    <a:pt x="12228" y="127"/>
                    <a:pt x="12145" y="127"/>
                  </a:cubicBezTo>
                  <a:cubicBezTo>
                    <a:pt x="11737" y="127"/>
                    <a:pt x="11329" y="164"/>
                    <a:pt x="10921" y="234"/>
                  </a:cubicBezTo>
                  <a:cubicBezTo>
                    <a:pt x="10736" y="261"/>
                    <a:pt x="10523" y="280"/>
                    <a:pt x="10347" y="317"/>
                  </a:cubicBezTo>
                  <a:cubicBezTo>
                    <a:pt x="10171" y="354"/>
                    <a:pt x="9995" y="400"/>
                    <a:pt x="9809" y="419"/>
                  </a:cubicBezTo>
                  <a:cubicBezTo>
                    <a:pt x="9338" y="471"/>
                    <a:pt x="8860" y="499"/>
                    <a:pt x="8381" y="499"/>
                  </a:cubicBezTo>
                  <a:cubicBezTo>
                    <a:pt x="8258" y="499"/>
                    <a:pt x="8135" y="497"/>
                    <a:pt x="8012" y="493"/>
                  </a:cubicBezTo>
                  <a:cubicBezTo>
                    <a:pt x="7688" y="493"/>
                    <a:pt x="7373" y="512"/>
                    <a:pt x="7049" y="539"/>
                  </a:cubicBezTo>
                  <a:cubicBezTo>
                    <a:pt x="6972" y="545"/>
                    <a:pt x="6894" y="548"/>
                    <a:pt x="6815" y="548"/>
                  </a:cubicBezTo>
                  <a:cubicBezTo>
                    <a:pt x="6658" y="548"/>
                    <a:pt x="6500" y="539"/>
                    <a:pt x="6345" y="539"/>
                  </a:cubicBezTo>
                  <a:cubicBezTo>
                    <a:pt x="6051" y="539"/>
                    <a:pt x="5782" y="652"/>
                    <a:pt x="5491" y="652"/>
                  </a:cubicBezTo>
                  <a:cubicBezTo>
                    <a:pt x="5470" y="652"/>
                    <a:pt x="5449" y="652"/>
                    <a:pt x="5428" y="650"/>
                  </a:cubicBezTo>
                  <a:cubicBezTo>
                    <a:pt x="5178" y="641"/>
                    <a:pt x="4919" y="586"/>
                    <a:pt x="4669" y="567"/>
                  </a:cubicBezTo>
                  <a:cubicBezTo>
                    <a:pt x="4459" y="542"/>
                    <a:pt x="4249" y="530"/>
                    <a:pt x="4039" y="530"/>
                  </a:cubicBezTo>
                  <a:cubicBezTo>
                    <a:pt x="3934" y="530"/>
                    <a:pt x="3829" y="533"/>
                    <a:pt x="3724" y="539"/>
                  </a:cubicBezTo>
                  <a:cubicBezTo>
                    <a:pt x="3103" y="576"/>
                    <a:pt x="2501" y="697"/>
                    <a:pt x="1918" y="882"/>
                  </a:cubicBezTo>
                  <a:cubicBezTo>
                    <a:pt x="1825" y="882"/>
                    <a:pt x="1742" y="882"/>
                    <a:pt x="1649" y="901"/>
                  </a:cubicBezTo>
                  <a:cubicBezTo>
                    <a:pt x="1637" y="904"/>
                    <a:pt x="1622" y="905"/>
                    <a:pt x="1607" y="905"/>
                  </a:cubicBezTo>
                  <a:cubicBezTo>
                    <a:pt x="1576" y="905"/>
                    <a:pt x="1541" y="901"/>
                    <a:pt x="1510" y="901"/>
                  </a:cubicBezTo>
                  <a:cubicBezTo>
                    <a:pt x="1455" y="901"/>
                    <a:pt x="1417" y="928"/>
                    <a:pt x="1362" y="928"/>
                  </a:cubicBezTo>
                  <a:cubicBezTo>
                    <a:pt x="1279" y="947"/>
                    <a:pt x="1186" y="947"/>
                    <a:pt x="1103" y="965"/>
                  </a:cubicBezTo>
                  <a:cubicBezTo>
                    <a:pt x="982" y="993"/>
                    <a:pt x="862" y="1030"/>
                    <a:pt x="751" y="1058"/>
                  </a:cubicBezTo>
                  <a:cubicBezTo>
                    <a:pt x="500" y="1123"/>
                    <a:pt x="250" y="1141"/>
                    <a:pt x="0" y="1141"/>
                  </a:cubicBezTo>
                  <a:lnTo>
                    <a:pt x="44711" y="1141"/>
                  </a:lnTo>
                  <a:cubicBezTo>
                    <a:pt x="44729" y="1049"/>
                    <a:pt x="44683" y="956"/>
                    <a:pt x="44600" y="910"/>
                  </a:cubicBezTo>
                  <a:cubicBezTo>
                    <a:pt x="44516" y="836"/>
                    <a:pt x="44424" y="789"/>
                    <a:pt x="44340" y="706"/>
                  </a:cubicBezTo>
                  <a:cubicBezTo>
                    <a:pt x="44248" y="632"/>
                    <a:pt x="44155" y="567"/>
                    <a:pt x="44072" y="502"/>
                  </a:cubicBezTo>
                  <a:cubicBezTo>
                    <a:pt x="43997" y="428"/>
                    <a:pt x="43905" y="363"/>
                    <a:pt x="43812" y="317"/>
                  </a:cubicBezTo>
                  <a:cubicBezTo>
                    <a:pt x="43451" y="141"/>
                    <a:pt x="42988" y="123"/>
                    <a:pt x="42599" y="123"/>
                  </a:cubicBezTo>
                  <a:cubicBezTo>
                    <a:pt x="41886" y="123"/>
                    <a:pt x="41246" y="419"/>
                    <a:pt x="40533" y="419"/>
                  </a:cubicBezTo>
                  <a:cubicBezTo>
                    <a:pt x="39885" y="419"/>
                    <a:pt x="39255" y="502"/>
                    <a:pt x="38607" y="558"/>
                  </a:cubicBezTo>
                  <a:cubicBezTo>
                    <a:pt x="38375" y="576"/>
                    <a:pt x="38134" y="613"/>
                    <a:pt x="37903" y="623"/>
                  </a:cubicBezTo>
                  <a:cubicBezTo>
                    <a:pt x="37810" y="632"/>
                    <a:pt x="37715" y="632"/>
                    <a:pt x="37620" y="632"/>
                  </a:cubicBezTo>
                  <a:cubicBezTo>
                    <a:pt x="37525" y="632"/>
                    <a:pt x="37430" y="632"/>
                    <a:pt x="37338" y="641"/>
                  </a:cubicBezTo>
                  <a:cubicBezTo>
                    <a:pt x="36967" y="660"/>
                    <a:pt x="36606" y="650"/>
                    <a:pt x="36245" y="678"/>
                  </a:cubicBezTo>
                  <a:cubicBezTo>
                    <a:pt x="36078" y="690"/>
                    <a:pt x="35910" y="694"/>
                    <a:pt x="35742" y="694"/>
                  </a:cubicBezTo>
                  <a:cubicBezTo>
                    <a:pt x="35518" y="694"/>
                    <a:pt x="35295" y="688"/>
                    <a:pt x="35078" y="688"/>
                  </a:cubicBezTo>
                  <a:cubicBezTo>
                    <a:pt x="34882" y="688"/>
                    <a:pt x="34686" y="694"/>
                    <a:pt x="34492" y="694"/>
                  </a:cubicBezTo>
                  <a:cubicBezTo>
                    <a:pt x="34346" y="694"/>
                    <a:pt x="34202" y="690"/>
                    <a:pt x="34059" y="678"/>
                  </a:cubicBezTo>
                  <a:cubicBezTo>
                    <a:pt x="33383" y="623"/>
                    <a:pt x="32716" y="530"/>
                    <a:pt x="32049" y="447"/>
                  </a:cubicBezTo>
                  <a:cubicBezTo>
                    <a:pt x="31021" y="326"/>
                    <a:pt x="30002" y="243"/>
                    <a:pt x="28983" y="95"/>
                  </a:cubicBezTo>
                  <a:cubicBezTo>
                    <a:pt x="28509" y="37"/>
                    <a:pt x="28042" y="1"/>
                    <a:pt x="27570" y="1"/>
                  </a:cubicBezTo>
                  <a:cubicBezTo>
                    <a:pt x="27516" y="1"/>
                    <a:pt x="27462" y="1"/>
                    <a:pt x="27408" y="2"/>
                  </a:cubicBezTo>
                  <a:cubicBezTo>
                    <a:pt x="27204" y="2"/>
                    <a:pt x="27001" y="1"/>
                    <a:pt x="2679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8"/>
            <p:cNvSpPr/>
            <p:nvPr/>
          </p:nvSpPr>
          <p:spPr>
            <a:xfrm>
              <a:off x="6567084" y="2880500"/>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8"/>
            <p:cNvSpPr/>
            <p:nvPr/>
          </p:nvSpPr>
          <p:spPr>
            <a:xfrm>
              <a:off x="7293182" y="2367402"/>
              <a:ext cx="149744" cy="129007"/>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8"/>
            <p:cNvSpPr/>
            <p:nvPr/>
          </p:nvSpPr>
          <p:spPr>
            <a:xfrm>
              <a:off x="6675287" y="2528265"/>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8"/>
            <p:cNvSpPr/>
            <p:nvPr/>
          </p:nvSpPr>
          <p:spPr>
            <a:xfrm>
              <a:off x="7147122" y="2695442"/>
              <a:ext cx="79343" cy="56727"/>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65" name="Google Shape;1865;p28"/>
          <p:cNvSpPr/>
          <p:nvPr/>
        </p:nvSpPr>
        <p:spPr>
          <a:xfrm>
            <a:off x="2917383" y="9711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6" name="Google Shape;1866;p28"/>
          <p:cNvSpPr/>
          <p:nvPr/>
        </p:nvSpPr>
        <p:spPr>
          <a:xfrm>
            <a:off x="2060312" y="1160684"/>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7" name="Google Shape;1867;p28"/>
          <p:cNvSpPr/>
          <p:nvPr/>
        </p:nvSpPr>
        <p:spPr>
          <a:xfrm>
            <a:off x="11009329" y="48558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8" name="Google Shape;1868;p28"/>
          <p:cNvSpPr/>
          <p:nvPr/>
        </p:nvSpPr>
        <p:spPr>
          <a:xfrm>
            <a:off x="2102600" y="815736"/>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9" name="Google Shape;1869;p28"/>
          <p:cNvSpPr/>
          <p:nvPr/>
        </p:nvSpPr>
        <p:spPr>
          <a:xfrm>
            <a:off x="1487367" y="1541020"/>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0" name="Google Shape;1870;p28"/>
          <p:cNvSpPr/>
          <p:nvPr/>
        </p:nvSpPr>
        <p:spPr>
          <a:xfrm>
            <a:off x="6875479" y="58107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71" name="Google Shape;1871;p28"/>
          <p:cNvGrpSpPr/>
          <p:nvPr/>
        </p:nvGrpSpPr>
        <p:grpSpPr>
          <a:xfrm>
            <a:off x="9629758" y="1180395"/>
            <a:ext cx="5536332" cy="1546831"/>
            <a:chOff x="7222318" y="885296"/>
            <a:chExt cx="4152249" cy="1160123"/>
          </a:xfrm>
        </p:grpSpPr>
        <p:sp>
          <p:nvSpPr>
            <p:cNvPr id="1872" name="Google Shape;1872;p28"/>
            <p:cNvSpPr/>
            <p:nvPr/>
          </p:nvSpPr>
          <p:spPr>
            <a:xfrm flipH="1">
              <a:off x="7222318" y="885296"/>
              <a:ext cx="4152249" cy="1160123"/>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8"/>
            <p:cNvSpPr/>
            <p:nvPr/>
          </p:nvSpPr>
          <p:spPr>
            <a:xfrm>
              <a:off x="7559909" y="139927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8"/>
            <p:cNvSpPr/>
            <p:nvPr/>
          </p:nvSpPr>
          <p:spPr>
            <a:xfrm>
              <a:off x="7702009" y="98252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75" name="Google Shape;1875;p28"/>
          <p:cNvSpPr/>
          <p:nvPr/>
        </p:nvSpPr>
        <p:spPr>
          <a:xfrm>
            <a:off x="1384333" y="4951120"/>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6" name="Google Shape;1876;p28"/>
          <p:cNvSpPr/>
          <p:nvPr/>
        </p:nvSpPr>
        <p:spPr>
          <a:xfrm>
            <a:off x="2367576" y="4618766"/>
            <a:ext cx="72360" cy="51735"/>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7" name="Google Shape;1877;p28"/>
          <p:cNvSpPr/>
          <p:nvPr/>
        </p:nvSpPr>
        <p:spPr>
          <a:xfrm>
            <a:off x="1191967" y="5413863"/>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78" name="Google Shape;1878;p28"/>
          <p:cNvGrpSpPr/>
          <p:nvPr/>
        </p:nvGrpSpPr>
        <p:grpSpPr>
          <a:xfrm>
            <a:off x="728151" y="1336907"/>
            <a:ext cx="3083616" cy="795865"/>
            <a:chOff x="6334200" y="978578"/>
            <a:chExt cx="1544073" cy="398517"/>
          </a:xfrm>
        </p:grpSpPr>
        <p:sp>
          <p:nvSpPr>
            <p:cNvPr id="1879" name="Google Shape;1879;p28"/>
            <p:cNvSpPr/>
            <p:nvPr/>
          </p:nvSpPr>
          <p:spPr>
            <a:xfrm>
              <a:off x="6342625" y="978578"/>
              <a:ext cx="1535648" cy="398517"/>
            </a:xfrm>
            <a:custGeom>
              <a:avLst/>
              <a:gdLst/>
              <a:ahLst/>
              <a:cxnLst/>
              <a:rect l="l" t="t" r="r" b="b"/>
              <a:pathLst>
                <a:path w="31986" h="8545" extrusionOk="0">
                  <a:moveTo>
                    <a:pt x="7475" y="0"/>
                  </a:moveTo>
                  <a:cubicBezTo>
                    <a:pt x="7324" y="0"/>
                    <a:pt x="7173" y="4"/>
                    <a:pt x="7022" y="12"/>
                  </a:cubicBezTo>
                  <a:cubicBezTo>
                    <a:pt x="6983" y="11"/>
                    <a:pt x="6943" y="11"/>
                    <a:pt x="6903" y="11"/>
                  </a:cubicBezTo>
                  <a:cubicBezTo>
                    <a:pt x="6148" y="11"/>
                    <a:pt x="5412" y="179"/>
                    <a:pt x="4735" y="522"/>
                  </a:cubicBezTo>
                  <a:cubicBezTo>
                    <a:pt x="4123" y="763"/>
                    <a:pt x="3595" y="1179"/>
                    <a:pt x="3197" y="1707"/>
                  </a:cubicBezTo>
                  <a:cubicBezTo>
                    <a:pt x="2799" y="2078"/>
                    <a:pt x="2521" y="2550"/>
                    <a:pt x="2400" y="3078"/>
                  </a:cubicBezTo>
                  <a:cubicBezTo>
                    <a:pt x="2252" y="3560"/>
                    <a:pt x="2187" y="4069"/>
                    <a:pt x="2215" y="4579"/>
                  </a:cubicBezTo>
                  <a:cubicBezTo>
                    <a:pt x="2206" y="5431"/>
                    <a:pt x="2308" y="6228"/>
                    <a:pt x="2697" y="6996"/>
                  </a:cubicBezTo>
                  <a:cubicBezTo>
                    <a:pt x="2821" y="7238"/>
                    <a:pt x="2952" y="7518"/>
                    <a:pt x="3184" y="7679"/>
                  </a:cubicBezTo>
                  <a:lnTo>
                    <a:pt x="3184" y="7679"/>
                  </a:lnTo>
                  <a:cubicBezTo>
                    <a:pt x="3067" y="7632"/>
                    <a:pt x="2929" y="7611"/>
                    <a:pt x="2784" y="7611"/>
                  </a:cubicBezTo>
                  <a:cubicBezTo>
                    <a:pt x="2334" y="7611"/>
                    <a:pt x="1815" y="7817"/>
                    <a:pt x="1632" y="8126"/>
                  </a:cubicBezTo>
                  <a:cubicBezTo>
                    <a:pt x="1524" y="8113"/>
                    <a:pt x="1416" y="8107"/>
                    <a:pt x="1309" y="8107"/>
                  </a:cubicBezTo>
                  <a:cubicBezTo>
                    <a:pt x="886" y="8107"/>
                    <a:pt x="471" y="8201"/>
                    <a:pt x="57" y="8312"/>
                  </a:cubicBezTo>
                  <a:cubicBezTo>
                    <a:pt x="0" y="8327"/>
                    <a:pt x="138" y="8336"/>
                    <a:pt x="369" y="8336"/>
                  </a:cubicBezTo>
                  <a:cubicBezTo>
                    <a:pt x="817" y="8336"/>
                    <a:pt x="1615" y="8305"/>
                    <a:pt x="2030" y="8237"/>
                  </a:cubicBezTo>
                  <a:cubicBezTo>
                    <a:pt x="2108" y="8226"/>
                    <a:pt x="2198" y="8222"/>
                    <a:pt x="2296" y="8222"/>
                  </a:cubicBezTo>
                  <a:cubicBezTo>
                    <a:pt x="2606" y="8222"/>
                    <a:pt x="2992" y="8269"/>
                    <a:pt x="3280" y="8312"/>
                  </a:cubicBezTo>
                  <a:lnTo>
                    <a:pt x="31892" y="8312"/>
                  </a:lnTo>
                  <a:cubicBezTo>
                    <a:pt x="31892" y="8452"/>
                    <a:pt x="31926" y="8544"/>
                    <a:pt x="31953" y="8544"/>
                  </a:cubicBezTo>
                  <a:cubicBezTo>
                    <a:pt x="31968" y="8544"/>
                    <a:pt x="31982" y="8513"/>
                    <a:pt x="31985" y="8441"/>
                  </a:cubicBezTo>
                  <a:cubicBezTo>
                    <a:pt x="31985" y="8173"/>
                    <a:pt x="31948" y="7765"/>
                    <a:pt x="31800" y="7534"/>
                  </a:cubicBezTo>
                  <a:cubicBezTo>
                    <a:pt x="31726" y="7395"/>
                    <a:pt x="31596" y="7293"/>
                    <a:pt x="31448" y="7246"/>
                  </a:cubicBezTo>
                  <a:cubicBezTo>
                    <a:pt x="31441" y="7246"/>
                    <a:pt x="31433" y="7246"/>
                    <a:pt x="31426" y="7246"/>
                  </a:cubicBezTo>
                  <a:cubicBezTo>
                    <a:pt x="31398" y="7246"/>
                    <a:pt x="31366" y="7249"/>
                    <a:pt x="31333" y="7256"/>
                  </a:cubicBezTo>
                  <a:lnTo>
                    <a:pt x="31333" y="7256"/>
                  </a:lnTo>
                  <a:cubicBezTo>
                    <a:pt x="31542" y="7000"/>
                    <a:pt x="31648" y="6531"/>
                    <a:pt x="31578" y="6292"/>
                  </a:cubicBezTo>
                  <a:cubicBezTo>
                    <a:pt x="31466" y="5903"/>
                    <a:pt x="31207" y="5598"/>
                    <a:pt x="30938" y="5301"/>
                  </a:cubicBezTo>
                  <a:cubicBezTo>
                    <a:pt x="30525" y="4830"/>
                    <a:pt x="29929" y="4563"/>
                    <a:pt x="29312" y="4563"/>
                  </a:cubicBezTo>
                  <a:cubicBezTo>
                    <a:pt x="29141" y="4563"/>
                    <a:pt x="28969" y="4583"/>
                    <a:pt x="28799" y="4625"/>
                  </a:cubicBezTo>
                  <a:cubicBezTo>
                    <a:pt x="27937" y="4810"/>
                    <a:pt x="27141" y="5422"/>
                    <a:pt x="26539" y="6033"/>
                  </a:cubicBezTo>
                  <a:cubicBezTo>
                    <a:pt x="26502" y="6068"/>
                    <a:pt x="26467" y="6104"/>
                    <a:pt x="26433" y="6140"/>
                  </a:cubicBezTo>
                  <a:lnTo>
                    <a:pt x="26433" y="6140"/>
                  </a:lnTo>
                  <a:cubicBezTo>
                    <a:pt x="26521" y="5936"/>
                    <a:pt x="26589" y="5724"/>
                    <a:pt x="26631" y="5505"/>
                  </a:cubicBezTo>
                  <a:cubicBezTo>
                    <a:pt x="26761" y="4912"/>
                    <a:pt x="26733" y="4292"/>
                    <a:pt x="26539" y="3717"/>
                  </a:cubicBezTo>
                  <a:cubicBezTo>
                    <a:pt x="26122" y="2430"/>
                    <a:pt x="25075" y="1226"/>
                    <a:pt x="23769" y="800"/>
                  </a:cubicBezTo>
                  <a:cubicBezTo>
                    <a:pt x="23473" y="679"/>
                    <a:pt x="23158" y="587"/>
                    <a:pt x="22843" y="513"/>
                  </a:cubicBezTo>
                  <a:cubicBezTo>
                    <a:pt x="22597" y="480"/>
                    <a:pt x="22350" y="464"/>
                    <a:pt x="22102" y="464"/>
                  </a:cubicBezTo>
                  <a:cubicBezTo>
                    <a:pt x="21854" y="464"/>
                    <a:pt x="21606" y="480"/>
                    <a:pt x="21361" y="513"/>
                  </a:cubicBezTo>
                  <a:cubicBezTo>
                    <a:pt x="20203" y="651"/>
                    <a:pt x="19129" y="1207"/>
                    <a:pt x="18351" y="2087"/>
                  </a:cubicBezTo>
                  <a:cubicBezTo>
                    <a:pt x="17554" y="2995"/>
                    <a:pt x="17072" y="4134"/>
                    <a:pt x="16980" y="5338"/>
                  </a:cubicBezTo>
                  <a:cubicBezTo>
                    <a:pt x="16925" y="5922"/>
                    <a:pt x="16906" y="6730"/>
                    <a:pt x="17144" y="7303"/>
                  </a:cubicBezTo>
                  <a:lnTo>
                    <a:pt x="17144" y="7303"/>
                  </a:lnTo>
                  <a:cubicBezTo>
                    <a:pt x="16905" y="6754"/>
                    <a:pt x="16360" y="6274"/>
                    <a:pt x="15743" y="6274"/>
                  </a:cubicBezTo>
                  <a:cubicBezTo>
                    <a:pt x="15696" y="6274"/>
                    <a:pt x="15648" y="6277"/>
                    <a:pt x="15600" y="6283"/>
                  </a:cubicBezTo>
                  <a:cubicBezTo>
                    <a:pt x="15266" y="6329"/>
                    <a:pt x="14960" y="6793"/>
                    <a:pt x="15044" y="7145"/>
                  </a:cubicBezTo>
                  <a:cubicBezTo>
                    <a:pt x="14952" y="6999"/>
                    <a:pt x="14639" y="6986"/>
                    <a:pt x="14434" y="6986"/>
                  </a:cubicBezTo>
                  <a:cubicBezTo>
                    <a:pt x="14390" y="6986"/>
                    <a:pt x="14352" y="6987"/>
                    <a:pt x="14321" y="6987"/>
                  </a:cubicBezTo>
                  <a:cubicBezTo>
                    <a:pt x="13951" y="7006"/>
                    <a:pt x="13691" y="7163"/>
                    <a:pt x="13367" y="7320"/>
                  </a:cubicBezTo>
                  <a:cubicBezTo>
                    <a:pt x="13608" y="6959"/>
                    <a:pt x="14738" y="6320"/>
                    <a:pt x="14071" y="5774"/>
                  </a:cubicBezTo>
                  <a:cubicBezTo>
                    <a:pt x="13940" y="5666"/>
                    <a:pt x="13794" y="5621"/>
                    <a:pt x="13644" y="5621"/>
                  </a:cubicBezTo>
                  <a:cubicBezTo>
                    <a:pt x="13390" y="5621"/>
                    <a:pt x="13125" y="5752"/>
                    <a:pt x="12903" y="5935"/>
                  </a:cubicBezTo>
                  <a:lnTo>
                    <a:pt x="12903" y="5935"/>
                  </a:lnTo>
                  <a:cubicBezTo>
                    <a:pt x="13136" y="5521"/>
                    <a:pt x="13246" y="5044"/>
                    <a:pt x="13210" y="4560"/>
                  </a:cubicBezTo>
                  <a:cubicBezTo>
                    <a:pt x="13164" y="3504"/>
                    <a:pt x="12404" y="2485"/>
                    <a:pt x="11737" y="1717"/>
                  </a:cubicBezTo>
                  <a:cubicBezTo>
                    <a:pt x="10628" y="464"/>
                    <a:pt x="9071" y="0"/>
                    <a:pt x="747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28"/>
            <p:cNvSpPr/>
            <p:nvPr/>
          </p:nvSpPr>
          <p:spPr>
            <a:xfrm>
              <a:off x="6334200" y="1287300"/>
              <a:ext cx="1541821" cy="85724"/>
            </a:xfrm>
            <a:custGeom>
              <a:avLst/>
              <a:gdLst/>
              <a:ahLst/>
              <a:cxnLst/>
              <a:rect l="l" t="t" r="r" b="b"/>
              <a:pathLst>
                <a:path w="31818" h="1786" extrusionOk="0">
                  <a:moveTo>
                    <a:pt x="11198" y="0"/>
                  </a:moveTo>
                  <a:cubicBezTo>
                    <a:pt x="11053" y="0"/>
                    <a:pt x="10909" y="3"/>
                    <a:pt x="10764" y="9"/>
                  </a:cubicBezTo>
                  <a:cubicBezTo>
                    <a:pt x="9828" y="46"/>
                    <a:pt x="8911" y="185"/>
                    <a:pt x="8013" y="416"/>
                  </a:cubicBezTo>
                  <a:cubicBezTo>
                    <a:pt x="7087" y="648"/>
                    <a:pt x="6142" y="722"/>
                    <a:pt x="5206" y="843"/>
                  </a:cubicBezTo>
                  <a:cubicBezTo>
                    <a:pt x="4808" y="889"/>
                    <a:pt x="4410" y="972"/>
                    <a:pt x="4021" y="1046"/>
                  </a:cubicBezTo>
                  <a:cubicBezTo>
                    <a:pt x="3780" y="1093"/>
                    <a:pt x="3548" y="1157"/>
                    <a:pt x="3326" y="1241"/>
                  </a:cubicBezTo>
                  <a:cubicBezTo>
                    <a:pt x="3104" y="1306"/>
                    <a:pt x="2900" y="1324"/>
                    <a:pt x="2687" y="1417"/>
                  </a:cubicBezTo>
                  <a:cubicBezTo>
                    <a:pt x="2465" y="1491"/>
                    <a:pt x="2233" y="1546"/>
                    <a:pt x="1992" y="1584"/>
                  </a:cubicBezTo>
                  <a:cubicBezTo>
                    <a:pt x="1751" y="1630"/>
                    <a:pt x="1511" y="1648"/>
                    <a:pt x="1261" y="1648"/>
                  </a:cubicBezTo>
                  <a:cubicBezTo>
                    <a:pt x="1103" y="1648"/>
                    <a:pt x="973" y="1695"/>
                    <a:pt x="807" y="1704"/>
                  </a:cubicBezTo>
                  <a:cubicBezTo>
                    <a:pt x="733" y="1713"/>
                    <a:pt x="650" y="1741"/>
                    <a:pt x="576" y="1769"/>
                  </a:cubicBezTo>
                  <a:lnTo>
                    <a:pt x="576" y="1769"/>
                  </a:lnTo>
                  <a:lnTo>
                    <a:pt x="31818" y="1760"/>
                  </a:lnTo>
                  <a:cubicBezTo>
                    <a:pt x="31790" y="1658"/>
                    <a:pt x="31651" y="1584"/>
                    <a:pt x="31568" y="1546"/>
                  </a:cubicBezTo>
                  <a:cubicBezTo>
                    <a:pt x="31512" y="1519"/>
                    <a:pt x="31475" y="1482"/>
                    <a:pt x="31419" y="1454"/>
                  </a:cubicBezTo>
                  <a:cubicBezTo>
                    <a:pt x="31364" y="1426"/>
                    <a:pt x="31299" y="1398"/>
                    <a:pt x="31234" y="1380"/>
                  </a:cubicBezTo>
                  <a:cubicBezTo>
                    <a:pt x="31067" y="1306"/>
                    <a:pt x="30929" y="1157"/>
                    <a:pt x="30780" y="1074"/>
                  </a:cubicBezTo>
                  <a:cubicBezTo>
                    <a:pt x="30623" y="991"/>
                    <a:pt x="30475" y="907"/>
                    <a:pt x="30326" y="824"/>
                  </a:cubicBezTo>
                  <a:cubicBezTo>
                    <a:pt x="29836" y="583"/>
                    <a:pt x="29243" y="546"/>
                    <a:pt x="28715" y="416"/>
                  </a:cubicBezTo>
                  <a:cubicBezTo>
                    <a:pt x="28011" y="240"/>
                    <a:pt x="27279" y="240"/>
                    <a:pt x="26557" y="194"/>
                  </a:cubicBezTo>
                  <a:cubicBezTo>
                    <a:pt x="26264" y="176"/>
                    <a:pt x="25972" y="171"/>
                    <a:pt x="25680" y="171"/>
                  </a:cubicBezTo>
                  <a:cubicBezTo>
                    <a:pt x="25213" y="171"/>
                    <a:pt x="24745" y="185"/>
                    <a:pt x="24278" y="185"/>
                  </a:cubicBezTo>
                  <a:cubicBezTo>
                    <a:pt x="24224" y="184"/>
                    <a:pt x="24169" y="184"/>
                    <a:pt x="24115" y="184"/>
                  </a:cubicBezTo>
                  <a:cubicBezTo>
                    <a:pt x="23354" y="184"/>
                    <a:pt x="22593" y="240"/>
                    <a:pt x="21833" y="240"/>
                  </a:cubicBezTo>
                  <a:cubicBezTo>
                    <a:pt x="21129" y="240"/>
                    <a:pt x="20406" y="315"/>
                    <a:pt x="19702" y="370"/>
                  </a:cubicBezTo>
                  <a:cubicBezTo>
                    <a:pt x="19137" y="426"/>
                    <a:pt x="18535" y="416"/>
                    <a:pt x="17998" y="592"/>
                  </a:cubicBezTo>
                  <a:cubicBezTo>
                    <a:pt x="17757" y="676"/>
                    <a:pt x="17470" y="694"/>
                    <a:pt x="17248" y="815"/>
                  </a:cubicBezTo>
                  <a:cubicBezTo>
                    <a:pt x="17155" y="870"/>
                    <a:pt x="17053" y="917"/>
                    <a:pt x="16961" y="954"/>
                  </a:cubicBezTo>
                  <a:cubicBezTo>
                    <a:pt x="16860" y="990"/>
                    <a:pt x="16760" y="1003"/>
                    <a:pt x="16663" y="1003"/>
                  </a:cubicBezTo>
                  <a:cubicBezTo>
                    <a:pt x="16635" y="1003"/>
                    <a:pt x="16608" y="1002"/>
                    <a:pt x="16581" y="1000"/>
                  </a:cubicBezTo>
                  <a:lnTo>
                    <a:pt x="16164" y="1000"/>
                  </a:lnTo>
                  <a:cubicBezTo>
                    <a:pt x="15979" y="1000"/>
                    <a:pt x="15849" y="1065"/>
                    <a:pt x="15673" y="1065"/>
                  </a:cubicBezTo>
                  <a:cubicBezTo>
                    <a:pt x="15494" y="1065"/>
                    <a:pt x="15307" y="1073"/>
                    <a:pt x="15122" y="1073"/>
                  </a:cubicBezTo>
                  <a:cubicBezTo>
                    <a:pt x="15030" y="1073"/>
                    <a:pt x="14938" y="1071"/>
                    <a:pt x="14849" y="1065"/>
                  </a:cubicBezTo>
                  <a:cubicBezTo>
                    <a:pt x="14710" y="1046"/>
                    <a:pt x="14580" y="1000"/>
                    <a:pt x="14432" y="1000"/>
                  </a:cubicBezTo>
                  <a:cubicBezTo>
                    <a:pt x="14395" y="997"/>
                    <a:pt x="14357" y="996"/>
                    <a:pt x="14318" y="996"/>
                  </a:cubicBezTo>
                  <a:cubicBezTo>
                    <a:pt x="14242" y="996"/>
                    <a:pt x="14163" y="1000"/>
                    <a:pt x="14089" y="1000"/>
                  </a:cubicBezTo>
                  <a:cubicBezTo>
                    <a:pt x="13858" y="1000"/>
                    <a:pt x="13654" y="935"/>
                    <a:pt x="13422" y="935"/>
                  </a:cubicBezTo>
                  <a:cubicBezTo>
                    <a:pt x="13377" y="935"/>
                    <a:pt x="13326" y="942"/>
                    <a:pt x="13278" y="942"/>
                  </a:cubicBezTo>
                  <a:cubicBezTo>
                    <a:pt x="13218" y="942"/>
                    <a:pt x="13162" y="931"/>
                    <a:pt x="13126" y="880"/>
                  </a:cubicBezTo>
                  <a:cubicBezTo>
                    <a:pt x="13163" y="833"/>
                    <a:pt x="13219" y="843"/>
                    <a:pt x="13265" y="805"/>
                  </a:cubicBezTo>
                  <a:cubicBezTo>
                    <a:pt x="13302" y="768"/>
                    <a:pt x="13339" y="731"/>
                    <a:pt x="13376" y="694"/>
                  </a:cubicBezTo>
                  <a:cubicBezTo>
                    <a:pt x="13432" y="639"/>
                    <a:pt x="13543" y="537"/>
                    <a:pt x="13552" y="463"/>
                  </a:cubicBezTo>
                  <a:cubicBezTo>
                    <a:pt x="13608" y="55"/>
                    <a:pt x="13061" y="166"/>
                    <a:pt x="12820" y="129"/>
                  </a:cubicBezTo>
                  <a:cubicBezTo>
                    <a:pt x="12279" y="42"/>
                    <a:pt x="11739" y="0"/>
                    <a:pt x="11198" y="0"/>
                  </a:cubicBezTo>
                  <a:close/>
                  <a:moveTo>
                    <a:pt x="576" y="1769"/>
                  </a:moveTo>
                  <a:lnTo>
                    <a:pt x="1" y="1769"/>
                  </a:lnTo>
                  <a:cubicBezTo>
                    <a:pt x="87" y="1769"/>
                    <a:pt x="248" y="1785"/>
                    <a:pt x="389" y="1785"/>
                  </a:cubicBezTo>
                  <a:cubicBezTo>
                    <a:pt x="460" y="1785"/>
                    <a:pt x="526" y="1781"/>
                    <a:pt x="575" y="1769"/>
                  </a:cubicBezTo>
                  <a:cubicBezTo>
                    <a:pt x="575" y="1769"/>
                    <a:pt x="575" y="1769"/>
                    <a:pt x="576" y="1769"/>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28"/>
            <p:cNvSpPr/>
            <p:nvPr/>
          </p:nvSpPr>
          <p:spPr>
            <a:xfrm>
              <a:off x="7155134" y="1000145"/>
              <a:ext cx="461184" cy="310289"/>
            </a:xfrm>
            <a:custGeom>
              <a:avLst/>
              <a:gdLst/>
              <a:ahLst/>
              <a:cxnLst/>
              <a:rect l="l" t="t" r="r" b="b"/>
              <a:pathLst>
                <a:path w="9606" h="6463" extrusionOk="0">
                  <a:moveTo>
                    <a:pt x="5161" y="1"/>
                  </a:moveTo>
                  <a:cubicBezTo>
                    <a:pt x="4615" y="1"/>
                    <a:pt x="4054" y="136"/>
                    <a:pt x="3538" y="284"/>
                  </a:cubicBezTo>
                  <a:cubicBezTo>
                    <a:pt x="3233" y="377"/>
                    <a:pt x="2936" y="516"/>
                    <a:pt x="2686" y="710"/>
                  </a:cubicBezTo>
                  <a:cubicBezTo>
                    <a:pt x="2492" y="840"/>
                    <a:pt x="2307" y="979"/>
                    <a:pt x="2121" y="1127"/>
                  </a:cubicBezTo>
                  <a:cubicBezTo>
                    <a:pt x="1686" y="1479"/>
                    <a:pt x="1251" y="1859"/>
                    <a:pt x="954" y="2350"/>
                  </a:cubicBezTo>
                  <a:cubicBezTo>
                    <a:pt x="723" y="2767"/>
                    <a:pt x="389" y="3165"/>
                    <a:pt x="259" y="3628"/>
                  </a:cubicBezTo>
                  <a:cubicBezTo>
                    <a:pt x="195" y="3887"/>
                    <a:pt x="102" y="4156"/>
                    <a:pt x="56" y="4415"/>
                  </a:cubicBezTo>
                  <a:cubicBezTo>
                    <a:pt x="9" y="4684"/>
                    <a:pt x="0" y="4962"/>
                    <a:pt x="37" y="5230"/>
                  </a:cubicBezTo>
                  <a:cubicBezTo>
                    <a:pt x="46" y="5406"/>
                    <a:pt x="56" y="5582"/>
                    <a:pt x="46" y="5768"/>
                  </a:cubicBezTo>
                  <a:cubicBezTo>
                    <a:pt x="39" y="5957"/>
                    <a:pt x="62" y="6145"/>
                    <a:pt x="101" y="6334"/>
                  </a:cubicBezTo>
                  <a:lnTo>
                    <a:pt x="101" y="6334"/>
                  </a:lnTo>
                  <a:cubicBezTo>
                    <a:pt x="77" y="6142"/>
                    <a:pt x="174" y="6103"/>
                    <a:pt x="213" y="6064"/>
                  </a:cubicBezTo>
                  <a:cubicBezTo>
                    <a:pt x="269" y="6008"/>
                    <a:pt x="306" y="5953"/>
                    <a:pt x="352" y="5879"/>
                  </a:cubicBezTo>
                  <a:cubicBezTo>
                    <a:pt x="426" y="5749"/>
                    <a:pt x="491" y="5601"/>
                    <a:pt x="537" y="5443"/>
                  </a:cubicBezTo>
                  <a:cubicBezTo>
                    <a:pt x="769" y="4841"/>
                    <a:pt x="1408" y="4610"/>
                    <a:pt x="1992" y="4517"/>
                  </a:cubicBezTo>
                  <a:cubicBezTo>
                    <a:pt x="2199" y="4477"/>
                    <a:pt x="2407" y="4454"/>
                    <a:pt x="2614" y="4454"/>
                  </a:cubicBezTo>
                  <a:cubicBezTo>
                    <a:pt x="2740" y="4454"/>
                    <a:pt x="2866" y="4463"/>
                    <a:pt x="2992" y="4480"/>
                  </a:cubicBezTo>
                  <a:cubicBezTo>
                    <a:pt x="3242" y="4517"/>
                    <a:pt x="3492" y="4554"/>
                    <a:pt x="3733" y="4591"/>
                  </a:cubicBezTo>
                  <a:cubicBezTo>
                    <a:pt x="4298" y="4665"/>
                    <a:pt x="4882" y="4665"/>
                    <a:pt x="5437" y="4786"/>
                  </a:cubicBezTo>
                  <a:cubicBezTo>
                    <a:pt x="5780" y="4869"/>
                    <a:pt x="6104" y="5008"/>
                    <a:pt x="6401" y="5193"/>
                  </a:cubicBezTo>
                  <a:cubicBezTo>
                    <a:pt x="6660" y="5360"/>
                    <a:pt x="6938" y="5490"/>
                    <a:pt x="7225" y="5592"/>
                  </a:cubicBezTo>
                  <a:cubicBezTo>
                    <a:pt x="7545" y="5689"/>
                    <a:pt x="7883" y="5737"/>
                    <a:pt x="8220" y="5737"/>
                  </a:cubicBezTo>
                  <a:cubicBezTo>
                    <a:pt x="8361" y="5737"/>
                    <a:pt x="8502" y="5728"/>
                    <a:pt x="8642" y="5712"/>
                  </a:cubicBezTo>
                  <a:cubicBezTo>
                    <a:pt x="8929" y="5684"/>
                    <a:pt x="9179" y="5527"/>
                    <a:pt x="9328" y="5286"/>
                  </a:cubicBezTo>
                  <a:cubicBezTo>
                    <a:pt x="9531" y="4980"/>
                    <a:pt x="9550" y="4536"/>
                    <a:pt x="9596" y="4184"/>
                  </a:cubicBezTo>
                  <a:cubicBezTo>
                    <a:pt x="9605" y="4017"/>
                    <a:pt x="9587" y="3841"/>
                    <a:pt x="9559" y="3674"/>
                  </a:cubicBezTo>
                  <a:cubicBezTo>
                    <a:pt x="9550" y="3461"/>
                    <a:pt x="9504" y="3257"/>
                    <a:pt x="9429" y="3054"/>
                  </a:cubicBezTo>
                  <a:cubicBezTo>
                    <a:pt x="9365" y="2887"/>
                    <a:pt x="9290" y="2730"/>
                    <a:pt x="9207" y="2563"/>
                  </a:cubicBezTo>
                  <a:cubicBezTo>
                    <a:pt x="9114" y="2405"/>
                    <a:pt x="9003" y="2248"/>
                    <a:pt x="8892" y="2090"/>
                  </a:cubicBezTo>
                  <a:lnTo>
                    <a:pt x="8633" y="1674"/>
                  </a:lnTo>
                  <a:cubicBezTo>
                    <a:pt x="8485" y="1479"/>
                    <a:pt x="8318" y="1303"/>
                    <a:pt x="8114" y="1155"/>
                  </a:cubicBezTo>
                  <a:cubicBezTo>
                    <a:pt x="7716" y="840"/>
                    <a:pt x="7299" y="525"/>
                    <a:pt x="6817" y="349"/>
                  </a:cubicBezTo>
                  <a:cubicBezTo>
                    <a:pt x="6382" y="182"/>
                    <a:pt x="5928" y="71"/>
                    <a:pt x="5465" y="16"/>
                  </a:cubicBezTo>
                  <a:cubicBezTo>
                    <a:pt x="5365" y="5"/>
                    <a:pt x="5263" y="1"/>
                    <a:pt x="5161" y="1"/>
                  </a:cubicBezTo>
                  <a:close/>
                  <a:moveTo>
                    <a:pt x="101" y="6334"/>
                  </a:moveTo>
                  <a:cubicBezTo>
                    <a:pt x="106" y="6371"/>
                    <a:pt x="115" y="6413"/>
                    <a:pt x="130" y="6462"/>
                  </a:cubicBezTo>
                  <a:cubicBezTo>
                    <a:pt x="120" y="6420"/>
                    <a:pt x="110" y="6377"/>
                    <a:pt x="101" y="633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28"/>
            <p:cNvSpPr/>
            <p:nvPr/>
          </p:nvSpPr>
          <p:spPr>
            <a:xfrm>
              <a:off x="7214281" y="1232512"/>
              <a:ext cx="200154" cy="62845"/>
            </a:xfrm>
            <a:custGeom>
              <a:avLst/>
              <a:gdLst/>
              <a:ahLst/>
              <a:cxnLst/>
              <a:rect l="l" t="t" r="r" b="b"/>
              <a:pathLst>
                <a:path w="4169" h="1309" extrusionOk="0">
                  <a:moveTo>
                    <a:pt x="1349" y="1"/>
                  </a:moveTo>
                  <a:cubicBezTo>
                    <a:pt x="1136" y="1"/>
                    <a:pt x="922" y="57"/>
                    <a:pt x="732" y="168"/>
                  </a:cubicBezTo>
                  <a:cubicBezTo>
                    <a:pt x="565" y="251"/>
                    <a:pt x="417" y="353"/>
                    <a:pt x="269" y="474"/>
                  </a:cubicBezTo>
                  <a:cubicBezTo>
                    <a:pt x="102" y="622"/>
                    <a:pt x="74" y="844"/>
                    <a:pt x="0" y="1048"/>
                  </a:cubicBezTo>
                  <a:cubicBezTo>
                    <a:pt x="380" y="1150"/>
                    <a:pt x="519" y="1233"/>
                    <a:pt x="685" y="1252"/>
                  </a:cubicBezTo>
                  <a:cubicBezTo>
                    <a:pt x="899" y="1289"/>
                    <a:pt x="1112" y="1307"/>
                    <a:pt x="1334" y="1307"/>
                  </a:cubicBezTo>
                  <a:cubicBezTo>
                    <a:pt x="1389" y="1308"/>
                    <a:pt x="1444" y="1309"/>
                    <a:pt x="1499" y="1309"/>
                  </a:cubicBezTo>
                  <a:cubicBezTo>
                    <a:pt x="2001" y="1309"/>
                    <a:pt x="2510" y="1270"/>
                    <a:pt x="3010" y="1187"/>
                  </a:cubicBezTo>
                  <a:cubicBezTo>
                    <a:pt x="3251" y="1150"/>
                    <a:pt x="3492" y="1067"/>
                    <a:pt x="3733" y="1002"/>
                  </a:cubicBezTo>
                  <a:cubicBezTo>
                    <a:pt x="3872" y="965"/>
                    <a:pt x="4048" y="909"/>
                    <a:pt x="4103" y="761"/>
                  </a:cubicBezTo>
                  <a:cubicBezTo>
                    <a:pt x="4168" y="585"/>
                    <a:pt x="3927" y="474"/>
                    <a:pt x="3788" y="409"/>
                  </a:cubicBezTo>
                  <a:cubicBezTo>
                    <a:pt x="3446" y="261"/>
                    <a:pt x="3020" y="224"/>
                    <a:pt x="2649" y="159"/>
                  </a:cubicBezTo>
                  <a:cubicBezTo>
                    <a:pt x="2306" y="94"/>
                    <a:pt x="1964" y="75"/>
                    <a:pt x="1612" y="29"/>
                  </a:cubicBezTo>
                  <a:cubicBezTo>
                    <a:pt x="1525" y="10"/>
                    <a:pt x="1437" y="1"/>
                    <a:pt x="13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28"/>
            <p:cNvSpPr/>
            <p:nvPr/>
          </p:nvSpPr>
          <p:spPr>
            <a:xfrm>
              <a:off x="7598452" y="1194248"/>
              <a:ext cx="260646" cy="135436"/>
            </a:xfrm>
            <a:custGeom>
              <a:avLst/>
              <a:gdLst/>
              <a:ahLst/>
              <a:cxnLst/>
              <a:rect l="l" t="t" r="r" b="b"/>
              <a:pathLst>
                <a:path w="5429" h="2821" extrusionOk="0">
                  <a:moveTo>
                    <a:pt x="45" y="1870"/>
                  </a:moveTo>
                  <a:cubicBezTo>
                    <a:pt x="9" y="1870"/>
                    <a:pt x="1" y="1905"/>
                    <a:pt x="66" y="2067"/>
                  </a:cubicBezTo>
                  <a:cubicBezTo>
                    <a:pt x="74" y="2004"/>
                    <a:pt x="87" y="1942"/>
                    <a:pt x="105" y="1882"/>
                  </a:cubicBezTo>
                  <a:lnTo>
                    <a:pt x="105" y="1882"/>
                  </a:lnTo>
                  <a:cubicBezTo>
                    <a:pt x="104" y="1882"/>
                    <a:pt x="103" y="1882"/>
                    <a:pt x="103" y="1882"/>
                  </a:cubicBezTo>
                  <a:cubicBezTo>
                    <a:pt x="81" y="1877"/>
                    <a:pt x="60" y="1870"/>
                    <a:pt x="45" y="1870"/>
                  </a:cubicBezTo>
                  <a:close/>
                  <a:moveTo>
                    <a:pt x="3007" y="0"/>
                  </a:moveTo>
                  <a:cubicBezTo>
                    <a:pt x="2521" y="0"/>
                    <a:pt x="2044" y="161"/>
                    <a:pt x="1594" y="363"/>
                  </a:cubicBezTo>
                  <a:cubicBezTo>
                    <a:pt x="1233" y="548"/>
                    <a:pt x="909" y="798"/>
                    <a:pt x="649" y="1095"/>
                  </a:cubicBezTo>
                  <a:cubicBezTo>
                    <a:pt x="529" y="1234"/>
                    <a:pt x="427" y="1382"/>
                    <a:pt x="325" y="1530"/>
                  </a:cubicBezTo>
                  <a:cubicBezTo>
                    <a:pt x="297" y="1576"/>
                    <a:pt x="251" y="1623"/>
                    <a:pt x="205" y="1651"/>
                  </a:cubicBezTo>
                  <a:cubicBezTo>
                    <a:pt x="162" y="1725"/>
                    <a:pt x="129" y="1802"/>
                    <a:pt x="105" y="1882"/>
                  </a:cubicBezTo>
                  <a:lnTo>
                    <a:pt x="105" y="1882"/>
                  </a:lnTo>
                  <a:cubicBezTo>
                    <a:pt x="160" y="1882"/>
                    <a:pt x="215" y="1891"/>
                    <a:pt x="270" y="1891"/>
                  </a:cubicBezTo>
                  <a:cubicBezTo>
                    <a:pt x="362" y="1891"/>
                    <a:pt x="436" y="1938"/>
                    <a:pt x="529" y="1938"/>
                  </a:cubicBezTo>
                  <a:cubicBezTo>
                    <a:pt x="621" y="1938"/>
                    <a:pt x="714" y="1947"/>
                    <a:pt x="807" y="1965"/>
                  </a:cubicBezTo>
                  <a:cubicBezTo>
                    <a:pt x="877" y="1976"/>
                    <a:pt x="948" y="1981"/>
                    <a:pt x="1018" y="1981"/>
                  </a:cubicBezTo>
                  <a:cubicBezTo>
                    <a:pt x="1068" y="1981"/>
                    <a:pt x="1118" y="1979"/>
                    <a:pt x="1168" y="1975"/>
                  </a:cubicBezTo>
                  <a:cubicBezTo>
                    <a:pt x="1335" y="1975"/>
                    <a:pt x="1492" y="2012"/>
                    <a:pt x="1659" y="2021"/>
                  </a:cubicBezTo>
                  <a:cubicBezTo>
                    <a:pt x="2085" y="2049"/>
                    <a:pt x="2511" y="2114"/>
                    <a:pt x="2928" y="2197"/>
                  </a:cubicBezTo>
                  <a:cubicBezTo>
                    <a:pt x="3132" y="2243"/>
                    <a:pt x="3326" y="2243"/>
                    <a:pt x="3530" y="2290"/>
                  </a:cubicBezTo>
                  <a:cubicBezTo>
                    <a:pt x="3752" y="2354"/>
                    <a:pt x="3975" y="2438"/>
                    <a:pt x="4188" y="2540"/>
                  </a:cubicBezTo>
                  <a:cubicBezTo>
                    <a:pt x="4317" y="2595"/>
                    <a:pt x="4428" y="2660"/>
                    <a:pt x="4549" y="2725"/>
                  </a:cubicBezTo>
                  <a:cubicBezTo>
                    <a:pt x="4591" y="2750"/>
                    <a:pt x="4685" y="2820"/>
                    <a:pt x="4751" y="2820"/>
                  </a:cubicBezTo>
                  <a:cubicBezTo>
                    <a:pt x="4758" y="2820"/>
                    <a:pt x="4765" y="2819"/>
                    <a:pt x="4771" y="2818"/>
                  </a:cubicBezTo>
                  <a:cubicBezTo>
                    <a:pt x="4836" y="2799"/>
                    <a:pt x="4938" y="2642"/>
                    <a:pt x="4984" y="2595"/>
                  </a:cubicBezTo>
                  <a:cubicBezTo>
                    <a:pt x="5095" y="2466"/>
                    <a:pt x="5188" y="2327"/>
                    <a:pt x="5271" y="2169"/>
                  </a:cubicBezTo>
                  <a:cubicBezTo>
                    <a:pt x="5336" y="2058"/>
                    <a:pt x="5382" y="1928"/>
                    <a:pt x="5420" y="1799"/>
                  </a:cubicBezTo>
                  <a:cubicBezTo>
                    <a:pt x="5429" y="1706"/>
                    <a:pt x="5373" y="1632"/>
                    <a:pt x="5373" y="1539"/>
                  </a:cubicBezTo>
                  <a:cubicBezTo>
                    <a:pt x="5382" y="1336"/>
                    <a:pt x="5327" y="1141"/>
                    <a:pt x="5216" y="974"/>
                  </a:cubicBezTo>
                  <a:cubicBezTo>
                    <a:pt x="5049" y="743"/>
                    <a:pt x="4827" y="567"/>
                    <a:pt x="4577" y="465"/>
                  </a:cubicBezTo>
                  <a:cubicBezTo>
                    <a:pt x="4262" y="317"/>
                    <a:pt x="3947" y="196"/>
                    <a:pt x="3623" y="94"/>
                  </a:cubicBezTo>
                  <a:cubicBezTo>
                    <a:pt x="3417" y="29"/>
                    <a:pt x="3211" y="0"/>
                    <a:pt x="30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28"/>
            <p:cNvSpPr/>
            <p:nvPr/>
          </p:nvSpPr>
          <p:spPr>
            <a:xfrm>
              <a:off x="7059500" y="1278265"/>
              <a:ext cx="100101" cy="58140"/>
            </a:xfrm>
            <a:custGeom>
              <a:avLst/>
              <a:gdLst/>
              <a:ahLst/>
              <a:cxnLst/>
              <a:rect l="l" t="t" r="r" b="b"/>
              <a:pathLst>
                <a:path w="2085" h="1211" extrusionOk="0">
                  <a:moveTo>
                    <a:pt x="586" y="0"/>
                  </a:moveTo>
                  <a:cubicBezTo>
                    <a:pt x="453" y="0"/>
                    <a:pt x="316" y="32"/>
                    <a:pt x="242" y="123"/>
                  </a:cubicBezTo>
                  <a:cubicBezTo>
                    <a:pt x="1" y="428"/>
                    <a:pt x="19" y="827"/>
                    <a:pt x="19" y="1197"/>
                  </a:cubicBezTo>
                  <a:cubicBezTo>
                    <a:pt x="202" y="1206"/>
                    <a:pt x="384" y="1210"/>
                    <a:pt x="565" y="1210"/>
                  </a:cubicBezTo>
                  <a:cubicBezTo>
                    <a:pt x="787" y="1210"/>
                    <a:pt x="1008" y="1203"/>
                    <a:pt x="1233" y="1188"/>
                  </a:cubicBezTo>
                  <a:cubicBezTo>
                    <a:pt x="1464" y="1188"/>
                    <a:pt x="1696" y="1142"/>
                    <a:pt x="1909" y="1049"/>
                  </a:cubicBezTo>
                  <a:cubicBezTo>
                    <a:pt x="1955" y="1021"/>
                    <a:pt x="1992" y="993"/>
                    <a:pt x="2029" y="956"/>
                  </a:cubicBezTo>
                  <a:cubicBezTo>
                    <a:pt x="2085" y="901"/>
                    <a:pt x="2075" y="910"/>
                    <a:pt x="2057" y="845"/>
                  </a:cubicBezTo>
                  <a:cubicBezTo>
                    <a:pt x="2020" y="716"/>
                    <a:pt x="1937" y="604"/>
                    <a:pt x="1816" y="540"/>
                  </a:cubicBezTo>
                  <a:cubicBezTo>
                    <a:pt x="1696" y="419"/>
                    <a:pt x="1557" y="317"/>
                    <a:pt x="1418" y="225"/>
                  </a:cubicBezTo>
                  <a:cubicBezTo>
                    <a:pt x="1223" y="141"/>
                    <a:pt x="1020" y="67"/>
                    <a:pt x="816" y="30"/>
                  </a:cubicBezTo>
                  <a:cubicBezTo>
                    <a:pt x="752" y="12"/>
                    <a:pt x="670" y="0"/>
                    <a:pt x="5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28"/>
            <p:cNvSpPr/>
            <p:nvPr/>
          </p:nvSpPr>
          <p:spPr>
            <a:xfrm>
              <a:off x="6925650" y="1246771"/>
              <a:ext cx="88530" cy="44553"/>
            </a:xfrm>
            <a:custGeom>
              <a:avLst/>
              <a:gdLst/>
              <a:ahLst/>
              <a:cxnLst/>
              <a:rect l="l" t="t" r="r" b="b"/>
              <a:pathLst>
                <a:path w="1844" h="928" extrusionOk="0">
                  <a:moveTo>
                    <a:pt x="196" y="800"/>
                  </a:moveTo>
                  <a:cubicBezTo>
                    <a:pt x="131" y="809"/>
                    <a:pt x="66" y="823"/>
                    <a:pt x="1" y="844"/>
                  </a:cubicBezTo>
                  <a:lnTo>
                    <a:pt x="177" y="844"/>
                  </a:lnTo>
                  <a:cubicBezTo>
                    <a:pt x="183" y="829"/>
                    <a:pt x="189" y="814"/>
                    <a:pt x="196" y="800"/>
                  </a:cubicBezTo>
                  <a:close/>
                  <a:moveTo>
                    <a:pt x="1344" y="1"/>
                  </a:moveTo>
                  <a:cubicBezTo>
                    <a:pt x="1149" y="10"/>
                    <a:pt x="955" y="66"/>
                    <a:pt x="779" y="167"/>
                  </a:cubicBezTo>
                  <a:cubicBezTo>
                    <a:pt x="524" y="308"/>
                    <a:pt x="319" y="532"/>
                    <a:pt x="196" y="800"/>
                  </a:cubicBezTo>
                  <a:lnTo>
                    <a:pt x="196" y="800"/>
                  </a:lnTo>
                  <a:cubicBezTo>
                    <a:pt x="260" y="791"/>
                    <a:pt x="325" y="787"/>
                    <a:pt x="389" y="787"/>
                  </a:cubicBezTo>
                  <a:cubicBezTo>
                    <a:pt x="640" y="787"/>
                    <a:pt x="890" y="844"/>
                    <a:pt x="1140" y="881"/>
                  </a:cubicBezTo>
                  <a:cubicBezTo>
                    <a:pt x="1260" y="908"/>
                    <a:pt x="1390" y="927"/>
                    <a:pt x="1510" y="927"/>
                  </a:cubicBezTo>
                  <a:cubicBezTo>
                    <a:pt x="1640" y="927"/>
                    <a:pt x="1659" y="844"/>
                    <a:pt x="1723" y="751"/>
                  </a:cubicBezTo>
                  <a:cubicBezTo>
                    <a:pt x="1798" y="658"/>
                    <a:pt x="1835" y="547"/>
                    <a:pt x="1844" y="427"/>
                  </a:cubicBezTo>
                  <a:cubicBezTo>
                    <a:pt x="1844" y="316"/>
                    <a:pt x="1807" y="205"/>
                    <a:pt x="1723" y="130"/>
                  </a:cubicBezTo>
                  <a:cubicBezTo>
                    <a:pt x="1677" y="84"/>
                    <a:pt x="1686" y="75"/>
                    <a:pt x="1612" y="47"/>
                  </a:cubicBezTo>
                  <a:cubicBezTo>
                    <a:pt x="1529" y="19"/>
                    <a:pt x="1436" y="1"/>
                    <a:pt x="13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28"/>
            <p:cNvSpPr/>
            <p:nvPr/>
          </p:nvSpPr>
          <p:spPr>
            <a:xfrm>
              <a:off x="6533649" y="1000149"/>
              <a:ext cx="412715" cy="255748"/>
            </a:xfrm>
            <a:custGeom>
              <a:avLst/>
              <a:gdLst/>
              <a:ahLst/>
              <a:cxnLst/>
              <a:rect l="l" t="t" r="r" b="b"/>
              <a:pathLst>
                <a:path w="9902" h="6136" extrusionOk="0">
                  <a:moveTo>
                    <a:pt x="5058" y="0"/>
                  </a:moveTo>
                  <a:cubicBezTo>
                    <a:pt x="4539" y="0"/>
                    <a:pt x="4022" y="91"/>
                    <a:pt x="3511" y="176"/>
                  </a:cubicBezTo>
                  <a:cubicBezTo>
                    <a:pt x="3011" y="259"/>
                    <a:pt x="2473" y="269"/>
                    <a:pt x="2010" y="482"/>
                  </a:cubicBezTo>
                  <a:cubicBezTo>
                    <a:pt x="1529" y="676"/>
                    <a:pt x="1075" y="936"/>
                    <a:pt x="658" y="1241"/>
                  </a:cubicBezTo>
                  <a:cubicBezTo>
                    <a:pt x="501" y="1389"/>
                    <a:pt x="352" y="1556"/>
                    <a:pt x="241" y="1751"/>
                  </a:cubicBezTo>
                  <a:cubicBezTo>
                    <a:pt x="158" y="1853"/>
                    <a:pt x="93" y="1973"/>
                    <a:pt x="56" y="2103"/>
                  </a:cubicBezTo>
                  <a:cubicBezTo>
                    <a:pt x="37" y="2205"/>
                    <a:pt x="19" y="2306"/>
                    <a:pt x="10" y="2408"/>
                  </a:cubicBezTo>
                  <a:cubicBezTo>
                    <a:pt x="0" y="2538"/>
                    <a:pt x="19" y="2668"/>
                    <a:pt x="47" y="2797"/>
                  </a:cubicBezTo>
                  <a:cubicBezTo>
                    <a:pt x="56" y="2881"/>
                    <a:pt x="56" y="2973"/>
                    <a:pt x="47" y="3066"/>
                  </a:cubicBezTo>
                  <a:cubicBezTo>
                    <a:pt x="47" y="3168"/>
                    <a:pt x="0" y="3251"/>
                    <a:pt x="0" y="3353"/>
                  </a:cubicBezTo>
                  <a:cubicBezTo>
                    <a:pt x="10" y="3446"/>
                    <a:pt x="37" y="3529"/>
                    <a:pt x="93" y="3603"/>
                  </a:cubicBezTo>
                  <a:cubicBezTo>
                    <a:pt x="158" y="3788"/>
                    <a:pt x="260" y="3964"/>
                    <a:pt x="399" y="4122"/>
                  </a:cubicBezTo>
                  <a:cubicBezTo>
                    <a:pt x="723" y="4418"/>
                    <a:pt x="1093" y="4659"/>
                    <a:pt x="1501" y="4826"/>
                  </a:cubicBezTo>
                  <a:cubicBezTo>
                    <a:pt x="1751" y="4918"/>
                    <a:pt x="2001" y="4983"/>
                    <a:pt x="2260" y="5020"/>
                  </a:cubicBezTo>
                  <a:cubicBezTo>
                    <a:pt x="2575" y="5085"/>
                    <a:pt x="2890" y="5169"/>
                    <a:pt x="3205" y="5252"/>
                  </a:cubicBezTo>
                  <a:cubicBezTo>
                    <a:pt x="4122" y="5483"/>
                    <a:pt x="5030" y="5771"/>
                    <a:pt x="5928" y="6058"/>
                  </a:cubicBezTo>
                  <a:cubicBezTo>
                    <a:pt x="6145" y="6109"/>
                    <a:pt x="6365" y="6136"/>
                    <a:pt x="6587" y="6136"/>
                  </a:cubicBezTo>
                  <a:cubicBezTo>
                    <a:pt x="6725" y="6136"/>
                    <a:pt x="6864" y="6125"/>
                    <a:pt x="7003" y="6104"/>
                  </a:cubicBezTo>
                  <a:cubicBezTo>
                    <a:pt x="7429" y="6048"/>
                    <a:pt x="7818" y="5882"/>
                    <a:pt x="8244" y="5798"/>
                  </a:cubicBezTo>
                  <a:cubicBezTo>
                    <a:pt x="8457" y="5761"/>
                    <a:pt x="8652" y="5659"/>
                    <a:pt x="8865" y="5613"/>
                  </a:cubicBezTo>
                  <a:cubicBezTo>
                    <a:pt x="9004" y="5585"/>
                    <a:pt x="9133" y="5548"/>
                    <a:pt x="9263" y="5493"/>
                  </a:cubicBezTo>
                  <a:cubicBezTo>
                    <a:pt x="9439" y="5409"/>
                    <a:pt x="9550" y="5215"/>
                    <a:pt x="9819" y="5048"/>
                  </a:cubicBezTo>
                  <a:cubicBezTo>
                    <a:pt x="9865" y="4705"/>
                    <a:pt x="9902" y="4390"/>
                    <a:pt x="9800" y="4057"/>
                  </a:cubicBezTo>
                  <a:cubicBezTo>
                    <a:pt x="9754" y="3909"/>
                    <a:pt x="9698" y="3751"/>
                    <a:pt x="9643" y="3594"/>
                  </a:cubicBezTo>
                  <a:cubicBezTo>
                    <a:pt x="9569" y="3399"/>
                    <a:pt x="9485" y="3205"/>
                    <a:pt x="9383" y="3020"/>
                  </a:cubicBezTo>
                  <a:cubicBezTo>
                    <a:pt x="9189" y="2621"/>
                    <a:pt x="8929" y="2251"/>
                    <a:pt x="8633" y="1927"/>
                  </a:cubicBezTo>
                  <a:cubicBezTo>
                    <a:pt x="8439" y="1714"/>
                    <a:pt x="8216" y="1528"/>
                    <a:pt x="8003" y="1325"/>
                  </a:cubicBezTo>
                  <a:cubicBezTo>
                    <a:pt x="7744" y="1065"/>
                    <a:pt x="7457" y="834"/>
                    <a:pt x="7151" y="630"/>
                  </a:cubicBezTo>
                  <a:cubicBezTo>
                    <a:pt x="6660" y="315"/>
                    <a:pt x="6104" y="111"/>
                    <a:pt x="5530" y="28"/>
                  </a:cubicBezTo>
                  <a:cubicBezTo>
                    <a:pt x="5373" y="8"/>
                    <a:pt x="5215" y="0"/>
                    <a:pt x="50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28"/>
            <p:cNvSpPr/>
            <p:nvPr/>
          </p:nvSpPr>
          <p:spPr>
            <a:xfrm>
              <a:off x="6505424" y="1219933"/>
              <a:ext cx="310433" cy="92035"/>
            </a:xfrm>
            <a:custGeom>
              <a:avLst/>
              <a:gdLst/>
              <a:ahLst/>
              <a:cxnLst/>
              <a:rect l="l" t="t" r="r" b="b"/>
              <a:pathLst>
                <a:path w="6466" h="1917" extrusionOk="0">
                  <a:moveTo>
                    <a:pt x="2060" y="0"/>
                  </a:moveTo>
                  <a:cubicBezTo>
                    <a:pt x="1926" y="0"/>
                    <a:pt x="1790" y="18"/>
                    <a:pt x="1649" y="60"/>
                  </a:cubicBezTo>
                  <a:cubicBezTo>
                    <a:pt x="1316" y="143"/>
                    <a:pt x="1010" y="282"/>
                    <a:pt x="723" y="467"/>
                  </a:cubicBezTo>
                  <a:cubicBezTo>
                    <a:pt x="584" y="551"/>
                    <a:pt x="454" y="652"/>
                    <a:pt x="334" y="764"/>
                  </a:cubicBezTo>
                  <a:cubicBezTo>
                    <a:pt x="232" y="875"/>
                    <a:pt x="139" y="1004"/>
                    <a:pt x="65" y="1134"/>
                  </a:cubicBezTo>
                  <a:cubicBezTo>
                    <a:pt x="28" y="1329"/>
                    <a:pt x="1" y="1421"/>
                    <a:pt x="93" y="1569"/>
                  </a:cubicBezTo>
                  <a:cubicBezTo>
                    <a:pt x="177" y="1662"/>
                    <a:pt x="278" y="1727"/>
                    <a:pt x="399" y="1755"/>
                  </a:cubicBezTo>
                  <a:cubicBezTo>
                    <a:pt x="683" y="1874"/>
                    <a:pt x="968" y="1917"/>
                    <a:pt x="1257" y="1917"/>
                  </a:cubicBezTo>
                  <a:cubicBezTo>
                    <a:pt x="1438" y="1917"/>
                    <a:pt x="1621" y="1900"/>
                    <a:pt x="1807" y="1875"/>
                  </a:cubicBezTo>
                  <a:cubicBezTo>
                    <a:pt x="1973" y="1847"/>
                    <a:pt x="2122" y="1782"/>
                    <a:pt x="2279" y="1755"/>
                  </a:cubicBezTo>
                  <a:cubicBezTo>
                    <a:pt x="2418" y="1736"/>
                    <a:pt x="2548" y="1736"/>
                    <a:pt x="2677" y="1718"/>
                  </a:cubicBezTo>
                  <a:cubicBezTo>
                    <a:pt x="3048" y="1662"/>
                    <a:pt x="3409" y="1634"/>
                    <a:pt x="3780" y="1616"/>
                  </a:cubicBezTo>
                  <a:cubicBezTo>
                    <a:pt x="3821" y="1617"/>
                    <a:pt x="3862" y="1618"/>
                    <a:pt x="3903" y="1618"/>
                  </a:cubicBezTo>
                  <a:cubicBezTo>
                    <a:pt x="4100" y="1618"/>
                    <a:pt x="4293" y="1600"/>
                    <a:pt x="4493" y="1569"/>
                  </a:cubicBezTo>
                  <a:cubicBezTo>
                    <a:pt x="4604" y="1542"/>
                    <a:pt x="4715" y="1505"/>
                    <a:pt x="4817" y="1458"/>
                  </a:cubicBezTo>
                  <a:cubicBezTo>
                    <a:pt x="4877" y="1430"/>
                    <a:pt x="4935" y="1398"/>
                    <a:pt x="4993" y="1365"/>
                  </a:cubicBezTo>
                  <a:lnTo>
                    <a:pt x="4993" y="1365"/>
                  </a:lnTo>
                  <a:lnTo>
                    <a:pt x="5113" y="1486"/>
                  </a:lnTo>
                  <a:cubicBezTo>
                    <a:pt x="5456" y="1393"/>
                    <a:pt x="5817" y="1403"/>
                    <a:pt x="6160" y="1319"/>
                  </a:cubicBezTo>
                  <a:cubicBezTo>
                    <a:pt x="6262" y="1282"/>
                    <a:pt x="6364" y="1245"/>
                    <a:pt x="6466" y="1217"/>
                  </a:cubicBezTo>
                  <a:cubicBezTo>
                    <a:pt x="6466" y="1069"/>
                    <a:pt x="6169" y="1051"/>
                    <a:pt x="6077" y="1041"/>
                  </a:cubicBezTo>
                  <a:cubicBezTo>
                    <a:pt x="5799" y="1051"/>
                    <a:pt x="5530" y="1106"/>
                    <a:pt x="5280" y="1208"/>
                  </a:cubicBezTo>
                  <a:cubicBezTo>
                    <a:pt x="5182" y="1254"/>
                    <a:pt x="5088" y="1311"/>
                    <a:pt x="4993" y="1365"/>
                  </a:cubicBezTo>
                  <a:lnTo>
                    <a:pt x="4993" y="1365"/>
                  </a:lnTo>
                  <a:lnTo>
                    <a:pt x="4928" y="1301"/>
                  </a:lnTo>
                  <a:cubicBezTo>
                    <a:pt x="4928" y="1273"/>
                    <a:pt x="4937" y="1254"/>
                    <a:pt x="4937" y="1236"/>
                  </a:cubicBezTo>
                  <a:cubicBezTo>
                    <a:pt x="4956" y="1060"/>
                    <a:pt x="4836" y="995"/>
                    <a:pt x="4706" y="921"/>
                  </a:cubicBezTo>
                  <a:cubicBezTo>
                    <a:pt x="4539" y="801"/>
                    <a:pt x="4363" y="699"/>
                    <a:pt x="4169" y="634"/>
                  </a:cubicBezTo>
                  <a:cubicBezTo>
                    <a:pt x="3789" y="523"/>
                    <a:pt x="3437" y="347"/>
                    <a:pt x="3057" y="226"/>
                  </a:cubicBezTo>
                  <a:cubicBezTo>
                    <a:pt x="2718" y="113"/>
                    <a:pt x="2398" y="0"/>
                    <a:pt x="20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8"/>
            <p:cNvSpPr/>
            <p:nvPr/>
          </p:nvSpPr>
          <p:spPr>
            <a:xfrm>
              <a:off x="6471331" y="1185720"/>
              <a:ext cx="62317" cy="70191"/>
            </a:xfrm>
            <a:custGeom>
              <a:avLst/>
              <a:gdLst/>
              <a:ahLst/>
              <a:cxnLst/>
              <a:rect l="l" t="t" r="r" b="b"/>
              <a:pathLst>
                <a:path w="1298" h="1462" extrusionOk="0">
                  <a:moveTo>
                    <a:pt x="737" y="0"/>
                  </a:moveTo>
                  <a:cubicBezTo>
                    <a:pt x="652" y="0"/>
                    <a:pt x="568" y="15"/>
                    <a:pt x="492" y="46"/>
                  </a:cubicBezTo>
                  <a:cubicBezTo>
                    <a:pt x="362" y="120"/>
                    <a:pt x="297" y="306"/>
                    <a:pt x="186" y="352"/>
                  </a:cubicBezTo>
                  <a:cubicBezTo>
                    <a:pt x="167" y="481"/>
                    <a:pt x="167" y="620"/>
                    <a:pt x="177" y="759"/>
                  </a:cubicBezTo>
                  <a:lnTo>
                    <a:pt x="1" y="1065"/>
                  </a:lnTo>
                  <a:cubicBezTo>
                    <a:pt x="1" y="1289"/>
                    <a:pt x="187" y="1461"/>
                    <a:pt x="399" y="1461"/>
                  </a:cubicBezTo>
                  <a:cubicBezTo>
                    <a:pt x="423" y="1461"/>
                    <a:pt x="448" y="1459"/>
                    <a:pt x="473" y="1454"/>
                  </a:cubicBezTo>
                  <a:cubicBezTo>
                    <a:pt x="566" y="1436"/>
                    <a:pt x="658" y="1426"/>
                    <a:pt x="742" y="1408"/>
                  </a:cubicBezTo>
                  <a:cubicBezTo>
                    <a:pt x="853" y="1361"/>
                    <a:pt x="955" y="1287"/>
                    <a:pt x="1038" y="1195"/>
                  </a:cubicBezTo>
                  <a:cubicBezTo>
                    <a:pt x="1223" y="972"/>
                    <a:pt x="1298" y="676"/>
                    <a:pt x="1223" y="389"/>
                  </a:cubicBezTo>
                  <a:cubicBezTo>
                    <a:pt x="1177" y="176"/>
                    <a:pt x="1084" y="18"/>
                    <a:pt x="853" y="9"/>
                  </a:cubicBezTo>
                  <a:cubicBezTo>
                    <a:pt x="815" y="3"/>
                    <a:pt x="776" y="0"/>
                    <a:pt x="7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8"/>
            <p:cNvSpPr/>
            <p:nvPr/>
          </p:nvSpPr>
          <p:spPr>
            <a:xfrm>
              <a:off x="7426818" y="1267703"/>
              <a:ext cx="78784" cy="28614"/>
            </a:xfrm>
            <a:custGeom>
              <a:avLst/>
              <a:gdLst/>
              <a:ahLst/>
              <a:cxnLst/>
              <a:rect l="l" t="t" r="r" b="b"/>
              <a:pathLst>
                <a:path w="1641" h="596" extrusionOk="0">
                  <a:moveTo>
                    <a:pt x="362" y="0"/>
                  </a:moveTo>
                  <a:cubicBezTo>
                    <a:pt x="241" y="28"/>
                    <a:pt x="84" y="176"/>
                    <a:pt x="1" y="232"/>
                  </a:cubicBezTo>
                  <a:lnTo>
                    <a:pt x="130" y="315"/>
                  </a:lnTo>
                  <a:cubicBezTo>
                    <a:pt x="427" y="426"/>
                    <a:pt x="732" y="510"/>
                    <a:pt x="1047" y="574"/>
                  </a:cubicBezTo>
                  <a:cubicBezTo>
                    <a:pt x="1140" y="588"/>
                    <a:pt x="1235" y="595"/>
                    <a:pt x="1331" y="595"/>
                  </a:cubicBezTo>
                  <a:cubicBezTo>
                    <a:pt x="1427" y="595"/>
                    <a:pt x="1524" y="588"/>
                    <a:pt x="1622" y="574"/>
                  </a:cubicBezTo>
                  <a:cubicBezTo>
                    <a:pt x="1640" y="472"/>
                    <a:pt x="1464" y="408"/>
                    <a:pt x="1408" y="380"/>
                  </a:cubicBezTo>
                  <a:cubicBezTo>
                    <a:pt x="1297" y="315"/>
                    <a:pt x="1186" y="259"/>
                    <a:pt x="1075" y="204"/>
                  </a:cubicBezTo>
                  <a:cubicBezTo>
                    <a:pt x="899" y="121"/>
                    <a:pt x="723" y="9"/>
                    <a:pt x="5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90" name="Google Shape;1890;p28"/>
          <p:cNvSpPr/>
          <p:nvPr/>
        </p:nvSpPr>
        <p:spPr>
          <a:xfrm>
            <a:off x="9204033" y="48248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1" name="Google Shape;1891;p28"/>
          <p:cNvSpPr/>
          <p:nvPr/>
        </p:nvSpPr>
        <p:spPr>
          <a:xfrm>
            <a:off x="8788529" y="57161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2" name="Google Shape;1892;p28"/>
          <p:cNvSpPr/>
          <p:nvPr/>
        </p:nvSpPr>
        <p:spPr>
          <a:xfrm>
            <a:off x="10646076" y="5143149"/>
            <a:ext cx="72360" cy="51735"/>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3" name="Google Shape;1893;p28"/>
          <p:cNvSpPr/>
          <p:nvPr/>
        </p:nvSpPr>
        <p:spPr>
          <a:xfrm>
            <a:off x="10260000" y="4408863"/>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4" name="Google Shape;1894;p28"/>
          <p:cNvSpPr/>
          <p:nvPr/>
        </p:nvSpPr>
        <p:spPr>
          <a:xfrm>
            <a:off x="2957800" y="5250387"/>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5" name="Google Shape;1895;p28"/>
          <p:cNvSpPr/>
          <p:nvPr/>
        </p:nvSpPr>
        <p:spPr>
          <a:xfrm>
            <a:off x="3603618" y="5823047"/>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6" name="Google Shape;1896;p28"/>
          <p:cNvSpPr/>
          <p:nvPr/>
        </p:nvSpPr>
        <p:spPr>
          <a:xfrm flipH="1">
            <a:off x="10591208" y="5109819"/>
            <a:ext cx="127233" cy="11835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7" name="Google Shape;1897;p28"/>
          <p:cNvSpPr/>
          <p:nvPr/>
        </p:nvSpPr>
        <p:spPr>
          <a:xfrm flipH="1">
            <a:off x="11115580" y="5565550"/>
            <a:ext cx="107249" cy="80941"/>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8" name="Google Shape;1898;p28"/>
          <p:cNvSpPr/>
          <p:nvPr/>
        </p:nvSpPr>
        <p:spPr>
          <a:xfrm>
            <a:off x="9732433" y="16174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29007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a:xfrm>
            <a:off x="838200" y="6356351"/>
            <a:ext cx="2743200" cy="365125"/>
          </a:xfrm>
          <a:prstGeom prst="rect">
            <a:avLst/>
          </a:prstGeom>
        </p:spPr>
        <p:txBody>
          <a:bodyPr/>
          <a:lstStyle/>
          <a:p>
            <a:fld id="{D119E34F-6D4D-44FA-9068-21642AD9CE05}" type="datetimeFigureOut">
              <a:rPr lang="en-US" smtClean="0"/>
              <a:t>2/20/2024</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a:xfrm>
            <a:off x="8610600" y="6356351"/>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6119196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2/20/2024</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440282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72BA9D-91DC-305E-C4C7-F3AB3242C3E9}"/>
              </a:ext>
            </a:extLst>
          </p:cNvPr>
          <p:cNvSpPr>
            <a:spLocks noGrp="1"/>
          </p:cNvSpPr>
          <p:nvPr>
            <p:ph type="dt" sz="half" idx="10"/>
          </p:nvPr>
        </p:nvSpPr>
        <p:spPr/>
        <p:txBody>
          <a:bodyPr/>
          <a:lstStyle/>
          <a:p>
            <a:fld id="{C1E2D262-0FC0-42C0-818A-41C31B761460}" type="datetimeFigureOut">
              <a:rPr lang="en-US" smtClean="0"/>
              <a:t>2/20/2024</a:t>
            </a:fld>
            <a:endParaRPr lang="en-US"/>
          </a:p>
        </p:txBody>
      </p:sp>
      <p:sp>
        <p:nvSpPr>
          <p:cNvPr id="3" name="Footer Placeholder 2">
            <a:extLst>
              <a:ext uri="{FF2B5EF4-FFF2-40B4-BE49-F238E27FC236}">
                <a16:creationId xmlns:a16="http://schemas.microsoft.com/office/drawing/2014/main" id="{372CF0E6-5BA9-986E-72BC-BD7E4058C2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FFBBDF-5881-712A-A7D3-F1BC6ED897DA}"/>
              </a:ext>
            </a:extLst>
          </p:cNvPr>
          <p:cNvSpPr>
            <a:spLocks noGrp="1"/>
          </p:cNvSpPr>
          <p:nvPr>
            <p:ph type="sldNum" sz="quarter" idx="12"/>
          </p:nvPr>
        </p:nvSpPr>
        <p:spPr/>
        <p:txBody>
          <a:bodyPr/>
          <a:lstStyle/>
          <a:p>
            <a:fld id="{C531D0ED-892A-42D6-A373-62A0E9431785}" type="slidenum">
              <a:rPr lang="en-US" smtClean="0"/>
              <a:t>‹#›</a:t>
            </a:fld>
            <a:endParaRPr lang="en-US"/>
          </a:p>
        </p:txBody>
      </p:sp>
    </p:spTree>
    <p:extLst>
      <p:ext uri="{BB962C8B-B14F-4D97-AF65-F5344CB8AC3E}">
        <p14:creationId xmlns:p14="http://schemas.microsoft.com/office/powerpoint/2010/main" val="3666883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49"/>
        <p:cNvGrpSpPr/>
        <p:nvPr/>
      </p:nvGrpSpPr>
      <p:grpSpPr>
        <a:xfrm>
          <a:off x="0" y="0"/>
          <a:ext cx="0" cy="0"/>
          <a:chOff x="0" y="0"/>
          <a:chExt cx="0" cy="0"/>
        </a:xfrm>
      </p:grpSpPr>
    </p:spTree>
    <p:extLst>
      <p:ext uri="{BB962C8B-B14F-4D97-AF65-F5344CB8AC3E}">
        <p14:creationId xmlns:p14="http://schemas.microsoft.com/office/powerpoint/2010/main" val="428177353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6B500F-9AF2-4557-9816-65B63D71EC7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6B4E010-380F-467E-82A0-5413F9ECFA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D502970-C115-444D-81DA-C84ED040E504}"/>
              </a:ext>
            </a:extLst>
          </p:cNvPr>
          <p:cNvSpPr>
            <a:spLocks noGrp="1"/>
          </p:cNvSpPr>
          <p:nvPr>
            <p:ph type="dt" sz="half" idx="10"/>
          </p:nvPr>
        </p:nvSpPr>
        <p:spPr/>
        <p:txBody>
          <a:bodyPr/>
          <a:lstStyle/>
          <a:p>
            <a:fld id="{032554EB-4C62-4957-B789-FDFDF47FEB37}"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D8CABC36-C7AB-4CF5-8859-78CACC1E9E4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2BEF7CF-B9DA-4771-A5C7-1B322DB7E2C2}"/>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7309736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633447-33BB-4328-B26C-2BC7F40FD78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77E4736-239A-4736-B21F-4F8B373E665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BC0F49C-3FC2-4545-8E1D-213E49A806F4}"/>
              </a:ext>
            </a:extLst>
          </p:cNvPr>
          <p:cNvSpPr>
            <a:spLocks noGrp="1"/>
          </p:cNvSpPr>
          <p:nvPr>
            <p:ph type="dt" sz="half" idx="10"/>
          </p:nvPr>
        </p:nvSpPr>
        <p:spPr/>
        <p:txBody>
          <a:bodyPr/>
          <a:lstStyle/>
          <a:p>
            <a:fld id="{032554EB-4C62-4957-B789-FDFDF47FEB37}"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302FFC93-6BFC-41DD-9BF6-5A0E996D9FD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8F47C59-9AD4-4908-803D-4E1B089310B2}"/>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21264065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4.xml"/><Relationship Id="rId1" Type="http://schemas.openxmlformats.org/officeDocument/2006/relationships/slideLayout" Target="../slideLayouts/slideLayout6.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6.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image" Target="../media/image2.jp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theme" Target="../theme/theme7.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gs>
            <a:gs pos="100000">
              <a:schemeClr val="lt2"/>
            </a:gs>
          </a:gsLst>
          <a:lin ang="5400012" scaled="0"/>
        </a:gradFill>
        <a:effectLst/>
      </p:bgPr>
    </p:bg>
    <p:spTree>
      <p:nvGrpSpPr>
        <p:cNvPr id="1" name="Shape 5"/>
        <p:cNvGrpSpPr/>
        <p:nvPr/>
      </p:nvGrpSpPr>
      <p:grpSpPr>
        <a:xfrm>
          <a:off x="0" y="0"/>
          <a:ext cx="0" cy="0"/>
          <a:chOff x="0" y="0"/>
          <a:chExt cx="0" cy="0"/>
        </a:xfrm>
      </p:grpSpPr>
      <p:sp>
        <p:nvSpPr>
          <p:cNvPr id="3" name="9Slide.vn - 2019">
            <a:extLst>
              <a:ext uri="{FF2B5EF4-FFF2-40B4-BE49-F238E27FC236}">
                <a16:creationId xmlns:a16="http://schemas.microsoft.com/office/drawing/2014/main" id="{FC88D29E-B2CF-CDC7-0F75-4BF9F7D6FF0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68222183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812EC9E-C6B4-A403-D9ED-9B60EBB004C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26642567"/>
      </p:ext>
    </p:extLst>
  </p:cSld>
  <p:clrMap bg1="lt1" tx1="dk1" bg2="lt2" tx2="dk2" accent1="accent1" accent2="accent2" accent3="accent3" accent4="accent4" accent5="accent5" accent6="accent6" hlink="hlink" folHlink="folHlink"/>
  <p:sldLayoutIdLst>
    <p:sldLayoutId id="2147483665"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01A9A406-0891-938B-42D9-CC87DBF1F39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2/20/2024</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3417677010"/>
      </p:ext>
    </p:extLst>
  </p:cSld>
  <p:clrMap bg1="lt1" tx1="dk1" bg2="lt2" tx2="dk2" accent1="accent1" accent2="accent2" accent3="accent3" accent4="accent4" accent5="accent5" accent6="accent6" hlink="hlink" folHlink="folHlink"/>
  <p:sldLayoutIdLst>
    <p:sldLayoutId id="2147483669"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0BE8CCEA-17C4-B610-73A5-C6EC26C8F2F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A7DE2DF-D99E-50E2-6B42-CE9B6264DB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346DA2-36F5-BF0E-C52C-2AD8E4D95EC1}"/>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376D38-4D53-1500-D1A9-B9429D6E5EF6}"/>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E2D262-0FC0-42C0-818A-41C31B761460}" type="datetimeFigureOut">
              <a:rPr lang="en-US" smtClean="0"/>
              <a:t>2/20/2024</a:t>
            </a:fld>
            <a:endParaRPr lang="en-US"/>
          </a:p>
        </p:txBody>
      </p:sp>
      <p:sp>
        <p:nvSpPr>
          <p:cNvPr id="5" name="Footer Placeholder 4">
            <a:extLst>
              <a:ext uri="{FF2B5EF4-FFF2-40B4-BE49-F238E27FC236}">
                <a16:creationId xmlns:a16="http://schemas.microsoft.com/office/drawing/2014/main" id="{DD4FF903-4828-D681-FC0E-B783D901B68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7DE69AD-03A2-C075-1F78-11A80CD78BE1}"/>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31D0ED-892A-42D6-A373-62A0E9431785}" type="slidenum">
              <a:rPr lang="en-US" smtClean="0"/>
              <a:t>‹#›</a:t>
            </a:fld>
            <a:endParaRPr lang="en-US"/>
          </a:p>
        </p:txBody>
      </p:sp>
    </p:spTree>
    <p:extLst>
      <p:ext uri="{BB962C8B-B14F-4D97-AF65-F5344CB8AC3E}">
        <p14:creationId xmlns:p14="http://schemas.microsoft.com/office/powerpoint/2010/main" val="1357190203"/>
      </p:ext>
    </p:extLst>
  </p:cSld>
  <p:clrMap bg1="lt1" tx1="dk1" bg2="lt2" tx2="dk2" accent1="accent1" accent2="accent2" accent3="accent3" accent4="accent4" accent5="accent5" accent6="accent6" hlink="hlink" folHlink="folHlink"/>
  <p:sldLayoutIdLst>
    <p:sldLayoutId id="214748367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9955F7D7-D8BE-80B5-3C83-C462E7CF55F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3168" y="713333"/>
            <a:ext cx="102780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4"/>
              </a:buClr>
              <a:buSzPts val="3000"/>
              <a:buFont typeface="Paprika"/>
              <a:buNone/>
              <a:defRPr sz="3000" b="1">
                <a:solidFill>
                  <a:schemeClr val="accent4"/>
                </a:solidFill>
                <a:latin typeface="Paprika"/>
                <a:ea typeface="Paprika"/>
                <a:cs typeface="Paprika"/>
                <a:sym typeface="Paprika"/>
              </a:defRPr>
            </a:lvl1pPr>
            <a:lvl2pPr lvl="1"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2pPr>
            <a:lvl3pPr lvl="2"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3pPr>
            <a:lvl4pPr lvl="3"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4pPr>
            <a:lvl5pPr lvl="4"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5pPr>
            <a:lvl6pPr lvl="5"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6pPr>
            <a:lvl7pPr lvl="6"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7pPr>
            <a:lvl8pPr lvl="7"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8pPr>
            <a:lvl9pPr lvl="8"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Cambay"/>
              <a:buChar char="●"/>
              <a:defRPr>
                <a:solidFill>
                  <a:schemeClr val="dk1"/>
                </a:solidFill>
                <a:latin typeface="Cambay"/>
                <a:ea typeface="Cambay"/>
                <a:cs typeface="Cambay"/>
                <a:sym typeface="Cambay"/>
              </a:defRPr>
            </a:lvl1pPr>
            <a:lvl2pPr marL="914400" lvl="1"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2pPr>
            <a:lvl3pPr marL="1371600" lvl="2"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3pPr>
            <a:lvl4pPr marL="1828800" lvl="3"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4pPr>
            <a:lvl5pPr marL="2286000" lvl="4"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5pPr>
            <a:lvl6pPr marL="2743200" lvl="5"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6pPr>
            <a:lvl7pPr marL="3200400" lvl="6"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7pPr>
            <a:lvl8pPr marL="3657600" lvl="7"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8pPr>
            <a:lvl9pPr marL="4114800" lvl="8" indent="-317500">
              <a:lnSpc>
                <a:spcPct val="100000"/>
              </a:lnSpc>
              <a:spcBef>
                <a:spcPts val="1600"/>
              </a:spcBef>
              <a:spcAft>
                <a:spcPts val="1600"/>
              </a:spcAft>
              <a:buClr>
                <a:schemeClr val="dk1"/>
              </a:buClr>
              <a:buSzPts val="1400"/>
              <a:buFont typeface="Cambay"/>
              <a:buChar char="■"/>
              <a:defRPr>
                <a:solidFill>
                  <a:schemeClr val="dk1"/>
                </a:solidFill>
                <a:latin typeface="Cambay"/>
                <a:ea typeface="Cambay"/>
                <a:cs typeface="Cambay"/>
                <a:sym typeface="Cambay"/>
              </a:defRPr>
            </a:lvl9pPr>
          </a:lstStyle>
          <a:p>
            <a:endParaRPr/>
          </a:p>
        </p:txBody>
      </p:sp>
    </p:spTree>
    <p:extLst>
      <p:ext uri="{BB962C8B-B14F-4D97-AF65-F5344CB8AC3E}">
        <p14:creationId xmlns:p14="http://schemas.microsoft.com/office/powerpoint/2010/main" val="3932528171"/>
      </p:ext>
    </p:extLst>
  </p:cSld>
  <p:clrMap bg1="lt1" tx1="dk1" bg2="dk2" tx2="lt2" accent1="accent1" accent2="accent2" accent3="accent3" accent4="accent4" accent5="accent5" accent6="accent6" hlink="hlink" folHlink="folHlink"/>
  <p:sldLayoutIdLst>
    <p:sldLayoutId id="2147483673"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75EF84D2-EF41-C7B8-D3E9-BFE99D10282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75A23960-8992-439F-A1C1-DBD4FD3F97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599F889-7C44-4274-8594-224FF05A3D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ED19B2D-DFCA-4A09-98CD-99E18C34C6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2554EB-4C62-4957-B789-FDFDF47FEB37}"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3FB366DC-A4B9-4D71-A6DC-0AF46BF974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C13D5D0-40A9-4131-ADE3-9285B39D47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421948577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9000" b="-9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4ABD1665-D38F-49A2-5A0F-F5434DC8887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10825246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2.jpg"/><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2.jpg"/><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2.jpg"/><Relationship Id="rId1" Type="http://schemas.openxmlformats.org/officeDocument/2006/relationships/slideLayout" Target="../slideLayouts/slideLayout4.xml"/><Relationship Id="rId6" Type="http://schemas.microsoft.com/office/2007/relationships/hdphoto" Target="../media/hdphoto4.wdp"/><Relationship Id="rId5" Type="http://schemas.openxmlformats.org/officeDocument/2006/relationships/image" Target="../media/image40.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2.jpg"/><Relationship Id="rId1" Type="http://schemas.openxmlformats.org/officeDocument/2006/relationships/slideLayout" Target="../slideLayouts/slideLayout4.xml"/><Relationship Id="rId5" Type="http://schemas.openxmlformats.org/officeDocument/2006/relationships/image" Target="../media/image42.png"/><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2.jpg"/><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2.jpg"/><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2.jpg"/><Relationship Id="rId1" Type="http://schemas.openxmlformats.org/officeDocument/2006/relationships/slideLayout" Target="../slideLayouts/slideLayout4.xml"/><Relationship Id="rId4" Type="http://schemas.openxmlformats.org/officeDocument/2006/relationships/image" Target="../media/image47.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control" Target="../activeX/activeX1.xml"/><Relationship Id="rId6" Type="http://schemas.openxmlformats.org/officeDocument/2006/relationships/image" Target="../media/image49.wmf"/><Relationship Id="rId5" Type="http://schemas.openxmlformats.org/officeDocument/2006/relationships/image" Target="../media/image48.png"/><Relationship Id="rId4" Type="http://schemas.openxmlformats.org/officeDocument/2006/relationships/image" Target="../media/image22.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control" Target="../activeX/activeX2.xml"/><Relationship Id="rId6" Type="http://schemas.openxmlformats.org/officeDocument/2006/relationships/image" Target="../media/image50.wmf"/><Relationship Id="rId5" Type="http://schemas.openxmlformats.org/officeDocument/2006/relationships/image" Target="../media/image48.png"/><Relationship Id="rId4" Type="http://schemas.openxmlformats.org/officeDocument/2006/relationships/image" Target="../media/image22.jp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control" Target="../activeX/activeX3.xml"/><Relationship Id="rId6" Type="http://schemas.openxmlformats.org/officeDocument/2006/relationships/image" Target="../media/image51.wmf"/><Relationship Id="rId5" Type="http://schemas.openxmlformats.org/officeDocument/2006/relationships/image" Target="../media/image48.png"/><Relationship Id="rId4" Type="http://schemas.openxmlformats.org/officeDocument/2006/relationships/image" Target="../media/image22.jpg"/></Relationships>
</file>

<file path=ppt/slides/_rels/slide2.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slide" Target="slide6.xml"/><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slide" Target="slide3.xml"/><Relationship Id="rId11" Type="http://schemas.openxmlformats.org/officeDocument/2006/relationships/image" Target="../media/image10.png"/><Relationship Id="rId5" Type="http://schemas.openxmlformats.org/officeDocument/2006/relationships/image" Target="../media/image7.png"/><Relationship Id="rId15" Type="http://schemas.openxmlformats.org/officeDocument/2006/relationships/image" Target="../media/image12.png"/><Relationship Id="rId10" Type="http://schemas.openxmlformats.org/officeDocument/2006/relationships/slide" Target="slide5.xml"/><Relationship Id="rId4" Type="http://schemas.openxmlformats.org/officeDocument/2006/relationships/image" Target="../media/image6.png"/><Relationship Id="rId9" Type="http://schemas.openxmlformats.org/officeDocument/2006/relationships/image" Target="../media/image9.png"/><Relationship Id="rId1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2.jpg"/><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59.pn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13.png"/><Relationship Id="rId7"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9.xml"/><Relationship Id="rId6" Type="http://schemas.openxmlformats.org/officeDocument/2006/relationships/image" Target="../media/image16.png"/><Relationship Id="rId5" Type="http://schemas.openxmlformats.org/officeDocument/2006/relationships/image" Target="../media/image15.png"/><Relationship Id="rId10" Type="http://schemas.microsoft.com/office/2007/relationships/hdphoto" Target="../media/hdphoto1.wdp"/><Relationship Id="rId4" Type="http://schemas.openxmlformats.org/officeDocument/2006/relationships/image" Target="../media/image14.pn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microsoft.com/office/2007/relationships/hdphoto" Target="../media/hdphoto6.wdp"/><Relationship Id="rId5" Type="http://schemas.openxmlformats.org/officeDocument/2006/relationships/image" Target="../media/image60.png"/><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67.wmf"/><Relationship Id="rId2" Type="http://schemas.openxmlformats.org/officeDocument/2006/relationships/slideLayout" Target="../slideLayouts/slideLayout5.xml"/><Relationship Id="rId1" Type="http://schemas.openxmlformats.org/officeDocument/2006/relationships/control" Target="../activeX/activeX4.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22.jpg"/></Relationships>
</file>

<file path=ppt/slides/_rels/slide3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microsoft.com/office/2007/relationships/hdphoto" Target="../media/hdphoto2.wdp"/><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68.png"/></Relationships>
</file>

<file path=ppt/slides/_rels/slide3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2.jpg"/><Relationship Id="rId1" Type="http://schemas.openxmlformats.org/officeDocument/2006/relationships/slideLayout" Target="../slideLayouts/slideLayout4.xml"/><Relationship Id="rId5" Type="http://schemas.openxmlformats.org/officeDocument/2006/relationships/image" Target="../media/image71.png"/><Relationship Id="rId4" Type="http://schemas.openxmlformats.org/officeDocument/2006/relationships/image" Target="../media/image70.png"/></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22.jp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13.png"/><Relationship Id="rId7"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9.xml"/><Relationship Id="rId6" Type="http://schemas.openxmlformats.org/officeDocument/2006/relationships/image" Target="../media/image16.png"/><Relationship Id="rId5" Type="http://schemas.openxmlformats.org/officeDocument/2006/relationships/image" Target="../media/image15.png"/><Relationship Id="rId10" Type="http://schemas.microsoft.com/office/2007/relationships/hdphoto" Target="../media/hdphoto1.wdp"/><Relationship Id="rId4" Type="http://schemas.openxmlformats.org/officeDocument/2006/relationships/image" Target="../media/image14.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13.png"/><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9.xml"/><Relationship Id="rId6" Type="http://schemas.openxmlformats.org/officeDocument/2006/relationships/image" Target="../media/image16.png"/><Relationship Id="rId5" Type="http://schemas.openxmlformats.org/officeDocument/2006/relationships/image" Target="../media/image15.png"/><Relationship Id="rId10" Type="http://schemas.microsoft.com/office/2007/relationships/hdphoto" Target="../media/hdphoto1.wdp"/><Relationship Id="rId4" Type="http://schemas.openxmlformats.org/officeDocument/2006/relationships/image" Target="../media/image14.pn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2.jpg"/><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8FCF79-412A-F30F-87E6-6623BBC11D72}"/>
              </a:ext>
            </a:extLst>
          </p:cNvPr>
          <p:cNvPicPr>
            <a:picLocks noChangeAspect="1"/>
          </p:cNvPicPr>
          <p:nvPr/>
        </p:nvPicPr>
        <p:blipFill>
          <a:blip r:embed="rId3"/>
          <a:stretch>
            <a:fillRect/>
          </a:stretch>
        </p:blipFill>
        <p:spPr>
          <a:xfrm>
            <a:off x="3309506" y="1863326"/>
            <a:ext cx="5553937" cy="3340898"/>
          </a:xfrm>
          <a:prstGeom prst="rect">
            <a:avLst/>
          </a:prstGeom>
        </p:spPr>
      </p:pic>
    </p:spTree>
    <p:extLst>
      <p:ext uri="{BB962C8B-B14F-4D97-AF65-F5344CB8AC3E}">
        <p14:creationId xmlns:p14="http://schemas.microsoft.com/office/powerpoint/2010/main" val="4182737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228599" y="266700"/>
            <a:ext cx="11649075" cy="65055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5E5033B6-99C9-243A-E5D8-24D5F3C2A7CB}"/>
              </a:ext>
            </a:extLst>
          </p:cNvPr>
          <p:cNvPicPr>
            <a:picLocks noChangeAspect="1"/>
          </p:cNvPicPr>
          <p:nvPr/>
        </p:nvPicPr>
        <p:blipFill>
          <a:blip r:embed="rId3"/>
          <a:stretch>
            <a:fillRect/>
          </a:stretch>
        </p:blipFill>
        <p:spPr>
          <a:xfrm>
            <a:off x="6705600" y="4261940"/>
            <a:ext cx="4800600" cy="2362697"/>
          </a:xfrm>
          <a:prstGeom prst="rect">
            <a:avLst/>
          </a:prstGeom>
        </p:spPr>
      </p:pic>
      <p:sp>
        <p:nvSpPr>
          <p:cNvPr id="4" name="TextBox 3">
            <a:extLst>
              <a:ext uri="{FF2B5EF4-FFF2-40B4-BE49-F238E27FC236}">
                <a16:creationId xmlns:a16="http://schemas.microsoft.com/office/drawing/2014/main" id="{0E8BD156-0718-5348-F2C8-68F4F228F90D}"/>
              </a:ext>
            </a:extLst>
          </p:cNvPr>
          <p:cNvSpPr txBox="1"/>
          <p:nvPr/>
        </p:nvSpPr>
        <p:spPr>
          <a:xfrm>
            <a:off x="361950" y="933450"/>
            <a:ext cx="11439525" cy="50167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Chiều hè ở ngoại ô thật mát mẻ và cũng thật là yên tĩnh. Khi những tia nắng cuối cùng nhạt dần cũng là khi gió bắt đầu lộng lên. Không khí dịu lại rất nhanh và chỉ một lát, ngoại ô đã chìm vào nắng chiều.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buổi chiều hè êm dịu, tôi thường cùng lũ bạn đi dạo dọc con kênh nước trong vắt. Hai bên bờ kênh, dải cỏ xanh êm như tấm thảm trải ra đón bước chân người. Qua căn nhà cuối phố là những ruộng rau muống. Mùa hè, rau muống lên xanh mơn mởn, hoa rau muống tím lấp lánh. Rồi những rặng tre xanh đang thì thầm trong gió. Đằng sau lưng là phố xá, trước mặt là đồng lúa chín mênh mông và cả một khoảng trời bao la, những đám mây trắng vui đùa đuổi nhau trên cao. Con chim sơn ca cất tiếng hót tự do, thiết tha đến nỗi khiến người ta phải ao ước giá mình có một đôi cánh. Trải khắp cánh đồng là ráng chiều vàng dịu và thơm hơi đất, là gió đưa thoang thoảng hương lúa chín và hương sen. Vẻ đẹp bình dị của buổi chiều hè vùng ngoại ô thật đáng yêu.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Nhưng có lẽ thú vị nhất trong chiều hè ngoại ô là được thả diều cùng lũ bạn. Khoảng không gian vắng lặng nơi bãi cỏ gần nhà tự nhiên chen chúc những cánh diều. Diều cốc, diều tu, diều sáo đua nhau bay lên cao. Tiếng sáo diều vi vu trầm bổng. Những cánh diều mềm mại như cánh bướm. Những cánh diều như những mảnh hồn ấu thơ bay lên với biết bao khát vọng. Ngồi bên nơi cắm diều, lòng tôi lâng lâng, tôi muốn gửi ước mơ của mình theo những cánh diều lên tận mây xanh.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 Nguyễn Thuỵ Kha)</a:t>
            </a:r>
          </a:p>
        </p:txBody>
      </p:sp>
      <p:pic>
        <p:nvPicPr>
          <p:cNvPr id="6" name="Picture 5">
            <a:extLst>
              <a:ext uri="{FF2B5EF4-FFF2-40B4-BE49-F238E27FC236}">
                <a16:creationId xmlns:a16="http://schemas.microsoft.com/office/drawing/2014/main" id="{9580B4DF-FE35-80F8-900F-8D06038B352A}"/>
              </a:ext>
            </a:extLst>
          </p:cNvPr>
          <p:cNvPicPr>
            <a:picLocks noChangeAspect="1"/>
          </p:cNvPicPr>
          <p:nvPr/>
        </p:nvPicPr>
        <p:blipFill>
          <a:blip r:embed="rId4"/>
          <a:stretch>
            <a:fillRect/>
          </a:stretch>
        </p:blipFill>
        <p:spPr>
          <a:xfrm>
            <a:off x="4097486" y="277326"/>
            <a:ext cx="3901778" cy="969348"/>
          </a:xfrm>
          <a:prstGeom prst="rect">
            <a:avLst/>
          </a:prstGeom>
        </p:spPr>
      </p:pic>
    </p:spTree>
    <p:extLst>
      <p:ext uri="{BB962C8B-B14F-4D97-AF65-F5344CB8AC3E}">
        <p14:creationId xmlns:p14="http://schemas.microsoft.com/office/powerpoint/2010/main" val="1084994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圆角矩形 10">
            <a:extLst>
              <a:ext uri="{FF2B5EF4-FFF2-40B4-BE49-F238E27FC236}">
                <a16:creationId xmlns:a16="http://schemas.microsoft.com/office/drawing/2014/main" id="{7B77A561-FA36-8AE8-3637-6BFBA2650A62}"/>
              </a:ext>
            </a:extLst>
          </p:cNvPr>
          <p:cNvSpPr/>
          <p:nvPr/>
        </p:nvSpPr>
        <p:spPr>
          <a:xfrm>
            <a:off x="685009" y="488607"/>
            <a:ext cx="11074400" cy="6110180"/>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3" name="Group 12">
            <a:extLst>
              <a:ext uri="{FF2B5EF4-FFF2-40B4-BE49-F238E27FC236}">
                <a16:creationId xmlns:a16="http://schemas.microsoft.com/office/drawing/2014/main" id="{C1BDE6ED-C9B1-46D1-3AB1-60FB3E7105B3}"/>
              </a:ext>
            </a:extLst>
          </p:cNvPr>
          <p:cNvGrpSpPr/>
          <p:nvPr/>
        </p:nvGrpSpPr>
        <p:grpSpPr>
          <a:xfrm>
            <a:off x="7244346" y="1009774"/>
            <a:ext cx="4947654" cy="1361483"/>
            <a:chOff x="5425541" y="1047723"/>
            <a:chExt cx="4827497" cy="2168925"/>
          </a:xfrm>
        </p:grpSpPr>
        <p:sp>
          <p:nvSpPr>
            <p:cNvPr id="14" name="Speech Bubble: Rectangle with Corners Rounded 7">
              <a:extLst>
                <a:ext uri="{FF2B5EF4-FFF2-40B4-BE49-F238E27FC236}">
                  <a16:creationId xmlns:a16="http://schemas.microsoft.com/office/drawing/2014/main" id="{67D25C72-10B2-2C7E-B0E2-13CA53BCD24B}"/>
                </a:ext>
              </a:extLst>
            </p:cNvPr>
            <p:cNvSpPr/>
            <p:nvPr/>
          </p:nvSpPr>
          <p:spPr>
            <a:xfrm flipH="1">
              <a:off x="5425541" y="1047723"/>
              <a:ext cx="4827497" cy="2168925"/>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TextBox 14">
              <a:extLst>
                <a:ext uri="{FF2B5EF4-FFF2-40B4-BE49-F238E27FC236}">
                  <a16:creationId xmlns:a16="http://schemas.microsoft.com/office/drawing/2014/main" id="{2B917B05-134F-E72D-02B1-464796225B5B}"/>
                </a:ext>
              </a:extLst>
            </p:cNvPr>
            <p:cNvSpPr txBox="1"/>
            <p:nvPr/>
          </p:nvSpPr>
          <p:spPr>
            <a:xfrm>
              <a:off x="5572936" y="1189355"/>
              <a:ext cx="4532707" cy="186316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Bài đọc chia làm mấy đoạn?</a:t>
              </a:r>
              <a:endParaRPr kumimoji="0" lang="en-US" sz="3500" b="1" i="0" u="none" strike="noStrike" kern="1200" cap="none" spc="0" normalizeH="0" baseline="0" noProof="0" dirty="0">
                <a:ln>
                  <a:noFill/>
                </a:ln>
                <a:solidFill>
                  <a:srgbClr val="C00000"/>
                </a:solidFill>
                <a:effectLst/>
                <a:uLnTx/>
                <a:uFillTx/>
                <a:latin typeface="等线" panose="020F0502020204030204"/>
                <a:ea typeface="+mn-ea"/>
                <a:cs typeface="+mn-cs"/>
              </a:endParaRPr>
            </a:p>
          </p:txBody>
        </p:sp>
      </p:grpSp>
      <p:pic>
        <p:nvPicPr>
          <p:cNvPr id="16" name="Picture 15">
            <a:extLst>
              <a:ext uri="{FF2B5EF4-FFF2-40B4-BE49-F238E27FC236}">
                <a16:creationId xmlns:a16="http://schemas.microsoft.com/office/drawing/2014/main" id="{828C3456-F89F-C0B1-1B1E-299C87E591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0420" y="2586781"/>
            <a:ext cx="2610118" cy="3805206"/>
          </a:xfrm>
          <a:prstGeom prst="rect">
            <a:avLst/>
          </a:prstGeom>
        </p:spPr>
      </p:pic>
      <p:sp>
        <p:nvSpPr>
          <p:cNvPr id="17" name="矩形 29">
            <a:extLst>
              <a:ext uri="{FF2B5EF4-FFF2-40B4-BE49-F238E27FC236}">
                <a16:creationId xmlns:a16="http://schemas.microsoft.com/office/drawing/2014/main" id="{785504D5-E079-6AA9-E082-F0EB75928E97}"/>
              </a:ext>
            </a:extLst>
          </p:cNvPr>
          <p:cNvSpPr/>
          <p:nvPr/>
        </p:nvSpPr>
        <p:spPr>
          <a:xfrm>
            <a:off x="915342" y="2436664"/>
            <a:ext cx="7066608" cy="1191816"/>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200" b="1" dirty="0">
                <a:solidFill>
                  <a:prstClr val="black"/>
                </a:solidFill>
                <a:latin typeface="Cambria" panose="02040503050406030204" pitchFamily="18" charset="0"/>
                <a:ea typeface="Cambria" panose="02040503050406030204" pitchFamily="18" charset="0"/>
              </a:rPr>
              <a:t>Đoạn 1: từ đầu đến </a:t>
            </a:r>
            <a:r>
              <a:rPr lang="vi-VN" sz="3200" b="1" i="1" dirty="0">
                <a:solidFill>
                  <a:prstClr val="black"/>
                </a:solidFill>
                <a:latin typeface="Cambria" panose="02040503050406030204" pitchFamily="18" charset="0"/>
                <a:ea typeface="Cambria" panose="02040503050406030204" pitchFamily="18" charset="0"/>
              </a:rPr>
              <a:t>đã chìm vào nắng chiều.</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8" name="矩形 29">
            <a:extLst>
              <a:ext uri="{FF2B5EF4-FFF2-40B4-BE49-F238E27FC236}">
                <a16:creationId xmlns:a16="http://schemas.microsoft.com/office/drawing/2014/main" id="{E220C006-962C-F702-B71D-44D90F8370B3}"/>
              </a:ext>
            </a:extLst>
          </p:cNvPr>
          <p:cNvSpPr/>
          <p:nvPr/>
        </p:nvSpPr>
        <p:spPr>
          <a:xfrm>
            <a:off x="928686" y="3967560"/>
            <a:ext cx="7144753" cy="1259919"/>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en-US" sz="3400" b="1" dirty="0" err="1">
                <a:solidFill>
                  <a:prstClr val="black"/>
                </a:solidFill>
                <a:latin typeface="Cambria" panose="02040503050406030204" pitchFamily="18" charset="0"/>
                <a:ea typeface="Cambria" panose="02040503050406030204" pitchFamily="18" charset="0"/>
              </a:rPr>
              <a:t>Đoạn</a:t>
            </a:r>
            <a:r>
              <a:rPr lang="en-US" sz="3400" b="1" dirty="0">
                <a:solidFill>
                  <a:prstClr val="black"/>
                </a:solidFill>
                <a:latin typeface="Cambria" panose="02040503050406030204" pitchFamily="18" charset="0"/>
                <a:ea typeface="Cambria" panose="02040503050406030204" pitchFamily="18" charset="0"/>
              </a:rPr>
              <a:t> 2: </a:t>
            </a:r>
            <a:r>
              <a:rPr lang="en-US" sz="3400" b="1" dirty="0" err="1">
                <a:solidFill>
                  <a:prstClr val="black"/>
                </a:solidFill>
                <a:latin typeface="Cambria" panose="02040503050406030204" pitchFamily="18" charset="0"/>
                <a:ea typeface="Cambria" panose="02040503050406030204" pitchFamily="18" charset="0"/>
              </a:rPr>
              <a:t>tiếp</a:t>
            </a:r>
            <a:r>
              <a:rPr lang="en-US" sz="3400" b="1" dirty="0">
                <a:solidFill>
                  <a:prstClr val="black"/>
                </a:solidFill>
                <a:latin typeface="Cambria" panose="02040503050406030204" pitchFamily="18" charset="0"/>
                <a:ea typeface="Cambria" panose="02040503050406030204" pitchFamily="18" charset="0"/>
              </a:rPr>
              <a:t> </a:t>
            </a:r>
            <a:r>
              <a:rPr lang="en-US" sz="3400" b="1" dirty="0" err="1">
                <a:solidFill>
                  <a:prstClr val="black"/>
                </a:solidFill>
                <a:latin typeface="Cambria" panose="02040503050406030204" pitchFamily="18" charset="0"/>
                <a:ea typeface="Cambria" panose="02040503050406030204" pitchFamily="18" charset="0"/>
              </a:rPr>
              <a:t>theo</a:t>
            </a:r>
            <a:r>
              <a:rPr lang="en-US" sz="3400" b="1" dirty="0">
                <a:solidFill>
                  <a:prstClr val="black"/>
                </a:solidFill>
                <a:latin typeface="Cambria" panose="02040503050406030204" pitchFamily="18" charset="0"/>
                <a:ea typeface="Cambria" panose="02040503050406030204" pitchFamily="18" charset="0"/>
              </a:rPr>
              <a:t> </a:t>
            </a:r>
            <a:r>
              <a:rPr lang="en-US" sz="3400" b="1" dirty="0" err="1">
                <a:solidFill>
                  <a:prstClr val="black"/>
                </a:solidFill>
                <a:latin typeface="Cambria" panose="02040503050406030204" pitchFamily="18" charset="0"/>
                <a:ea typeface="Cambria" panose="02040503050406030204" pitchFamily="18" charset="0"/>
              </a:rPr>
              <a:t>cho</a:t>
            </a:r>
            <a:r>
              <a:rPr lang="en-US" sz="3400" b="1" dirty="0">
                <a:solidFill>
                  <a:prstClr val="black"/>
                </a:solidFill>
                <a:latin typeface="Cambria" panose="02040503050406030204" pitchFamily="18" charset="0"/>
                <a:ea typeface="Cambria" panose="02040503050406030204" pitchFamily="18" charset="0"/>
              </a:rPr>
              <a:t> </a:t>
            </a:r>
            <a:r>
              <a:rPr lang="en-US" sz="3400" b="1" dirty="0" err="1">
                <a:solidFill>
                  <a:prstClr val="black"/>
                </a:solidFill>
                <a:latin typeface="Cambria" panose="02040503050406030204" pitchFamily="18" charset="0"/>
                <a:ea typeface="Cambria" panose="02040503050406030204" pitchFamily="18" charset="0"/>
              </a:rPr>
              <a:t>đến</a:t>
            </a:r>
            <a:r>
              <a:rPr lang="en-US" sz="3400" b="1" dirty="0">
                <a:solidFill>
                  <a:prstClr val="black"/>
                </a:solidFill>
                <a:latin typeface="Cambria" panose="02040503050406030204" pitchFamily="18" charset="0"/>
                <a:ea typeface="Cambria" panose="02040503050406030204" pitchFamily="18" charset="0"/>
              </a:rPr>
              <a:t> </a:t>
            </a:r>
            <a:r>
              <a:rPr lang="en-US" sz="3400" b="1" i="1" dirty="0" err="1">
                <a:solidFill>
                  <a:prstClr val="black"/>
                </a:solidFill>
                <a:latin typeface="Cambria" panose="02040503050406030204" pitchFamily="18" charset="0"/>
                <a:ea typeface="Cambria" panose="02040503050406030204" pitchFamily="18" charset="0"/>
              </a:rPr>
              <a:t>vùng</a:t>
            </a:r>
            <a:r>
              <a:rPr lang="en-US" sz="3400" b="1" i="1" dirty="0">
                <a:solidFill>
                  <a:prstClr val="black"/>
                </a:solidFill>
                <a:latin typeface="Cambria" panose="02040503050406030204" pitchFamily="18" charset="0"/>
                <a:ea typeface="Cambria" panose="02040503050406030204" pitchFamily="18" charset="0"/>
              </a:rPr>
              <a:t> </a:t>
            </a:r>
            <a:r>
              <a:rPr lang="en-US" sz="3400" b="1" i="1" dirty="0" err="1">
                <a:solidFill>
                  <a:prstClr val="black"/>
                </a:solidFill>
                <a:latin typeface="Cambria" panose="02040503050406030204" pitchFamily="18" charset="0"/>
                <a:ea typeface="Cambria" panose="02040503050406030204" pitchFamily="18" charset="0"/>
              </a:rPr>
              <a:t>ngoại</a:t>
            </a:r>
            <a:r>
              <a:rPr lang="en-US" sz="3400" b="1" i="1" dirty="0">
                <a:solidFill>
                  <a:prstClr val="black"/>
                </a:solidFill>
                <a:latin typeface="Cambria" panose="02040503050406030204" pitchFamily="18" charset="0"/>
                <a:ea typeface="Cambria" panose="02040503050406030204" pitchFamily="18" charset="0"/>
              </a:rPr>
              <a:t> ô </a:t>
            </a:r>
            <a:r>
              <a:rPr lang="en-US" sz="3400" b="1" i="1" dirty="0" err="1">
                <a:solidFill>
                  <a:prstClr val="black"/>
                </a:solidFill>
                <a:latin typeface="Cambria" panose="02040503050406030204" pitchFamily="18" charset="0"/>
                <a:ea typeface="Cambria" panose="02040503050406030204" pitchFamily="18" charset="0"/>
              </a:rPr>
              <a:t>thật</a:t>
            </a:r>
            <a:r>
              <a:rPr lang="en-US" sz="3400" b="1" i="1" dirty="0">
                <a:solidFill>
                  <a:prstClr val="black"/>
                </a:solidFill>
                <a:latin typeface="Cambria" panose="02040503050406030204" pitchFamily="18" charset="0"/>
                <a:ea typeface="Cambria" panose="02040503050406030204" pitchFamily="18" charset="0"/>
              </a:rPr>
              <a:t> </a:t>
            </a:r>
            <a:r>
              <a:rPr lang="en-US" sz="3400" b="1" i="1" dirty="0" err="1">
                <a:solidFill>
                  <a:prstClr val="black"/>
                </a:solidFill>
                <a:latin typeface="Cambria" panose="02040503050406030204" pitchFamily="18" charset="0"/>
                <a:ea typeface="Cambria" panose="02040503050406030204" pitchFamily="18" charset="0"/>
              </a:rPr>
              <a:t>đáng</a:t>
            </a:r>
            <a:r>
              <a:rPr lang="en-US" sz="3400" b="1" i="1" dirty="0">
                <a:solidFill>
                  <a:prstClr val="black"/>
                </a:solidFill>
                <a:latin typeface="Cambria" panose="02040503050406030204" pitchFamily="18" charset="0"/>
                <a:ea typeface="Cambria" panose="02040503050406030204" pitchFamily="18" charset="0"/>
              </a:rPr>
              <a:t> </a:t>
            </a:r>
            <a:r>
              <a:rPr lang="en-US" sz="3400" b="1" i="1" dirty="0" err="1">
                <a:solidFill>
                  <a:prstClr val="black"/>
                </a:solidFill>
                <a:latin typeface="Cambria" panose="02040503050406030204" pitchFamily="18" charset="0"/>
                <a:ea typeface="Cambria" panose="02040503050406030204" pitchFamily="18" charset="0"/>
              </a:rPr>
              <a:t>yêu</a:t>
            </a:r>
            <a:r>
              <a:rPr lang="en-US" sz="3400" b="1" i="1" dirty="0">
                <a:solidFill>
                  <a:prstClr val="black"/>
                </a:solidFill>
                <a:latin typeface="Cambria" panose="02040503050406030204" pitchFamily="18" charset="0"/>
                <a:ea typeface="Cambria" panose="02040503050406030204" pitchFamily="18" charset="0"/>
              </a:rPr>
              <a:t>.</a:t>
            </a:r>
            <a:endParaRPr kumimoji="0" lang="en-US" sz="3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0" name="矩形 29">
            <a:extLst>
              <a:ext uri="{FF2B5EF4-FFF2-40B4-BE49-F238E27FC236}">
                <a16:creationId xmlns:a16="http://schemas.microsoft.com/office/drawing/2014/main" id="{360A2E39-75E2-8648-8AB7-EDFE981704A4}"/>
              </a:ext>
            </a:extLst>
          </p:cNvPr>
          <p:cNvSpPr/>
          <p:nvPr/>
        </p:nvSpPr>
        <p:spPr>
          <a:xfrm>
            <a:off x="945972" y="5621717"/>
            <a:ext cx="3768903" cy="646986"/>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3: </a:t>
            </a:r>
            <a:r>
              <a:rPr lang="en-US" sz="3200" b="1" dirty="0" err="1">
                <a:solidFill>
                  <a:prstClr val="black"/>
                </a:solidFill>
                <a:latin typeface="Cambria" panose="02040503050406030204" pitchFamily="18" charset="0"/>
                <a:ea typeface="Cambria" panose="02040503050406030204" pitchFamily="18" charset="0"/>
              </a:rPr>
              <a:t>Còn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lại</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1" name="Group 20">
            <a:extLst>
              <a:ext uri="{FF2B5EF4-FFF2-40B4-BE49-F238E27FC236}">
                <a16:creationId xmlns:a16="http://schemas.microsoft.com/office/drawing/2014/main" id="{8919708D-AEC2-DFFF-FC7D-AA9E2709D3F7}"/>
              </a:ext>
            </a:extLst>
          </p:cNvPr>
          <p:cNvGrpSpPr/>
          <p:nvPr/>
        </p:nvGrpSpPr>
        <p:grpSpPr>
          <a:xfrm>
            <a:off x="7592290" y="989958"/>
            <a:ext cx="4448647" cy="1361483"/>
            <a:chOff x="5424805" y="1581448"/>
            <a:chExt cx="4827497" cy="2168925"/>
          </a:xfrm>
        </p:grpSpPr>
        <p:sp>
          <p:nvSpPr>
            <p:cNvPr id="22" name="Speech Bubble: Rectangle with Corners Rounded 7">
              <a:extLst>
                <a:ext uri="{FF2B5EF4-FFF2-40B4-BE49-F238E27FC236}">
                  <a16:creationId xmlns:a16="http://schemas.microsoft.com/office/drawing/2014/main" id="{29095532-1B0D-5749-FA87-B148416B20EB}"/>
                </a:ext>
              </a:extLst>
            </p:cNvPr>
            <p:cNvSpPr/>
            <p:nvPr/>
          </p:nvSpPr>
          <p:spPr>
            <a:xfrm flipH="1">
              <a:off x="5424805" y="1581448"/>
              <a:ext cx="4827497" cy="2168925"/>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3" name="TextBox 22">
              <a:extLst>
                <a:ext uri="{FF2B5EF4-FFF2-40B4-BE49-F238E27FC236}">
                  <a16:creationId xmlns:a16="http://schemas.microsoft.com/office/drawing/2014/main" id="{244BD06B-C56B-D2D2-8A18-55932C8A3DA4}"/>
                </a:ext>
              </a:extLst>
            </p:cNvPr>
            <p:cNvSpPr txBox="1"/>
            <p:nvPr/>
          </p:nvSpPr>
          <p:spPr>
            <a:xfrm>
              <a:off x="5597670" y="1754650"/>
              <a:ext cx="4532707" cy="18631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Bài đọc chia làm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500" b="1" dirty="0">
                  <a:solidFill>
                    <a:srgbClr val="C00000"/>
                  </a:solidFill>
                  <a:latin typeface="Arial" panose="020B0604020202020204" pitchFamily="34" charset="0"/>
                </a:rPr>
                <a:t>3</a:t>
              </a: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 đoạn</a:t>
              </a:r>
              <a:endParaRPr kumimoji="0" lang="en-US" sz="3500" b="1" i="0" u="none" strike="noStrike" kern="1200" cap="none" spc="0" normalizeH="0" baseline="0" noProof="0" dirty="0">
                <a:ln>
                  <a:noFill/>
                </a:ln>
                <a:solidFill>
                  <a:srgbClr val="C00000"/>
                </a:solidFill>
                <a:effectLst/>
                <a:uLnTx/>
                <a:uFillTx/>
                <a:latin typeface="等线" panose="020F0502020204030204"/>
                <a:ea typeface="+mn-ea"/>
                <a:cs typeface="+mn-cs"/>
              </a:endParaRPr>
            </a:p>
          </p:txBody>
        </p:sp>
      </p:grpSp>
      <p:pic>
        <p:nvPicPr>
          <p:cNvPr id="25" name="Picture 24">
            <a:extLst>
              <a:ext uri="{FF2B5EF4-FFF2-40B4-BE49-F238E27FC236}">
                <a16:creationId xmlns:a16="http://schemas.microsoft.com/office/drawing/2014/main" id="{BB1DBD32-3745-27D2-1E7A-9A7FAFDF642E}"/>
              </a:ext>
            </a:extLst>
          </p:cNvPr>
          <p:cNvPicPr>
            <a:picLocks noChangeAspect="1"/>
          </p:cNvPicPr>
          <p:nvPr/>
        </p:nvPicPr>
        <p:blipFill>
          <a:blip r:embed="rId4"/>
          <a:stretch>
            <a:fillRect/>
          </a:stretch>
        </p:blipFill>
        <p:spPr>
          <a:xfrm>
            <a:off x="-377611" y="409875"/>
            <a:ext cx="9620322" cy="1670449"/>
          </a:xfrm>
          <a:prstGeom prst="rect">
            <a:avLst/>
          </a:prstGeom>
        </p:spPr>
      </p:pic>
    </p:spTree>
    <p:extLst>
      <p:ext uri="{BB962C8B-B14F-4D97-AF65-F5344CB8AC3E}">
        <p14:creationId xmlns:p14="http://schemas.microsoft.com/office/powerpoint/2010/main" val="1200321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13"/>
                                        </p:tgtEl>
                                        <p:attrNameLst>
                                          <p:attrName>ppt_w</p:attrName>
                                        </p:attrNameLst>
                                      </p:cBhvr>
                                      <p:tavLst>
                                        <p:tav tm="0">
                                          <p:val>
                                            <p:strVal val="ppt_w"/>
                                          </p:val>
                                        </p:tav>
                                        <p:tav tm="100000">
                                          <p:val>
                                            <p:fltVal val="0"/>
                                          </p:val>
                                        </p:tav>
                                      </p:tavLst>
                                    </p:anim>
                                    <p:anim calcmode="lin" valueType="num">
                                      <p:cBhvr>
                                        <p:cTn id="12" dur="500"/>
                                        <p:tgtEl>
                                          <p:spTgt spid="13"/>
                                        </p:tgtEl>
                                        <p:attrNameLst>
                                          <p:attrName>ppt_h</p:attrName>
                                        </p:attrNameLst>
                                      </p:cBhvr>
                                      <p:tavLst>
                                        <p:tav tm="0">
                                          <p:val>
                                            <p:strVal val="ppt_h"/>
                                          </p:val>
                                        </p:tav>
                                        <p:tav tm="100000">
                                          <p:val>
                                            <p:fltVal val="0"/>
                                          </p:val>
                                        </p:tav>
                                      </p:tavLst>
                                    </p:anim>
                                    <p:animEffect transition="out" filter="fade">
                                      <p:cBhvr>
                                        <p:cTn id="13" dur="500"/>
                                        <p:tgtEl>
                                          <p:spTgt spid="13"/>
                                        </p:tgtEl>
                                      </p:cBhvr>
                                    </p:animEffect>
                                    <p:set>
                                      <p:cBhvr>
                                        <p:cTn id="14" dur="1" fill="hold">
                                          <p:stCondLst>
                                            <p:cond delay="499"/>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circle(in)">
                                      <p:cBhvr>
                                        <p:cTn id="19" dur="20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228599" y="266700"/>
            <a:ext cx="11649075" cy="62769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2309E2A2-4BE4-684E-8C2C-315955499441}"/>
              </a:ext>
            </a:extLst>
          </p:cNvPr>
          <p:cNvGrpSpPr/>
          <p:nvPr/>
        </p:nvGrpSpPr>
        <p:grpSpPr>
          <a:xfrm>
            <a:off x="-436725" y="0"/>
            <a:ext cx="7418550" cy="2389272"/>
            <a:chOff x="-732160" y="3476542"/>
            <a:chExt cx="8918085" cy="3592286"/>
          </a:xfrm>
        </p:grpSpPr>
        <p:grpSp>
          <p:nvGrpSpPr>
            <p:cNvPr id="3" name="Group 2">
              <a:extLst>
                <a:ext uri="{FF2B5EF4-FFF2-40B4-BE49-F238E27FC236}">
                  <a16:creationId xmlns:a16="http://schemas.microsoft.com/office/drawing/2014/main" id="{D8C68FE8-6EBA-AD10-0994-AE5725A63FD2}"/>
                </a:ext>
              </a:extLst>
            </p:cNvPr>
            <p:cNvGrpSpPr/>
            <p:nvPr/>
          </p:nvGrpSpPr>
          <p:grpSpPr>
            <a:xfrm>
              <a:off x="-732160" y="3476542"/>
              <a:ext cx="8918085" cy="3592286"/>
              <a:chOff x="375280" y="3019342"/>
              <a:chExt cx="8918085" cy="3592286"/>
            </a:xfrm>
          </p:grpSpPr>
          <p:pic>
            <p:nvPicPr>
              <p:cNvPr id="6" name="图片 3" descr="卡通人物&#10;&#10;中度可信度描述已自动生成">
                <a:extLst>
                  <a:ext uri="{FF2B5EF4-FFF2-40B4-BE49-F238E27FC236}">
                    <a16:creationId xmlns:a16="http://schemas.microsoft.com/office/drawing/2014/main" id="{89C3E446-68BF-4979-BE46-E1A73F9E9CE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54" b="51736" l="9954" r="89931"/>
                        </a14:imgEffect>
                      </a14:imgLayer>
                    </a14:imgProps>
                  </a:ext>
                  <a:ext uri="{28A0092B-C50C-407E-A947-70E740481C1C}">
                    <a14:useLocalDpi xmlns:a14="http://schemas.microsoft.com/office/drawing/2010/main" val="0"/>
                  </a:ext>
                </a:extLst>
              </a:blip>
              <a:stretch>
                <a:fillRect/>
              </a:stretch>
            </p:blipFill>
            <p:spPr>
              <a:xfrm>
                <a:off x="505096" y="3019342"/>
                <a:ext cx="4265024" cy="3592286"/>
              </a:xfrm>
              <a:prstGeom prst="rect">
                <a:avLst/>
              </a:prstGeom>
            </p:spPr>
          </p:pic>
          <p:pic>
            <p:nvPicPr>
              <p:cNvPr id="9" name="图片 3" descr="卡通人物&#10;&#10;中度可信度描述已自动生成">
                <a:extLst>
                  <a:ext uri="{FF2B5EF4-FFF2-40B4-BE49-F238E27FC236}">
                    <a16:creationId xmlns:a16="http://schemas.microsoft.com/office/drawing/2014/main" id="{D43135F6-6B26-C2B6-D103-ACFEDB8E298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306" b="94444" l="9954" r="89931"/>
                        </a14:imgEffect>
                      </a14:imgLayer>
                    </a14:imgProps>
                  </a:ext>
                  <a:ext uri="{28A0092B-C50C-407E-A947-70E740481C1C}">
                    <a14:useLocalDpi xmlns:a14="http://schemas.microsoft.com/office/drawing/2010/main" val="0"/>
                  </a:ext>
                </a:extLst>
              </a:blip>
              <a:srcRect t="45389"/>
              <a:stretch/>
            </p:blipFill>
            <p:spPr>
              <a:xfrm>
                <a:off x="375280" y="4613075"/>
                <a:ext cx="8918085" cy="1686561"/>
              </a:xfrm>
              <a:prstGeom prst="rect">
                <a:avLst/>
              </a:prstGeom>
            </p:spPr>
          </p:pic>
        </p:grpSp>
        <p:sp>
          <p:nvSpPr>
            <p:cNvPr id="4" name="TextBox 3">
              <a:extLst>
                <a:ext uri="{FF2B5EF4-FFF2-40B4-BE49-F238E27FC236}">
                  <a16:creationId xmlns:a16="http://schemas.microsoft.com/office/drawing/2014/main" id="{BF0FB0E2-BF35-E5A5-B697-AAEF0D703620}"/>
                </a:ext>
              </a:extLst>
            </p:cNvPr>
            <p:cNvSpPr txBox="1"/>
            <p:nvPr/>
          </p:nvSpPr>
          <p:spPr>
            <a:xfrm>
              <a:off x="723433" y="5177543"/>
              <a:ext cx="6123898" cy="11568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Rounded" panose="020B0500000000000000" pitchFamily="34" charset="0"/>
                </a:rPr>
                <a:t>Luyện đọc từ khó</a:t>
              </a:r>
              <a:endParaRPr kumimoji="0" lang="en-US" sz="6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11" name="Rectangle 10">
            <a:extLst>
              <a:ext uri="{FF2B5EF4-FFF2-40B4-BE49-F238E27FC236}">
                <a16:creationId xmlns:a16="http://schemas.microsoft.com/office/drawing/2014/main" id="{210581BA-C646-E72C-D6EE-66C5A28FE52F}"/>
              </a:ext>
            </a:extLst>
          </p:cNvPr>
          <p:cNvSpPr/>
          <p:nvPr/>
        </p:nvSpPr>
        <p:spPr>
          <a:xfrm>
            <a:off x="5064079" y="3516177"/>
            <a:ext cx="4413296" cy="769441"/>
          </a:xfrm>
          <a:prstGeom prst="rect">
            <a:avLst/>
          </a:prstGeom>
          <a:solidFill>
            <a:schemeClr val="accent4">
              <a:lumMod val="40000"/>
              <a:lumOff val="60000"/>
            </a:schemeClr>
          </a:solidFill>
          <a:ln>
            <a:solidFill>
              <a:schemeClr val="tx1"/>
            </a:solidFill>
            <a:prstDash val="lg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noProof="0" dirty="0" err="1">
                <a:solidFill>
                  <a:srgbClr val="662A0E"/>
                </a:solidFill>
                <a:latin typeface="Cambria" panose="02040503050406030204" pitchFamily="18" charset="0"/>
                <a:ea typeface="Cambria" panose="02040503050406030204" pitchFamily="18" charset="0"/>
                <a:cs typeface="Arial-Rounded" panose="020B0500000000000000" pitchFamily="34" charset="0"/>
              </a:rPr>
              <a:t>bắt</a:t>
            </a:r>
            <a:r>
              <a:rPr lang="en-US" sz="4400" b="1" noProof="0" dirty="0">
                <a:solidFill>
                  <a:srgbClr val="662A0E"/>
                </a:solidFill>
                <a:latin typeface="Cambria" panose="02040503050406030204" pitchFamily="18" charset="0"/>
                <a:ea typeface="Cambria" panose="02040503050406030204" pitchFamily="18" charset="0"/>
                <a:cs typeface="Arial-Rounded" panose="020B0500000000000000" pitchFamily="34" charset="0"/>
              </a:rPr>
              <a:t> </a:t>
            </a:r>
            <a:r>
              <a:rPr lang="en-US" sz="4400" b="1" noProof="0" dirty="0" err="1">
                <a:solidFill>
                  <a:srgbClr val="662A0E"/>
                </a:solidFill>
                <a:latin typeface="Cambria" panose="02040503050406030204" pitchFamily="18" charset="0"/>
                <a:ea typeface="Cambria" panose="02040503050406030204" pitchFamily="18" charset="0"/>
                <a:cs typeface="Arial-Rounded" panose="020B0500000000000000" pitchFamily="34" charset="0"/>
              </a:rPr>
              <a:t>đầu</a:t>
            </a:r>
            <a:r>
              <a:rPr lang="en-US" sz="4400" b="1" noProof="0" dirty="0">
                <a:solidFill>
                  <a:srgbClr val="662A0E"/>
                </a:solidFill>
                <a:latin typeface="Cambria" panose="02040503050406030204" pitchFamily="18" charset="0"/>
                <a:ea typeface="Cambria" panose="02040503050406030204" pitchFamily="18" charset="0"/>
                <a:cs typeface="Arial-Rounded" panose="020B0500000000000000" pitchFamily="34" charset="0"/>
              </a:rPr>
              <a:t> </a:t>
            </a:r>
            <a:r>
              <a:rPr lang="en-US" sz="4400" b="1" noProof="0" dirty="0" err="1">
                <a:solidFill>
                  <a:srgbClr val="662A0E"/>
                </a:solidFill>
                <a:latin typeface="Cambria" panose="02040503050406030204" pitchFamily="18" charset="0"/>
                <a:ea typeface="Cambria" panose="02040503050406030204" pitchFamily="18" charset="0"/>
                <a:cs typeface="Arial-Rounded" panose="020B0500000000000000" pitchFamily="34" charset="0"/>
              </a:rPr>
              <a:t>lộng</a:t>
            </a:r>
            <a:r>
              <a:rPr lang="en-US" sz="4400" b="1" noProof="0" dirty="0">
                <a:solidFill>
                  <a:srgbClr val="662A0E"/>
                </a:solidFill>
                <a:latin typeface="Cambria" panose="02040503050406030204" pitchFamily="18" charset="0"/>
                <a:ea typeface="Cambria" panose="02040503050406030204" pitchFamily="18" charset="0"/>
                <a:cs typeface="Arial-Rounded" panose="020B0500000000000000" pitchFamily="34" charset="0"/>
              </a:rPr>
              <a:t> </a:t>
            </a:r>
            <a:r>
              <a:rPr lang="en-US" sz="4400" b="1" noProof="0" dirty="0" err="1">
                <a:solidFill>
                  <a:srgbClr val="662A0E"/>
                </a:solidFill>
                <a:latin typeface="Cambria" panose="02040503050406030204" pitchFamily="18" charset="0"/>
                <a:ea typeface="Cambria" panose="02040503050406030204" pitchFamily="18" charset="0"/>
                <a:cs typeface="Arial-Rounded" panose="020B0500000000000000" pitchFamily="34" charset="0"/>
              </a:rPr>
              <a:t>lên</a:t>
            </a:r>
            <a:endPar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2" name="Rectangle 11">
            <a:extLst>
              <a:ext uri="{FF2B5EF4-FFF2-40B4-BE49-F238E27FC236}">
                <a16:creationId xmlns:a16="http://schemas.microsoft.com/office/drawing/2014/main" id="{18586D65-8E79-52A1-A0B1-AA550A31778F}"/>
              </a:ext>
            </a:extLst>
          </p:cNvPr>
          <p:cNvSpPr/>
          <p:nvPr/>
        </p:nvSpPr>
        <p:spPr>
          <a:xfrm>
            <a:off x="4039106" y="2305637"/>
            <a:ext cx="2504569" cy="769441"/>
          </a:xfrm>
          <a:prstGeom prst="rect">
            <a:avLst/>
          </a:prstGeom>
          <a:solidFill>
            <a:schemeClr val="accent4">
              <a:lumMod val="40000"/>
              <a:lumOff val="60000"/>
            </a:schemeClr>
          </a:solidFill>
          <a:ln>
            <a:solidFill>
              <a:schemeClr val="tx1"/>
            </a:solidFill>
            <a:prstDash val="lg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tia</a:t>
            </a:r>
            <a:r>
              <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nắng</a:t>
            </a:r>
            <a:endPar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3" name="Rectangle 12">
            <a:extLst>
              <a:ext uri="{FF2B5EF4-FFF2-40B4-BE49-F238E27FC236}">
                <a16:creationId xmlns:a16="http://schemas.microsoft.com/office/drawing/2014/main" id="{0BA3141C-1C93-9446-B2DC-9449BBE1A1B4}"/>
              </a:ext>
            </a:extLst>
          </p:cNvPr>
          <p:cNvSpPr/>
          <p:nvPr/>
        </p:nvSpPr>
        <p:spPr>
          <a:xfrm>
            <a:off x="7715756" y="4658312"/>
            <a:ext cx="2504569" cy="769441"/>
          </a:xfrm>
          <a:prstGeom prst="rect">
            <a:avLst/>
          </a:prstGeom>
          <a:solidFill>
            <a:schemeClr val="accent4">
              <a:lumMod val="40000"/>
              <a:lumOff val="60000"/>
            </a:schemeClr>
          </a:solidFill>
          <a:ln>
            <a:solidFill>
              <a:schemeClr val="tx1"/>
            </a:solidFill>
            <a:prstDash val="lg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sau</a:t>
            </a:r>
            <a:r>
              <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lưng</a:t>
            </a:r>
            <a:endPar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2106661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228599" y="266700"/>
            <a:ext cx="11649075" cy="62769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8" name="Rectangle 17">
            <a:extLst>
              <a:ext uri="{FF2B5EF4-FFF2-40B4-BE49-F238E27FC236}">
                <a16:creationId xmlns:a16="http://schemas.microsoft.com/office/drawing/2014/main" id="{C0D8C278-12BB-4E62-7A67-2C09C14E03E3}"/>
              </a:ext>
            </a:extLst>
          </p:cNvPr>
          <p:cNvSpPr/>
          <p:nvPr/>
        </p:nvSpPr>
        <p:spPr>
          <a:xfrm>
            <a:off x="3383282" y="2344727"/>
            <a:ext cx="8300719" cy="2308324"/>
          </a:xfrm>
          <a:prstGeom prst="rect">
            <a:avLst/>
          </a:prstGeom>
        </p:spPr>
        <p:txBody>
          <a:bodyPr wrap="square">
            <a:spAutoFit/>
          </a:bodyPr>
          <a:lstStyle/>
          <a:p>
            <a:pPr indent="481555" algn="just" defTabSz="609615"/>
            <a:r>
              <a:rPr lang="vi-VN" sz="360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Đằng sau lưng/ là phố xá,</a:t>
            </a:r>
            <a:r>
              <a:rPr lang="vi-VN" sz="360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a:t>
            </a:r>
            <a:r>
              <a:rPr lang="vi-VN" sz="360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trước mặt,</a:t>
            </a:r>
            <a:r>
              <a:rPr lang="vi-VN" sz="360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a:t>
            </a:r>
            <a:r>
              <a:rPr lang="vi-VN" sz="360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là đồng lúa chín mênh mông</a:t>
            </a:r>
            <a:r>
              <a:rPr lang="vi-VN" sz="360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a:t>
            </a:r>
            <a:r>
              <a:rPr lang="vi-VN" sz="360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và cả một khoảng trời bao la,</a:t>
            </a:r>
            <a:r>
              <a:rPr lang="vi-VN" sz="360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a:t>
            </a:r>
            <a:r>
              <a:rPr lang="vi-VN" sz="360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những đám mây trắng</a:t>
            </a:r>
            <a:r>
              <a:rPr lang="vi-VN" sz="360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a:t>
            </a:r>
            <a:r>
              <a:rPr lang="vi-VN" sz="360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vui đùa đuổi nhau trên cao. </a:t>
            </a:r>
            <a:r>
              <a:rPr lang="vi-VN" sz="360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a:t>
            </a:r>
          </a:p>
        </p:txBody>
      </p:sp>
      <p:pic>
        <p:nvPicPr>
          <p:cNvPr id="19" name="Picture 18">
            <a:extLst>
              <a:ext uri="{FF2B5EF4-FFF2-40B4-BE49-F238E27FC236}">
                <a16:creationId xmlns:a16="http://schemas.microsoft.com/office/drawing/2014/main" id="{E0CE25CE-84DD-56E0-59C7-4C475155E8A4}"/>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023" b="99231" l="9992" r="89968">
                        <a14:foregroundMark x1="54328" y1="25202" x2="59911" y2="29976"/>
                        <a14:foregroundMark x1="61974" y1="34102" x2="65291" y2="37419"/>
                        <a14:foregroundMark x1="67152" y1="91383" x2="70469" y2="91181"/>
                      </a14:backgroundRemoval>
                    </a14:imgEffect>
                  </a14:imgLayer>
                </a14:imgProps>
              </a:ext>
              <a:ext uri="{28A0092B-C50C-407E-A947-70E740481C1C}">
                <a14:useLocalDpi xmlns:a14="http://schemas.microsoft.com/office/drawing/2010/main" val="0"/>
              </a:ext>
            </a:extLst>
          </a:blip>
          <a:stretch>
            <a:fillRect/>
          </a:stretch>
        </p:blipFill>
        <p:spPr>
          <a:xfrm flipH="1">
            <a:off x="-457200" y="2854960"/>
            <a:ext cx="3911591" cy="4222640"/>
          </a:xfrm>
          <a:prstGeom prst="rect">
            <a:avLst/>
          </a:prstGeom>
        </p:spPr>
      </p:pic>
      <p:pic>
        <p:nvPicPr>
          <p:cNvPr id="20" name="Picture 19">
            <a:extLst>
              <a:ext uri="{FF2B5EF4-FFF2-40B4-BE49-F238E27FC236}">
                <a16:creationId xmlns:a16="http://schemas.microsoft.com/office/drawing/2014/main" id="{4BBB627E-5F44-B07E-C985-A7986FAA636D}"/>
              </a:ext>
            </a:extLst>
          </p:cNvPr>
          <p:cNvPicPr>
            <a:picLocks noChangeAspect="1"/>
          </p:cNvPicPr>
          <p:nvPr/>
        </p:nvPicPr>
        <p:blipFill>
          <a:blip r:embed="rId5"/>
          <a:stretch>
            <a:fillRect/>
          </a:stretch>
        </p:blipFill>
        <p:spPr>
          <a:xfrm>
            <a:off x="3018517" y="508743"/>
            <a:ext cx="7466215" cy="1259949"/>
          </a:xfrm>
          <a:prstGeom prst="rect">
            <a:avLst/>
          </a:prstGeom>
        </p:spPr>
      </p:pic>
    </p:spTree>
    <p:extLst>
      <p:ext uri="{BB962C8B-B14F-4D97-AF65-F5344CB8AC3E}">
        <p14:creationId xmlns:p14="http://schemas.microsoft.com/office/powerpoint/2010/main" val="2301309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7" name="Nhóm 16">
            <a:extLst>
              <a:ext uri="{FF2B5EF4-FFF2-40B4-BE49-F238E27FC236}">
                <a16:creationId xmlns:a16="http://schemas.microsoft.com/office/drawing/2014/main" id="{BB2376E9-28CB-C0F8-5E4D-8765D9DC2A73}"/>
              </a:ext>
            </a:extLst>
          </p:cNvPr>
          <p:cNvGrpSpPr/>
          <p:nvPr/>
        </p:nvGrpSpPr>
        <p:grpSpPr>
          <a:xfrm>
            <a:off x="1213978" y="1575353"/>
            <a:ext cx="9903745" cy="5023808"/>
            <a:chOff x="910483" y="1181515"/>
            <a:chExt cx="7427809" cy="3767856"/>
          </a:xfrm>
        </p:grpSpPr>
        <p:sp>
          <p:nvSpPr>
            <p:cNvPr id="2" name="Rectangle: Rounded Corners 7">
              <a:extLst>
                <a:ext uri="{FF2B5EF4-FFF2-40B4-BE49-F238E27FC236}">
                  <a16:creationId xmlns:a16="http://schemas.microsoft.com/office/drawing/2014/main" id="{F264E08E-02E8-B0DF-5796-7A2F274E72DF}"/>
                </a:ext>
              </a:extLst>
            </p:cNvPr>
            <p:cNvSpPr/>
            <p:nvPr/>
          </p:nvSpPr>
          <p:spPr>
            <a:xfrm>
              <a:off x="910483" y="1181515"/>
              <a:ext cx="7427809" cy="3767856"/>
            </a:xfrm>
            <a:custGeom>
              <a:avLst/>
              <a:gdLst>
                <a:gd name="connsiteX0" fmla="*/ 0 w 7427809"/>
                <a:gd name="connsiteY0" fmla="*/ 375730 h 3767856"/>
                <a:gd name="connsiteX1" fmla="*/ 375730 w 7427809"/>
                <a:gd name="connsiteY1" fmla="*/ 0 h 3767856"/>
                <a:gd name="connsiteX2" fmla="*/ 7052078 w 7427809"/>
                <a:gd name="connsiteY2" fmla="*/ 0 h 3767856"/>
                <a:gd name="connsiteX3" fmla="*/ 7427809 w 7427809"/>
                <a:gd name="connsiteY3" fmla="*/ 375730 h 3767856"/>
                <a:gd name="connsiteX4" fmla="*/ 7427809 w 7427809"/>
                <a:gd name="connsiteY4" fmla="*/ 3392125 h 3767856"/>
                <a:gd name="connsiteX5" fmla="*/ 7052078 w 7427809"/>
                <a:gd name="connsiteY5" fmla="*/ 3767856 h 3767856"/>
                <a:gd name="connsiteX6" fmla="*/ 375730 w 7427809"/>
                <a:gd name="connsiteY6" fmla="*/ 3767856 h 3767856"/>
                <a:gd name="connsiteX7" fmla="*/ 0 w 7427809"/>
                <a:gd name="connsiteY7" fmla="*/ 3392125 h 3767856"/>
                <a:gd name="connsiteX8" fmla="*/ 0 w 7427809"/>
                <a:gd name="connsiteY8" fmla="*/ 375730 h 3767856"/>
                <a:gd name="connsiteX0" fmla="*/ 0 w 7427809"/>
                <a:gd name="connsiteY0" fmla="*/ 375730 h 3767856"/>
                <a:gd name="connsiteX1" fmla="*/ 375730 w 7427809"/>
                <a:gd name="connsiteY1" fmla="*/ 0 h 3767856"/>
                <a:gd name="connsiteX2" fmla="*/ 7052078 w 7427809"/>
                <a:gd name="connsiteY2" fmla="*/ 0 h 3767856"/>
                <a:gd name="connsiteX3" fmla="*/ 7427809 w 7427809"/>
                <a:gd name="connsiteY3" fmla="*/ 375730 h 3767856"/>
                <a:gd name="connsiteX4" fmla="*/ 7427809 w 7427809"/>
                <a:gd name="connsiteY4" fmla="*/ 3392125 h 3767856"/>
                <a:gd name="connsiteX5" fmla="*/ 7052078 w 7427809"/>
                <a:gd name="connsiteY5" fmla="*/ 3767856 h 3767856"/>
                <a:gd name="connsiteX6" fmla="*/ 375730 w 7427809"/>
                <a:gd name="connsiteY6" fmla="*/ 3767856 h 3767856"/>
                <a:gd name="connsiteX7" fmla="*/ 0 w 7427809"/>
                <a:gd name="connsiteY7" fmla="*/ 3392125 h 3767856"/>
                <a:gd name="connsiteX8" fmla="*/ 0 w 7427809"/>
                <a:gd name="connsiteY8" fmla="*/ 375730 h 3767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27809" h="3767856" fill="none" extrusionOk="0">
                  <a:moveTo>
                    <a:pt x="0" y="375730"/>
                  </a:moveTo>
                  <a:cubicBezTo>
                    <a:pt x="1710" y="214511"/>
                    <a:pt x="172512" y="7202"/>
                    <a:pt x="375730" y="0"/>
                  </a:cubicBezTo>
                  <a:cubicBezTo>
                    <a:pt x="3066295" y="59233"/>
                    <a:pt x="4245185" y="225645"/>
                    <a:pt x="7052078" y="0"/>
                  </a:cubicBezTo>
                  <a:cubicBezTo>
                    <a:pt x="7256134" y="-23771"/>
                    <a:pt x="7371864" y="151299"/>
                    <a:pt x="7427809" y="375730"/>
                  </a:cubicBezTo>
                  <a:cubicBezTo>
                    <a:pt x="7644032" y="1146661"/>
                    <a:pt x="7265644" y="2421907"/>
                    <a:pt x="7427809" y="3392125"/>
                  </a:cubicBezTo>
                  <a:cubicBezTo>
                    <a:pt x="7429856" y="3589243"/>
                    <a:pt x="7224665" y="3728706"/>
                    <a:pt x="7052078" y="3767856"/>
                  </a:cubicBezTo>
                  <a:cubicBezTo>
                    <a:pt x="5967092" y="3798176"/>
                    <a:pt x="1663917" y="3856110"/>
                    <a:pt x="375730" y="3767856"/>
                  </a:cubicBezTo>
                  <a:cubicBezTo>
                    <a:pt x="217723" y="3762259"/>
                    <a:pt x="-29695" y="3605507"/>
                    <a:pt x="0" y="3392125"/>
                  </a:cubicBezTo>
                  <a:cubicBezTo>
                    <a:pt x="46374" y="2860301"/>
                    <a:pt x="-12797" y="749700"/>
                    <a:pt x="0" y="375730"/>
                  </a:cubicBezTo>
                  <a:close/>
                </a:path>
                <a:path w="7427809" h="3767856" stroke="0" extrusionOk="0">
                  <a:moveTo>
                    <a:pt x="0" y="375730"/>
                  </a:moveTo>
                  <a:cubicBezTo>
                    <a:pt x="7358" y="176887"/>
                    <a:pt x="178505" y="-4477"/>
                    <a:pt x="375730" y="0"/>
                  </a:cubicBezTo>
                  <a:cubicBezTo>
                    <a:pt x="1153313" y="-92061"/>
                    <a:pt x="5117322" y="72114"/>
                    <a:pt x="7052078" y="0"/>
                  </a:cubicBezTo>
                  <a:cubicBezTo>
                    <a:pt x="7249414" y="-5318"/>
                    <a:pt x="7446306" y="153852"/>
                    <a:pt x="7427809" y="375730"/>
                  </a:cubicBezTo>
                  <a:cubicBezTo>
                    <a:pt x="7509914" y="1836889"/>
                    <a:pt x="7510476" y="2962273"/>
                    <a:pt x="7427809" y="3392125"/>
                  </a:cubicBezTo>
                  <a:cubicBezTo>
                    <a:pt x="7406124" y="3586580"/>
                    <a:pt x="7236624" y="3756847"/>
                    <a:pt x="7052078" y="3767856"/>
                  </a:cubicBezTo>
                  <a:cubicBezTo>
                    <a:pt x="5771010" y="3544034"/>
                    <a:pt x="2459858" y="3845159"/>
                    <a:pt x="375730" y="3767856"/>
                  </a:cubicBezTo>
                  <a:cubicBezTo>
                    <a:pt x="142370" y="3778787"/>
                    <a:pt x="-15128" y="3570426"/>
                    <a:pt x="0" y="3392125"/>
                  </a:cubicBezTo>
                  <a:cubicBezTo>
                    <a:pt x="28462" y="2016502"/>
                    <a:pt x="44541" y="679256"/>
                    <a:pt x="0" y="375730"/>
                  </a:cubicBezTo>
                  <a:close/>
                </a:path>
                <a:path w="7427809" h="3767856" fill="none" stroke="0" extrusionOk="0">
                  <a:moveTo>
                    <a:pt x="0" y="375730"/>
                  </a:moveTo>
                  <a:cubicBezTo>
                    <a:pt x="39908" y="195991"/>
                    <a:pt x="185056" y="34225"/>
                    <a:pt x="375730" y="0"/>
                  </a:cubicBezTo>
                  <a:cubicBezTo>
                    <a:pt x="3182840" y="77002"/>
                    <a:pt x="4134698" y="81235"/>
                    <a:pt x="7052078" y="0"/>
                  </a:cubicBezTo>
                  <a:cubicBezTo>
                    <a:pt x="7240153" y="-18679"/>
                    <a:pt x="7416254" y="122809"/>
                    <a:pt x="7427809" y="375730"/>
                  </a:cubicBezTo>
                  <a:cubicBezTo>
                    <a:pt x="7594258" y="975417"/>
                    <a:pt x="7456215" y="2182312"/>
                    <a:pt x="7427809" y="3392125"/>
                  </a:cubicBezTo>
                  <a:cubicBezTo>
                    <a:pt x="7417915" y="3598218"/>
                    <a:pt x="7241889" y="3755081"/>
                    <a:pt x="7052078" y="3767856"/>
                  </a:cubicBezTo>
                  <a:cubicBezTo>
                    <a:pt x="5931023" y="3734226"/>
                    <a:pt x="1524509" y="3774592"/>
                    <a:pt x="375730" y="3767856"/>
                  </a:cubicBezTo>
                  <a:cubicBezTo>
                    <a:pt x="159178" y="3760070"/>
                    <a:pt x="-47068" y="3590626"/>
                    <a:pt x="0" y="3392125"/>
                  </a:cubicBezTo>
                  <a:cubicBezTo>
                    <a:pt x="32490" y="2894962"/>
                    <a:pt x="-64050" y="808172"/>
                    <a:pt x="0" y="375730"/>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sd="852854689">
                    <a:custGeom>
                      <a:avLst/>
                      <a:gdLst>
                        <a:gd name="connsiteX0" fmla="*/ 0 w 9903745"/>
                        <a:gd name="connsiteY0" fmla="*/ 500974 h 5023808"/>
                        <a:gd name="connsiteX1" fmla="*/ 500974 w 9903745"/>
                        <a:gd name="connsiteY1" fmla="*/ 0 h 5023808"/>
                        <a:gd name="connsiteX2" fmla="*/ 9402771 w 9903745"/>
                        <a:gd name="connsiteY2" fmla="*/ 0 h 5023808"/>
                        <a:gd name="connsiteX3" fmla="*/ 9903745 w 9903745"/>
                        <a:gd name="connsiteY3" fmla="*/ 500974 h 5023808"/>
                        <a:gd name="connsiteX4" fmla="*/ 9903745 w 9903745"/>
                        <a:gd name="connsiteY4" fmla="*/ 4522834 h 5023808"/>
                        <a:gd name="connsiteX5" fmla="*/ 9402771 w 9903745"/>
                        <a:gd name="connsiteY5" fmla="*/ 5023808 h 5023808"/>
                        <a:gd name="connsiteX6" fmla="*/ 500974 w 9903745"/>
                        <a:gd name="connsiteY6" fmla="*/ 5023808 h 5023808"/>
                        <a:gd name="connsiteX7" fmla="*/ 0 w 9903745"/>
                        <a:gd name="connsiteY7" fmla="*/ 4522834 h 5023808"/>
                        <a:gd name="connsiteX8" fmla="*/ 0 w 9903745"/>
                        <a:gd name="connsiteY8" fmla="*/ 500974 h 50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3745" h="5023808" fill="none" extrusionOk="0">
                          <a:moveTo>
                            <a:pt x="0" y="500974"/>
                          </a:moveTo>
                          <a:cubicBezTo>
                            <a:pt x="841" y="247047"/>
                            <a:pt x="227091" y="4694"/>
                            <a:pt x="500974" y="0"/>
                          </a:cubicBezTo>
                          <a:cubicBezTo>
                            <a:pt x="4198763" y="72427"/>
                            <a:pt x="5552799" y="61419"/>
                            <a:pt x="9402771" y="0"/>
                          </a:cubicBezTo>
                          <a:cubicBezTo>
                            <a:pt x="9678609" y="-5797"/>
                            <a:pt x="9864234" y="212343"/>
                            <a:pt x="9903745" y="500974"/>
                          </a:cubicBezTo>
                          <a:cubicBezTo>
                            <a:pt x="10004621" y="1403482"/>
                            <a:pt x="9796432" y="3014344"/>
                            <a:pt x="9903745" y="4522834"/>
                          </a:cubicBezTo>
                          <a:cubicBezTo>
                            <a:pt x="9905160" y="4792332"/>
                            <a:pt x="9665694" y="5008386"/>
                            <a:pt x="9402771" y="5023808"/>
                          </a:cubicBezTo>
                          <a:cubicBezTo>
                            <a:pt x="7926419" y="5053635"/>
                            <a:pt x="2202923" y="4944502"/>
                            <a:pt x="500974" y="5023808"/>
                          </a:cubicBezTo>
                          <a:cubicBezTo>
                            <a:pt x="249515" y="5020957"/>
                            <a:pt x="-25229" y="4804503"/>
                            <a:pt x="0" y="4522834"/>
                          </a:cubicBezTo>
                          <a:cubicBezTo>
                            <a:pt x="50037" y="3835695"/>
                            <a:pt x="770" y="1045598"/>
                            <a:pt x="0" y="500974"/>
                          </a:cubicBezTo>
                          <a:close/>
                        </a:path>
                        <a:path w="9903745" h="5023808" stroke="0" extrusionOk="0">
                          <a:moveTo>
                            <a:pt x="0" y="500974"/>
                          </a:moveTo>
                          <a:cubicBezTo>
                            <a:pt x="13141" y="227876"/>
                            <a:pt x="242320" y="37557"/>
                            <a:pt x="500974" y="0"/>
                          </a:cubicBezTo>
                          <a:cubicBezTo>
                            <a:pt x="1515671" y="123000"/>
                            <a:pt x="6681508" y="-96860"/>
                            <a:pt x="9402771" y="0"/>
                          </a:cubicBezTo>
                          <a:cubicBezTo>
                            <a:pt x="9669650" y="-7470"/>
                            <a:pt x="9914714" y="202181"/>
                            <a:pt x="9903745" y="500974"/>
                          </a:cubicBezTo>
                          <a:cubicBezTo>
                            <a:pt x="9906918" y="2461985"/>
                            <a:pt x="9998012" y="3946316"/>
                            <a:pt x="9903745" y="4522834"/>
                          </a:cubicBezTo>
                          <a:cubicBezTo>
                            <a:pt x="9866084" y="4813158"/>
                            <a:pt x="9673611" y="5022852"/>
                            <a:pt x="9402771" y="5023808"/>
                          </a:cubicBezTo>
                          <a:cubicBezTo>
                            <a:pt x="7681383" y="4863101"/>
                            <a:pt x="3289030" y="5063475"/>
                            <a:pt x="500974" y="5023808"/>
                          </a:cubicBezTo>
                          <a:cubicBezTo>
                            <a:pt x="181786" y="5015223"/>
                            <a:pt x="-13352" y="4793465"/>
                            <a:pt x="0" y="4522834"/>
                          </a:cubicBezTo>
                          <a:cubicBezTo>
                            <a:pt x="32216" y="2768562"/>
                            <a:pt x="57206" y="940190"/>
                            <a:pt x="0" y="500974"/>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pic>
          <p:nvPicPr>
            <p:cNvPr id="4" name="Hình ảnh 3">
              <a:extLst>
                <a:ext uri="{FF2B5EF4-FFF2-40B4-BE49-F238E27FC236}">
                  <a16:creationId xmlns:a16="http://schemas.microsoft.com/office/drawing/2014/main" id="{F37B964A-B5EE-C04B-232A-D811B93849A0}"/>
                </a:ext>
              </a:extLst>
            </p:cNvPr>
            <p:cNvPicPr>
              <a:picLocks noChangeAspect="1"/>
            </p:cNvPicPr>
            <p:nvPr/>
          </p:nvPicPr>
          <p:blipFill>
            <a:blip r:embed="rId3"/>
            <a:stretch>
              <a:fillRect/>
            </a:stretch>
          </p:blipFill>
          <p:spPr>
            <a:xfrm>
              <a:off x="5479777" y="1508987"/>
              <a:ext cx="2753740" cy="3334124"/>
            </a:xfrm>
            <a:prstGeom prst="rect">
              <a:avLst/>
            </a:prstGeom>
          </p:spPr>
        </p:pic>
      </p:grpSp>
      <p:grpSp>
        <p:nvGrpSpPr>
          <p:cNvPr id="15" name="Nhóm 14">
            <a:extLst>
              <a:ext uri="{FF2B5EF4-FFF2-40B4-BE49-F238E27FC236}">
                <a16:creationId xmlns:a16="http://schemas.microsoft.com/office/drawing/2014/main" id="{A4E26B37-2D1F-467D-DEFA-28CB28E5AFA6}"/>
              </a:ext>
            </a:extLst>
          </p:cNvPr>
          <p:cNvGrpSpPr/>
          <p:nvPr/>
        </p:nvGrpSpPr>
        <p:grpSpPr>
          <a:xfrm>
            <a:off x="2461254" y="4224635"/>
            <a:ext cx="4994669" cy="1610539"/>
            <a:chOff x="1845940" y="3168475"/>
            <a:chExt cx="3746002" cy="1207904"/>
          </a:xfrm>
        </p:grpSpPr>
        <p:sp>
          <p:nvSpPr>
            <p:cNvPr id="7" name="Hình chữ nhật: Góc Tròn 6">
              <a:extLst>
                <a:ext uri="{FF2B5EF4-FFF2-40B4-BE49-F238E27FC236}">
                  <a16:creationId xmlns:a16="http://schemas.microsoft.com/office/drawing/2014/main" id="{5ADF2212-84B3-F5A0-17CD-6D90F4205BCF}"/>
                </a:ext>
              </a:extLst>
            </p:cNvPr>
            <p:cNvSpPr/>
            <p:nvPr/>
          </p:nvSpPr>
          <p:spPr>
            <a:xfrm>
              <a:off x="1845940" y="3168475"/>
              <a:ext cx="3746002" cy="1207904"/>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8" name="Hộp Văn bản 7">
              <a:extLst>
                <a:ext uri="{FF2B5EF4-FFF2-40B4-BE49-F238E27FC236}">
                  <a16:creationId xmlns:a16="http://schemas.microsoft.com/office/drawing/2014/main" id="{A12C57BF-595F-5B74-1F88-4DC510CE1221}"/>
                </a:ext>
              </a:extLst>
            </p:cNvPr>
            <p:cNvSpPr txBox="1"/>
            <p:nvPr/>
          </p:nvSpPr>
          <p:spPr>
            <a:xfrm>
              <a:off x="1928812" y="3176049"/>
              <a:ext cx="3571874" cy="1177245"/>
            </a:xfrm>
            <a:prstGeom prst="rect">
              <a:avLst/>
            </a:prstGeom>
            <a:noFill/>
          </p:spPr>
          <p:txBody>
            <a:bodyPr wrap="square" rtlCol="0">
              <a:spAutoFit/>
            </a:bodyPr>
            <a:lstStyle/>
            <a:p>
              <a:pPr algn="ctr" defTabSz="1219170">
                <a:buClr>
                  <a:srgbClr val="000000"/>
                </a:buClr>
              </a:pPr>
              <a:r>
                <a:rPr lang="vi-VN" sz="4800" kern="0" dirty="0">
                  <a:solidFill>
                    <a:prstClr val="black"/>
                  </a:solidFill>
                  <a:latin typeface="Calibri"/>
                  <a:cs typeface="Arial"/>
                  <a:sym typeface="Arial"/>
                </a:rPr>
                <a:t>khu vực bao quanh thành phố.</a:t>
              </a:r>
              <a:endParaRPr lang="en-US" sz="4800" kern="0" dirty="0">
                <a:solidFill>
                  <a:prstClr val="black"/>
                </a:solidFill>
                <a:latin typeface="Calibri"/>
                <a:cs typeface="Arial"/>
                <a:sym typeface="Arial"/>
              </a:endParaRPr>
            </a:p>
          </p:txBody>
        </p:sp>
      </p:grpSp>
      <p:grpSp>
        <p:nvGrpSpPr>
          <p:cNvPr id="16" name="Nhóm 15">
            <a:extLst>
              <a:ext uri="{FF2B5EF4-FFF2-40B4-BE49-F238E27FC236}">
                <a16:creationId xmlns:a16="http://schemas.microsoft.com/office/drawing/2014/main" id="{B45E9ECC-72A0-A5C5-62DC-E890C9AE49D8}"/>
              </a:ext>
            </a:extLst>
          </p:cNvPr>
          <p:cNvGrpSpPr/>
          <p:nvPr/>
        </p:nvGrpSpPr>
        <p:grpSpPr>
          <a:xfrm>
            <a:off x="2051352" y="1806787"/>
            <a:ext cx="5182061" cy="2199156"/>
            <a:chOff x="1538514" y="1355090"/>
            <a:chExt cx="3886546" cy="1649367"/>
          </a:xfrm>
        </p:grpSpPr>
        <p:pic>
          <p:nvPicPr>
            <p:cNvPr id="13" name="Hình ảnh 12" descr="Ảnh có chứa văn bản&#10;&#10;Mô tả được tạo tự động">
              <a:extLst>
                <a:ext uri="{FF2B5EF4-FFF2-40B4-BE49-F238E27FC236}">
                  <a16:creationId xmlns:a16="http://schemas.microsoft.com/office/drawing/2014/main" id="{EF75E6C2-EB51-23B5-0CC1-60466CB1E9B2}"/>
                </a:ext>
              </a:extLst>
            </p:cNvPr>
            <p:cNvPicPr>
              <a:picLocks noChangeAspect="1"/>
            </p:cNvPicPr>
            <p:nvPr/>
          </p:nvPicPr>
          <p:blipFill rotWithShape="1">
            <a:blip r:embed="rId4"/>
            <a:srcRect l="48254" r="9243" b="67933"/>
            <a:stretch/>
          </p:blipFill>
          <p:spPr>
            <a:xfrm>
              <a:off x="1538514" y="1355090"/>
              <a:ext cx="3886546" cy="1649367"/>
            </a:xfrm>
            <a:prstGeom prst="rect">
              <a:avLst/>
            </a:prstGeom>
          </p:spPr>
        </p:pic>
        <p:sp>
          <p:nvSpPr>
            <p:cNvPr id="14" name="Hộp Văn bản 13">
              <a:extLst>
                <a:ext uri="{FF2B5EF4-FFF2-40B4-BE49-F238E27FC236}">
                  <a16:creationId xmlns:a16="http://schemas.microsoft.com/office/drawing/2014/main" id="{22FC45E0-D3D5-6D0A-0C4B-47F3888112FA}"/>
                </a:ext>
              </a:extLst>
            </p:cNvPr>
            <p:cNvSpPr txBox="1"/>
            <p:nvPr/>
          </p:nvSpPr>
          <p:spPr>
            <a:xfrm>
              <a:off x="1903192" y="1815206"/>
              <a:ext cx="3185765" cy="992579"/>
            </a:xfrm>
            <a:prstGeom prst="rect">
              <a:avLst/>
            </a:prstGeom>
            <a:noFill/>
          </p:spPr>
          <p:txBody>
            <a:bodyPr wrap="square" rtlCol="0">
              <a:spAutoFit/>
            </a:bodyPr>
            <a:lstStyle/>
            <a:p>
              <a:pPr algn="ctr" defTabSz="1219170">
                <a:buClr>
                  <a:srgbClr val="000000"/>
                </a:buClr>
              </a:pPr>
              <a:r>
                <a:rPr lang="en-US" sz="4000" b="1" kern="0" dirty="0" err="1">
                  <a:solidFill>
                    <a:srgbClr val="FF0000"/>
                  </a:solidFill>
                  <a:latin typeface="Calibri"/>
                  <a:cs typeface="Arial"/>
                  <a:sym typeface="Arial"/>
                </a:rPr>
                <a:t>Ngoại</a:t>
              </a:r>
              <a:r>
                <a:rPr lang="en-US" sz="4000" b="1" kern="0" dirty="0">
                  <a:solidFill>
                    <a:srgbClr val="FF0000"/>
                  </a:solidFill>
                  <a:latin typeface="Calibri"/>
                  <a:cs typeface="Arial"/>
                  <a:sym typeface="Arial"/>
                </a:rPr>
                <a:t> ô </a:t>
              </a:r>
            </a:p>
            <a:p>
              <a:pPr algn="ctr" defTabSz="1219170">
                <a:buClr>
                  <a:srgbClr val="000000"/>
                </a:buClr>
              </a:pPr>
              <a:r>
                <a:rPr lang="en-US" sz="4000" b="1" kern="0" dirty="0">
                  <a:solidFill>
                    <a:srgbClr val="FF0000"/>
                  </a:solidFill>
                  <a:latin typeface="Calibri"/>
                  <a:cs typeface="Arial"/>
                  <a:sym typeface="Arial"/>
                </a:rPr>
                <a:t>(hay </a:t>
              </a:r>
              <a:r>
                <a:rPr lang="en-US" sz="4000" b="1" kern="0" dirty="0" err="1">
                  <a:solidFill>
                    <a:srgbClr val="FF0000"/>
                  </a:solidFill>
                  <a:latin typeface="Calibri"/>
                  <a:cs typeface="Arial"/>
                  <a:sym typeface="Arial"/>
                </a:rPr>
                <a:t>ngoại</a:t>
              </a:r>
              <a:r>
                <a:rPr lang="en-US" sz="4000" b="1" kern="0" dirty="0">
                  <a:solidFill>
                    <a:srgbClr val="FF0000"/>
                  </a:solidFill>
                  <a:latin typeface="Calibri"/>
                  <a:cs typeface="Arial"/>
                  <a:sym typeface="Arial"/>
                </a:rPr>
                <a:t> </a:t>
              </a:r>
              <a:r>
                <a:rPr lang="en-US" sz="4000" b="1" kern="0" dirty="0" err="1">
                  <a:solidFill>
                    <a:srgbClr val="FF0000"/>
                  </a:solidFill>
                  <a:latin typeface="Calibri"/>
                  <a:cs typeface="Arial"/>
                  <a:sym typeface="Arial"/>
                </a:rPr>
                <a:t>thành</a:t>
              </a:r>
              <a:r>
                <a:rPr lang="en-US" sz="4000" b="1" kern="0" dirty="0">
                  <a:solidFill>
                    <a:srgbClr val="FF0000"/>
                  </a:solidFill>
                  <a:latin typeface="Calibri"/>
                  <a:cs typeface="Arial"/>
                  <a:sym typeface="Arial"/>
                </a:rPr>
                <a:t>)</a:t>
              </a:r>
            </a:p>
          </p:txBody>
        </p:sp>
      </p:grpSp>
      <p:pic>
        <p:nvPicPr>
          <p:cNvPr id="3" name="Picture 2">
            <a:extLst>
              <a:ext uri="{FF2B5EF4-FFF2-40B4-BE49-F238E27FC236}">
                <a16:creationId xmlns:a16="http://schemas.microsoft.com/office/drawing/2014/main" id="{2E3538A0-0396-EECD-2690-9A57FF121363}"/>
              </a:ext>
            </a:extLst>
          </p:cNvPr>
          <p:cNvPicPr>
            <a:picLocks noChangeAspect="1"/>
          </p:cNvPicPr>
          <p:nvPr/>
        </p:nvPicPr>
        <p:blipFill>
          <a:blip r:embed="rId5"/>
          <a:stretch>
            <a:fillRect/>
          </a:stretch>
        </p:blipFill>
        <p:spPr>
          <a:xfrm>
            <a:off x="901777" y="-77414"/>
            <a:ext cx="9931245" cy="1621677"/>
          </a:xfrm>
          <a:prstGeom prst="rect">
            <a:avLst/>
          </a:prstGeom>
        </p:spPr>
      </p:pic>
    </p:spTree>
    <p:extLst>
      <p:ext uri="{BB962C8B-B14F-4D97-AF65-F5344CB8AC3E}">
        <p14:creationId xmlns:p14="http://schemas.microsoft.com/office/powerpoint/2010/main" val="2052873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7" name="Nhóm 16">
            <a:extLst>
              <a:ext uri="{FF2B5EF4-FFF2-40B4-BE49-F238E27FC236}">
                <a16:creationId xmlns:a16="http://schemas.microsoft.com/office/drawing/2014/main" id="{BB2376E9-28CB-C0F8-5E4D-8765D9DC2A73}"/>
              </a:ext>
            </a:extLst>
          </p:cNvPr>
          <p:cNvGrpSpPr/>
          <p:nvPr/>
        </p:nvGrpSpPr>
        <p:grpSpPr>
          <a:xfrm>
            <a:off x="1213978" y="1575353"/>
            <a:ext cx="9903745" cy="5023808"/>
            <a:chOff x="910483" y="1181515"/>
            <a:chExt cx="7427809" cy="3767856"/>
          </a:xfrm>
        </p:grpSpPr>
        <p:sp>
          <p:nvSpPr>
            <p:cNvPr id="2" name="Rectangle: Rounded Corners 7">
              <a:extLst>
                <a:ext uri="{FF2B5EF4-FFF2-40B4-BE49-F238E27FC236}">
                  <a16:creationId xmlns:a16="http://schemas.microsoft.com/office/drawing/2014/main" id="{F264E08E-02E8-B0DF-5796-7A2F274E72DF}"/>
                </a:ext>
              </a:extLst>
            </p:cNvPr>
            <p:cNvSpPr/>
            <p:nvPr/>
          </p:nvSpPr>
          <p:spPr>
            <a:xfrm>
              <a:off x="910483" y="1181515"/>
              <a:ext cx="7427809" cy="3767856"/>
            </a:xfrm>
            <a:custGeom>
              <a:avLst/>
              <a:gdLst>
                <a:gd name="connsiteX0" fmla="*/ 0 w 7427809"/>
                <a:gd name="connsiteY0" fmla="*/ 375730 h 3767856"/>
                <a:gd name="connsiteX1" fmla="*/ 375730 w 7427809"/>
                <a:gd name="connsiteY1" fmla="*/ 0 h 3767856"/>
                <a:gd name="connsiteX2" fmla="*/ 7052078 w 7427809"/>
                <a:gd name="connsiteY2" fmla="*/ 0 h 3767856"/>
                <a:gd name="connsiteX3" fmla="*/ 7427809 w 7427809"/>
                <a:gd name="connsiteY3" fmla="*/ 375730 h 3767856"/>
                <a:gd name="connsiteX4" fmla="*/ 7427809 w 7427809"/>
                <a:gd name="connsiteY4" fmla="*/ 3392125 h 3767856"/>
                <a:gd name="connsiteX5" fmla="*/ 7052078 w 7427809"/>
                <a:gd name="connsiteY5" fmla="*/ 3767856 h 3767856"/>
                <a:gd name="connsiteX6" fmla="*/ 375730 w 7427809"/>
                <a:gd name="connsiteY6" fmla="*/ 3767856 h 3767856"/>
                <a:gd name="connsiteX7" fmla="*/ 0 w 7427809"/>
                <a:gd name="connsiteY7" fmla="*/ 3392125 h 3767856"/>
                <a:gd name="connsiteX8" fmla="*/ 0 w 7427809"/>
                <a:gd name="connsiteY8" fmla="*/ 375730 h 3767856"/>
                <a:gd name="connsiteX0" fmla="*/ 0 w 7427809"/>
                <a:gd name="connsiteY0" fmla="*/ 375730 h 3767856"/>
                <a:gd name="connsiteX1" fmla="*/ 375730 w 7427809"/>
                <a:gd name="connsiteY1" fmla="*/ 0 h 3767856"/>
                <a:gd name="connsiteX2" fmla="*/ 7052078 w 7427809"/>
                <a:gd name="connsiteY2" fmla="*/ 0 h 3767856"/>
                <a:gd name="connsiteX3" fmla="*/ 7427809 w 7427809"/>
                <a:gd name="connsiteY3" fmla="*/ 375730 h 3767856"/>
                <a:gd name="connsiteX4" fmla="*/ 7427809 w 7427809"/>
                <a:gd name="connsiteY4" fmla="*/ 3392125 h 3767856"/>
                <a:gd name="connsiteX5" fmla="*/ 7052078 w 7427809"/>
                <a:gd name="connsiteY5" fmla="*/ 3767856 h 3767856"/>
                <a:gd name="connsiteX6" fmla="*/ 375730 w 7427809"/>
                <a:gd name="connsiteY6" fmla="*/ 3767856 h 3767856"/>
                <a:gd name="connsiteX7" fmla="*/ 0 w 7427809"/>
                <a:gd name="connsiteY7" fmla="*/ 3392125 h 3767856"/>
                <a:gd name="connsiteX8" fmla="*/ 0 w 7427809"/>
                <a:gd name="connsiteY8" fmla="*/ 375730 h 3767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27809" h="3767856" fill="none" extrusionOk="0">
                  <a:moveTo>
                    <a:pt x="0" y="375730"/>
                  </a:moveTo>
                  <a:cubicBezTo>
                    <a:pt x="1710" y="214511"/>
                    <a:pt x="172512" y="7202"/>
                    <a:pt x="375730" y="0"/>
                  </a:cubicBezTo>
                  <a:cubicBezTo>
                    <a:pt x="3066295" y="59233"/>
                    <a:pt x="4245185" y="225645"/>
                    <a:pt x="7052078" y="0"/>
                  </a:cubicBezTo>
                  <a:cubicBezTo>
                    <a:pt x="7256134" y="-23771"/>
                    <a:pt x="7371864" y="151299"/>
                    <a:pt x="7427809" y="375730"/>
                  </a:cubicBezTo>
                  <a:cubicBezTo>
                    <a:pt x="7644032" y="1146661"/>
                    <a:pt x="7265644" y="2421907"/>
                    <a:pt x="7427809" y="3392125"/>
                  </a:cubicBezTo>
                  <a:cubicBezTo>
                    <a:pt x="7429856" y="3589243"/>
                    <a:pt x="7224665" y="3728706"/>
                    <a:pt x="7052078" y="3767856"/>
                  </a:cubicBezTo>
                  <a:cubicBezTo>
                    <a:pt x="5967092" y="3798176"/>
                    <a:pt x="1663917" y="3856110"/>
                    <a:pt x="375730" y="3767856"/>
                  </a:cubicBezTo>
                  <a:cubicBezTo>
                    <a:pt x="217723" y="3762259"/>
                    <a:pt x="-29695" y="3605507"/>
                    <a:pt x="0" y="3392125"/>
                  </a:cubicBezTo>
                  <a:cubicBezTo>
                    <a:pt x="46374" y="2860301"/>
                    <a:pt x="-12797" y="749700"/>
                    <a:pt x="0" y="375730"/>
                  </a:cubicBezTo>
                  <a:close/>
                </a:path>
                <a:path w="7427809" h="3767856" stroke="0" extrusionOk="0">
                  <a:moveTo>
                    <a:pt x="0" y="375730"/>
                  </a:moveTo>
                  <a:cubicBezTo>
                    <a:pt x="7358" y="176887"/>
                    <a:pt x="178505" y="-4477"/>
                    <a:pt x="375730" y="0"/>
                  </a:cubicBezTo>
                  <a:cubicBezTo>
                    <a:pt x="1153313" y="-92061"/>
                    <a:pt x="5117322" y="72114"/>
                    <a:pt x="7052078" y="0"/>
                  </a:cubicBezTo>
                  <a:cubicBezTo>
                    <a:pt x="7249414" y="-5318"/>
                    <a:pt x="7446306" y="153852"/>
                    <a:pt x="7427809" y="375730"/>
                  </a:cubicBezTo>
                  <a:cubicBezTo>
                    <a:pt x="7509914" y="1836889"/>
                    <a:pt x="7510476" y="2962273"/>
                    <a:pt x="7427809" y="3392125"/>
                  </a:cubicBezTo>
                  <a:cubicBezTo>
                    <a:pt x="7406124" y="3586580"/>
                    <a:pt x="7236624" y="3756847"/>
                    <a:pt x="7052078" y="3767856"/>
                  </a:cubicBezTo>
                  <a:cubicBezTo>
                    <a:pt x="5771010" y="3544034"/>
                    <a:pt x="2459858" y="3845159"/>
                    <a:pt x="375730" y="3767856"/>
                  </a:cubicBezTo>
                  <a:cubicBezTo>
                    <a:pt x="142370" y="3778787"/>
                    <a:pt x="-15128" y="3570426"/>
                    <a:pt x="0" y="3392125"/>
                  </a:cubicBezTo>
                  <a:cubicBezTo>
                    <a:pt x="28462" y="2016502"/>
                    <a:pt x="44541" y="679256"/>
                    <a:pt x="0" y="375730"/>
                  </a:cubicBezTo>
                  <a:close/>
                </a:path>
                <a:path w="7427809" h="3767856" fill="none" stroke="0" extrusionOk="0">
                  <a:moveTo>
                    <a:pt x="0" y="375730"/>
                  </a:moveTo>
                  <a:cubicBezTo>
                    <a:pt x="39908" y="195991"/>
                    <a:pt x="185056" y="34225"/>
                    <a:pt x="375730" y="0"/>
                  </a:cubicBezTo>
                  <a:cubicBezTo>
                    <a:pt x="3182840" y="77002"/>
                    <a:pt x="4134698" y="81235"/>
                    <a:pt x="7052078" y="0"/>
                  </a:cubicBezTo>
                  <a:cubicBezTo>
                    <a:pt x="7240153" y="-18679"/>
                    <a:pt x="7416254" y="122809"/>
                    <a:pt x="7427809" y="375730"/>
                  </a:cubicBezTo>
                  <a:cubicBezTo>
                    <a:pt x="7594258" y="975417"/>
                    <a:pt x="7456215" y="2182312"/>
                    <a:pt x="7427809" y="3392125"/>
                  </a:cubicBezTo>
                  <a:cubicBezTo>
                    <a:pt x="7417915" y="3598218"/>
                    <a:pt x="7241889" y="3755081"/>
                    <a:pt x="7052078" y="3767856"/>
                  </a:cubicBezTo>
                  <a:cubicBezTo>
                    <a:pt x="5931023" y="3734226"/>
                    <a:pt x="1524509" y="3774592"/>
                    <a:pt x="375730" y="3767856"/>
                  </a:cubicBezTo>
                  <a:cubicBezTo>
                    <a:pt x="159178" y="3760070"/>
                    <a:pt x="-47068" y="3590626"/>
                    <a:pt x="0" y="3392125"/>
                  </a:cubicBezTo>
                  <a:cubicBezTo>
                    <a:pt x="32490" y="2894962"/>
                    <a:pt x="-64050" y="808172"/>
                    <a:pt x="0" y="375730"/>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sd="852854689">
                    <a:custGeom>
                      <a:avLst/>
                      <a:gdLst>
                        <a:gd name="connsiteX0" fmla="*/ 0 w 9903745"/>
                        <a:gd name="connsiteY0" fmla="*/ 500974 h 5023808"/>
                        <a:gd name="connsiteX1" fmla="*/ 500974 w 9903745"/>
                        <a:gd name="connsiteY1" fmla="*/ 0 h 5023808"/>
                        <a:gd name="connsiteX2" fmla="*/ 9402771 w 9903745"/>
                        <a:gd name="connsiteY2" fmla="*/ 0 h 5023808"/>
                        <a:gd name="connsiteX3" fmla="*/ 9903745 w 9903745"/>
                        <a:gd name="connsiteY3" fmla="*/ 500974 h 5023808"/>
                        <a:gd name="connsiteX4" fmla="*/ 9903745 w 9903745"/>
                        <a:gd name="connsiteY4" fmla="*/ 4522834 h 5023808"/>
                        <a:gd name="connsiteX5" fmla="*/ 9402771 w 9903745"/>
                        <a:gd name="connsiteY5" fmla="*/ 5023808 h 5023808"/>
                        <a:gd name="connsiteX6" fmla="*/ 500974 w 9903745"/>
                        <a:gd name="connsiteY6" fmla="*/ 5023808 h 5023808"/>
                        <a:gd name="connsiteX7" fmla="*/ 0 w 9903745"/>
                        <a:gd name="connsiteY7" fmla="*/ 4522834 h 5023808"/>
                        <a:gd name="connsiteX8" fmla="*/ 0 w 9903745"/>
                        <a:gd name="connsiteY8" fmla="*/ 500974 h 50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3745" h="5023808" fill="none" extrusionOk="0">
                          <a:moveTo>
                            <a:pt x="0" y="500974"/>
                          </a:moveTo>
                          <a:cubicBezTo>
                            <a:pt x="841" y="247047"/>
                            <a:pt x="227091" y="4694"/>
                            <a:pt x="500974" y="0"/>
                          </a:cubicBezTo>
                          <a:cubicBezTo>
                            <a:pt x="4198763" y="72427"/>
                            <a:pt x="5552799" y="61419"/>
                            <a:pt x="9402771" y="0"/>
                          </a:cubicBezTo>
                          <a:cubicBezTo>
                            <a:pt x="9678609" y="-5797"/>
                            <a:pt x="9864234" y="212343"/>
                            <a:pt x="9903745" y="500974"/>
                          </a:cubicBezTo>
                          <a:cubicBezTo>
                            <a:pt x="10004621" y="1403482"/>
                            <a:pt x="9796432" y="3014344"/>
                            <a:pt x="9903745" y="4522834"/>
                          </a:cubicBezTo>
                          <a:cubicBezTo>
                            <a:pt x="9905160" y="4792332"/>
                            <a:pt x="9665694" y="5008386"/>
                            <a:pt x="9402771" y="5023808"/>
                          </a:cubicBezTo>
                          <a:cubicBezTo>
                            <a:pt x="7926419" y="5053635"/>
                            <a:pt x="2202923" y="4944502"/>
                            <a:pt x="500974" y="5023808"/>
                          </a:cubicBezTo>
                          <a:cubicBezTo>
                            <a:pt x="249515" y="5020957"/>
                            <a:pt x="-25229" y="4804503"/>
                            <a:pt x="0" y="4522834"/>
                          </a:cubicBezTo>
                          <a:cubicBezTo>
                            <a:pt x="50037" y="3835695"/>
                            <a:pt x="770" y="1045598"/>
                            <a:pt x="0" y="500974"/>
                          </a:cubicBezTo>
                          <a:close/>
                        </a:path>
                        <a:path w="9903745" h="5023808" stroke="0" extrusionOk="0">
                          <a:moveTo>
                            <a:pt x="0" y="500974"/>
                          </a:moveTo>
                          <a:cubicBezTo>
                            <a:pt x="13141" y="227876"/>
                            <a:pt x="242320" y="37557"/>
                            <a:pt x="500974" y="0"/>
                          </a:cubicBezTo>
                          <a:cubicBezTo>
                            <a:pt x="1515671" y="123000"/>
                            <a:pt x="6681508" y="-96860"/>
                            <a:pt x="9402771" y="0"/>
                          </a:cubicBezTo>
                          <a:cubicBezTo>
                            <a:pt x="9669650" y="-7470"/>
                            <a:pt x="9914714" y="202181"/>
                            <a:pt x="9903745" y="500974"/>
                          </a:cubicBezTo>
                          <a:cubicBezTo>
                            <a:pt x="9906918" y="2461985"/>
                            <a:pt x="9998012" y="3946316"/>
                            <a:pt x="9903745" y="4522834"/>
                          </a:cubicBezTo>
                          <a:cubicBezTo>
                            <a:pt x="9866084" y="4813158"/>
                            <a:pt x="9673611" y="5022852"/>
                            <a:pt x="9402771" y="5023808"/>
                          </a:cubicBezTo>
                          <a:cubicBezTo>
                            <a:pt x="7681383" y="4863101"/>
                            <a:pt x="3289030" y="5063475"/>
                            <a:pt x="500974" y="5023808"/>
                          </a:cubicBezTo>
                          <a:cubicBezTo>
                            <a:pt x="181786" y="5015223"/>
                            <a:pt x="-13352" y="4793465"/>
                            <a:pt x="0" y="4522834"/>
                          </a:cubicBezTo>
                          <a:cubicBezTo>
                            <a:pt x="32216" y="2768562"/>
                            <a:pt x="57206" y="940190"/>
                            <a:pt x="0" y="500974"/>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pic>
          <p:nvPicPr>
            <p:cNvPr id="4" name="Hình ảnh 3">
              <a:extLst>
                <a:ext uri="{FF2B5EF4-FFF2-40B4-BE49-F238E27FC236}">
                  <a16:creationId xmlns:a16="http://schemas.microsoft.com/office/drawing/2014/main" id="{F37B964A-B5EE-C04B-232A-D811B93849A0}"/>
                </a:ext>
              </a:extLst>
            </p:cNvPr>
            <p:cNvPicPr>
              <a:picLocks noChangeAspect="1"/>
            </p:cNvPicPr>
            <p:nvPr/>
          </p:nvPicPr>
          <p:blipFill>
            <a:blip r:embed="rId3"/>
            <a:stretch>
              <a:fillRect/>
            </a:stretch>
          </p:blipFill>
          <p:spPr>
            <a:xfrm>
              <a:off x="5479777" y="1508987"/>
              <a:ext cx="2753740" cy="3334124"/>
            </a:xfrm>
            <a:prstGeom prst="rect">
              <a:avLst/>
            </a:prstGeom>
          </p:spPr>
        </p:pic>
      </p:grpSp>
      <p:grpSp>
        <p:nvGrpSpPr>
          <p:cNvPr id="15" name="Nhóm 14">
            <a:extLst>
              <a:ext uri="{FF2B5EF4-FFF2-40B4-BE49-F238E27FC236}">
                <a16:creationId xmlns:a16="http://schemas.microsoft.com/office/drawing/2014/main" id="{A4E26B37-2D1F-467D-DEFA-28CB28E5AFA6}"/>
              </a:ext>
            </a:extLst>
          </p:cNvPr>
          <p:cNvGrpSpPr/>
          <p:nvPr/>
        </p:nvGrpSpPr>
        <p:grpSpPr>
          <a:xfrm>
            <a:off x="2461254" y="4224635"/>
            <a:ext cx="4994669" cy="1610539"/>
            <a:chOff x="1845940" y="3168475"/>
            <a:chExt cx="3746002" cy="1207904"/>
          </a:xfrm>
        </p:grpSpPr>
        <p:sp>
          <p:nvSpPr>
            <p:cNvPr id="7" name="Hình chữ nhật: Góc Tròn 6">
              <a:extLst>
                <a:ext uri="{FF2B5EF4-FFF2-40B4-BE49-F238E27FC236}">
                  <a16:creationId xmlns:a16="http://schemas.microsoft.com/office/drawing/2014/main" id="{5ADF2212-84B3-F5A0-17CD-6D90F4205BCF}"/>
                </a:ext>
              </a:extLst>
            </p:cNvPr>
            <p:cNvSpPr/>
            <p:nvPr/>
          </p:nvSpPr>
          <p:spPr>
            <a:xfrm>
              <a:off x="1845940" y="3168475"/>
              <a:ext cx="3746002" cy="1207904"/>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8" name="Hộp Văn bản 7">
              <a:extLst>
                <a:ext uri="{FF2B5EF4-FFF2-40B4-BE49-F238E27FC236}">
                  <a16:creationId xmlns:a16="http://schemas.microsoft.com/office/drawing/2014/main" id="{A12C57BF-595F-5B74-1F88-4DC510CE1221}"/>
                </a:ext>
              </a:extLst>
            </p:cNvPr>
            <p:cNvSpPr txBox="1"/>
            <p:nvPr/>
          </p:nvSpPr>
          <p:spPr>
            <a:xfrm>
              <a:off x="1935956" y="3390362"/>
              <a:ext cx="3571874" cy="6232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0" i="0" u="none" strike="noStrike" kern="0" cap="none" spc="0" normalizeH="0" baseline="0" noProof="0" dirty="0" err="1">
                  <a:ln>
                    <a:noFill/>
                  </a:ln>
                  <a:solidFill>
                    <a:prstClr val="black"/>
                  </a:solidFill>
                  <a:effectLst/>
                  <a:uLnTx/>
                  <a:uFillTx/>
                  <a:latin typeface="Calibri"/>
                  <a:ea typeface="+mn-ea"/>
                  <a:cs typeface="Arial"/>
                  <a:sym typeface="Arial"/>
                </a:rPr>
                <a:t>Các</a:t>
              </a:r>
              <a:r>
                <a:rPr kumimoji="0" lang="en-US" sz="4800" b="0" i="0" u="none" strike="noStrike" kern="0" cap="none" spc="0" normalizeH="0" baseline="0" noProof="0" dirty="0">
                  <a:ln>
                    <a:noFill/>
                  </a:ln>
                  <a:solidFill>
                    <a:prstClr val="black"/>
                  </a:solidFill>
                  <a:effectLst/>
                  <a:uLnTx/>
                  <a:uFillTx/>
                  <a:latin typeface="Calibri"/>
                  <a:ea typeface="+mn-ea"/>
                  <a:cs typeface="Arial"/>
                  <a:sym typeface="Arial"/>
                </a:rPr>
                <a:t> </a:t>
              </a:r>
              <a:r>
                <a:rPr kumimoji="0" lang="en-US" sz="4800" b="0" i="0" u="none" strike="noStrike" kern="0" cap="none" spc="0" normalizeH="0" baseline="0" noProof="0" dirty="0" err="1">
                  <a:ln>
                    <a:noFill/>
                  </a:ln>
                  <a:solidFill>
                    <a:prstClr val="black"/>
                  </a:solidFill>
                  <a:effectLst/>
                  <a:uLnTx/>
                  <a:uFillTx/>
                  <a:latin typeface="Calibri"/>
                  <a:ea typeface="+mn-ea"/>
                  <a:cs typeface="Arial"/>
                  <a:sym typeface="Arial"/>
                </a:rPr>
                <a:t>loại</a:t>
              </a:r>
              <a:r>
                <a:rPr kumimoji="0" lang="en-US" sz="4800" b="0" i="0" u="none" strike="noStrike" kern="0" cap="none" spc="0" normalizeH="0" baseline="0" noProof="0" dirty="0">
                  <a:ln>
                    <a:noFill/>
                  </a:ln>
                  <a:solidFill>
                    <a:prstClr val="black"/>
                  </a:solidFill>
                  <a:effectLst/>
                  <a:uLnTx/>
                  <a:uFillTx/>
                  <a:latin typeface="Calibri"/>
                  <a:ea typeface="+mn-ea"/>
                  <a:cs typeface="Arial"/>
                  <a:sym typeface="Arial"/>
                </a:rPr>
                <a:t> </a:t>
              </a:r>
              <a:r>
                <a:rPr kumimoji="0" lang="en-US" sz="4800" b="0" i="0" u="none" strike="noStrike" kern="0" cap="none" spc="0" normalizeH="0" baseline="0" noProof="0" dirty="0" err="1">
                  <a:ln>
                    <a:noFill/>
                  </a:ln>
                  <a:solidFill>
                    <a:prstClr val="black"/>
                  </a:solidFill>
                  <a:effectLst/>
                  <a:uLnTx/>
                  <a:uFillTx/>
                  <a:latin typeface="Calibri"/>
                  <a:ea typeface="+mn-ea"/>
                  <a:cs typeface="Arial"/>
                  <a:sym typeface="Arial"/>
                </a:rPr>
                <a:t>diều</a:t>
              </a:r>
              <a:endParaRPr kumimoji="0" lang="en-US" sz="4800" b="0" i="0" u="none" strike="noStrike" kern="0" cap="none" spc="0" normalizeH="0" baseline="0" noProof="0" dirty="0">
                <a:ln>
                  <a:noFill/>
                </a:ln>
                <a:solidFill>
                  <a:prstClr val="black"/>
                </a:solidFill>
                <a:effectLst/>
                <a:uLnTx/>
                <a:uFillTx/>
                <a:latin typeface="Calibri"/>
                <a:ea typeface="+mn-ea"/>
                <a:cs typeface="Arial"/>
                <a:sym typeface="Arial"/>
              </a:endParaRPr>
            </a:p>
          </p:txBody>
        </p:sp>
      </p:grpSp>
      <p:grpSp>
        <p:nvGrpSpPr>
          <p:cNvPr id="16" name="Nhóm 15">
            <a:extLst>
              <a:ext uri="{FF2B5EF4-FFF2-40B4-BE49-F238E27FC236}">
                <a16:creationId xmlns:a16="http://schemas.microsoft.com/office/drawing/2014/main" id="{B45E9ECC-72A0-A5C5-62DC-E890C9AE49D8}"/>
              </a:ext>
            </a:extLst>
          </p:cNvPr>
          <p:cNvGrpSpPr/>
          <p:nvPr/>
        </p:nvGrpSpPr>
        <p:grpSpPr>
          <a:xfrm>
            <a:off x="2051352" y="1806787"/>
            <a:ext cx="5182061" cy="2199156"/>
            <a:chOff x="1538514" y="1355090"/>
            <a:chExt cx="3886546" cy="1649367"/>
          </a:xfrm>
        </p:grpSpPr>
        <p:pic>
          <p:nvPicPr>
            <p:cNvPr id="13" name="Hình ảnh 12" descr="Ảnh có chứa văn bản&#10;&#10;Mô tả được tạo tự động">
              <a:extLst>
                <a:ext uri="{FF2B5EF4-FFF2-40B4-BE49-F238E27FC236}">
                  <a16:creationId xmlns:a16="http://schemas.microsoft.com/office/drawing/2014/main" id="{EF75E6C2-EB51-23B5-0CC1-60466CB1E9B2}"/>
                </a:ext>
              </a:extLst>
            </p:cNvPr>
            <p:cNvPicPr>
              <a:picLocks noChangeAspect="1"/>
            </p:cNvPicPr>
            <p:nvPr/>
          </p:nvPicPr>
          <p:blipFill rotWithShape="1">
            <a:blip r:embed="rId4"/>
            <a:srcRect l="48254" r="9243" b="67933"/>
            <a:stretch/>
          </p:blipFill>
          <p:spPr>
            <a:xfrm>
              <a:off x="1538514" y="1355090"/>
              <a:ext cx="3886546" cy="1649367"/>
            </a:xfrm>
            <a:prstGeom prst="rect">
              <a:avLst/>
            </a:prstGeom>
          </p:spPr>
        </p:pic>
        <p:sp>
          <p:nvSpPr>
            <p:cNvPr id="14" name="Hộp Văn bản 13">
              <a:extLst>
                <a:ext uri="{FF2B5EF4-FFF2-40B4-BE49-F238E27FC236}">
                  <a16:creationId xmlns:a16="http://schemas.microsoft.com/office/drawing/2014/main" id="{22FC45E0-D3D5-6D0A-0C4B-47F3888112FA}"/>
                </a:ext>
              </a:extLst>
            </p:cNvPr>
            <p:cNvSpPr txBox="1"/>
            <p:nvPr/>
          </p:nvSpPr>
          <p:spPr>
            <a:xfrm>
              <a:off x="1903192" y="1815206"/>
              <a:ext cx="3185765" cy="99257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err="1">
                  <a:ln>
                    <a:noFill/>
                  </a:ln>
                  <a:solidFill>
                    <a:srgbClr val="FF0000"/>
                  </a:solidFill>
                  <a:effectLst/>
                  <a:uLnTx/>
                  <a:uFillTx/>
                  <a:latin typeface="Calibri"/>
                  <a:ea typeface="+mn-ea"/>
                  <a:cs typeface="Arial"/>
                  <a:sym typeface="Arial"/>
                </a:rPr>
                <a:t>Diều</a:t>
              </a:r>
              <a:r>
                <a:rPr kumimoji="0" lang="en-US" sz="4000" b="1" i="0" u="none" strike="noStrike" kern="0" cap="none" spc="0" normalizeH="0" baseline="0" noProof="0" dirty="0">
                  <a:ln>
                    <a:noFill/>
                  </a:ln>
                  <a:solidFill>
                    <a:srgbClr val="FF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FF0000"/>
                  </a:solidFill>
                  <a:effectLst/>
                  <a:uLnTx/>
                  <a:uFillTx/>
                  <a:latin typeface="Calibri"/>
                  <a:ea typeface="+mn-ea"/>
                  <a:cs typeface="Arial"/>
                  <a:sym typeface="Arial"/>
                </a:rPr>
                <a:t>cốc</a:t>
              </a:r>
              <a:r>
                <a:rPr kumimoji="0" lang="en-US" sz="4000" b="1" i="0" u="none" strike="noStrike" kern="0" cap="none" spc="0" normalizeH="0" baseline="0" noProof="0" dirty="0">
                  <a:ln>
                    <a:noFill/>
                  </a:ln>
                  <a:solidFill>
                    <a:srgbClr val="FF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FF0000"/>
                  </a:solidFill>
                  <a:effectLst/>
                  <a:uLnTx/>
                  <a:uFillTx/>
                  <a:latin typeface="Calibri"/>
                  <a:ea typeface="+mn-ea"/>
                  <a:cs typeface="Arial"/>
                  <a:sym typeface="Arial"/>
                </a:rPr>
                <a:t>diều</a:t>
              </a:r>
              <a:r>
                <a:rPr kumimoji="0" lang="en-US" sz="4000" b="1" i="0" u="none" strike="noStrike" kern="0" cap="none" spc="0" normalizeH="0" baseline="0" noProof="0" dirty="0">
                  <a:ln>
                    <a:noFill/>
                  </a:ln>
                  <a:solidFill>
                    <a:srgbClr val="FF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FF0000"/>
                  </a:solidFill>
                  <a:effectLst/>
                  <a:uLnTx/>
                  <a:uFillTx/>
                  <a:latin typeface="Calibri"/>
                  <a:ea typeface="+mn-ea"/>
                  <a:cs typeface="Arial"/>
                  <a:sym typeface="Arial"/>
                </a:rPr>
                <a:t>tu</a:t>
              </a:r>
              <a:r>
                <a:rPr kumimoji="0" lang="en-US" sz="4000" b="1" i="0" u="none" strike="noStrike" kern="0" cap="none" spc="0" normalizeH="0" baseline="0" noProof="0" dirty="0">
                  <a:ln>
                    <a:noFill/>
                  </a:ln>
                  <a:solidFill>
                    <a:srgbClr val="FF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FF0000"/>
                  </a:solidFill>
                  <a:effectLst/>
                  <a:uLnTx/>
                  <a:uFillTx/>
                  <a:latin typeface="Calibri"/>
                  <a:ea typeface="+mn-ea"/>
                  <a:cs typeface="Arial"/>
                  <a:sym typeface="Arial"/>
                </a:rPr>
                <a:t>diều</a:t>
              </a:r>
              <a:r>
                <a:rPr kumimoji="0" lang="en-US" sz="4000" b="1" i="0" u="none" strike="noStrike" kern="0" cap="none" spc="0" normalizeH="0" baseline="0" noProof="0" dirty="0">
                  <a:ln>
                    <a:noFill/>
                  </a:ln>
                  <a:solidFill>
                    <a:srgbClr val="FF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FF0000"/>
                  </a:solidFill>
                  <a:effectLst/>
                  <a:uLnTx/>
                  <a:uFillTx/>
                  <a:latin typeface="Calibri"/>
                  <a:ea typeface="+mn-ea"/>
                  <a:cs typeface="Arial"/>
                  <a:sym typeface="Arial"/>
                </a:rPr>
                <a:t>sáo</a:t>
              </a:r>
              <a:endParaRPr kumimoji="0" lang="en-US" sz="4000" b="1" i="0" u="none" strike="noStrike" kern="0" cap="none" spc="0" normalizeH="0" baseline="0" noProof="0" dirty="0">
                <a:ln>
                  <a:noFill/>
                </a:ln>
                <a:solidFill>
                  <a:srgbClr val="FF0000"/>
                </a:solidFill>
                <a:effectLst/>
                <a:uLnTx/>
                <a:uFillTx/>
                <a:latin typeface="Calibri"/>
                <a:ea typeface="+mn-ea"/>
                <a:cs typeface="Arial"/>
                <a:sym typeface="Arial"/>
              </a:endParaRPr>
            </a:p>
          </p:txBody>
        </p:sp>
      </p:grpSp>
      <p:pic>
        <p:nvPicPr>
          <p:cNvPr id="3" name="Picture 2">
            <a:extLst>
              <a:ext uri="{FF2B5EF4-FFF2-40B4-BE49-F238E27FC236}">
                <a16:creationId xmlns:a16="http://schemas.microsoft.com/office/drawing/2014/main" id="{2E3538A0-0396-EECD-2690-9A57FF121363}"/>
              </a:ext>
            </a:extLst>
          </p:cNvPr>
          <p:cNvPicPr>
            <a:picLocks noChangeAspect="1"/>
          </p:cNvPicPr>
          <p:nvPr/>
        </p:nvPicPr>
        <p:blipFill>
          <a:blip r:embed="rId5"/>
          <a:stretch>
            <a:fillRect/>
          </a:stretch>
        </p:blipFill>
        <p:spPr>
          <a:xfrm>
            <a:off x="901777" y="-77414"/>
            <a:ext cx="9931245" cy="1621677"/>
          </a:xfrm>
          <a:prstGeom prst="rect">
            <a:avLst/>
          </a:prstGeom>
        </p:spPr>
      </p:pic>
    </p:spTree>
    <p:extLst>
      <p:ext uri="{BB962C8B-B14F-4D97-AF65-F5344CB8AC3E}">
        <p14:creationId xmlns:p14="http://schemas.microsoft.com/office/powerpoint/2010/main" val="3649712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266699" y="238125"/>
            <a:ext cx="11649075" cy="62769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8" name="Picture 7">
            <a:extLst>
              <a:ext uri="{FF2B5EF4-FFF2-40B4-BE49-F238E27FC236}">
                <a16:creationId xmlns:a16="http://schemas.microsoft.com/office/drawing/2014/main" id="{669B100B-BB10-4FD6-6BA3-0443CBAAD4FE}"/>
              </a:ext>
            </a:extLst>
          </p:cNvPr>
          <p:cNvPicPr>
            <a:picLocks noChangeAspect="1"/>
          </p:cNvPicPr>
          <p:nvPr/>
        </p:nvPicPr>
        <p:blipFill>
          <a:blip r:embed="rId3"/>
          <a:stretch>
            <a:fillRect/>
          </a:stretch>
        </p:blipFill>
        <p:spPr>
          <a:xfrm>
            <a:off x="771525" y="1109663"/>
            <a:ext cx="4480604" cy="3328988"/>
          </a:xfrm>
          <a:prstGeom prst="rect">
            <a:avLst/>
          </a:prstGeom>
        </p:spPr>
      </p:pic>
      <p:sp>
        <p:nvSpPr>
          <p:cNvPr id="10" name="Rectangle 9">
            <a:extLst>
              <a:ext uri="{FF2B5EF4-FFF2-40B4-BE49-F238E27FC236}">
                <a16:creationId xmlns:a16="http://schemas.microsoft.com/office/drawing/2014/main" id="{505E3CEF-2ACB-CA82-2A5B-3E775E204656}"/>
              </a:ext>
            </a:extLst>
          </p:cNvPr>
          <p:cNvSpPr/>
          <p:nvPr/>
        </p:nvSpPr>
        <p:spPr>
          <a:xfrm>
            <a:off x="1848356" y="4734512"/>
            <a:ext cx="2504569" cy="769441"/>
          </a:xfrm>
          <a:prstGeom prst="rect">
            <a:avLst/>
          </a:prstGeom>
          <a:solidFill>
            <a:schemeClr val="accent4">
              <a:lumMod val="40000"/>
              <a:lumOff val="60000"/>
            </a:schemeClr>
          </a:solidFill>
          <a:ln>
            <a:solidFill>
              <a:schemeClr val="tx1"/>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Diều</a:t>
            </a:r>
            <a:r>
              <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cốc</a:t>
            </a:r>
            <a:endPar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028" name="Picture 4" descr="Sáo diều khuya khoắt thổi đêm trăng - Báo Quảng Ngãi điện tử">
            <a:extLst>
              <a:ext uri="{FF2B5EF4-FFF2-40B4-BE49-F238E27FC236}">
                <a16:creationId xmlns:a16="http://schemas.microsoft.com/office/drawing/2014/main" id="{A29D7FBD-60D0-9099-022D-325CB93B69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0275" y="1090613"/>
            <a:ext cx="5038725" cy="335586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B83E253B-D644-7BC5-593D-79E5658A9307}"/>
              </a:ext>
            </a:extLst>
          </p:cNvPr>
          <p:cNvSpPr/>
          <p:nvPr/>
        </p:nvSpPr>
        <p:spPr>
          <a:xfrm>
            <a:off x="7439531" y="4658312"/>
            <a:ext cx="2504569" cy="769441"/>
          </a:xfrm>
          <a:prstGeom prst="rect">
            <a:avLst/>
          </a:prstGeom>
          <a:solidFill>
            <a:schemeClr val="accent4">
              <a:lumMod val="40000"/>
              <a:lumOff val="60000"/>
            </a:schemeClr>
          </a:solidFill>
          <a:ln>
            <a:solidFill>
              <a:schemeClr val="tx1"/>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Diều</a:t>
            </a:r>
            <a:r>
              <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sáo</a:t>
            </a:r>
            <a:endPar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4106365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wipe(down)">
                                      <p:cBhvr>
                                        <p:cTn id="18"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266699" y="238125"/>
            <a:ext cx="11649075" cy="62769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圆角矩形 10">
            <a:extLst>
              <a:ext uri="{FF2B5EF4-FFF2-40B4-BE49-F238E27FC236}">
                <a16:creationId xmlns:a16="http://schemas.microsoft.com/office/drawing/2014/main" id="{FCB6C5DA-2DBA-2BA7-D068-555199ED47C5}"/>
              </a:ext>
            </a:extLst>
          </p:cNvPr>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3" name="Rectangle: Rounded Corners 3">
            <a:extLst>
              <a:ext uri="{FF2B5EF4-FFF2-40B4-BE49-F238E27FC236}">
                <a16:creationId xmlns:a16="http://schemas.microsoft.com/office/drawing/2014/main" id="{276671FF-1BAD-0C0B-DDBA-EAAE6DEA9C41}"/>
              </a:ext>
            </a:extLst>
          </p:cNvPr>
          <p:cNvSpPr/>
          <p:nvPr/>
        </p:nvSpPr>
        <p:spPr>
          <a:xfrm>
            <a:off x="344846" y="2964155"/>
            <a:ext cx="11634951" cy="3202965"/>
          </a:xfrm>
          <a:custGeom>
            <a:avLst/>
            <a:gdLst>
              <a:gd name="connsiteX0" fmla="*/ 0 w 11634951"/>
              <a:gd name="connsiteY0" fmla="*/ 440216 h 3202965"/>
              <a:gd name="connsiteX1" fmla="*/ 440216 w 11634951"/>
              <a:gd name="connsiteY1" fmla="*/ 0 h 3202965"/>
              <a:gd name="connsiteX2" fmla="*/ 789738 w 11634951"/>
              <a:gd name="connsiteY2" fmla="*/ 0 h 3202965"/>
              <a:gd name="connsiteX3" fmla="*/ 1569440 w 11634951"/>
              <a:gd name="connsiteY3" fmla="*/ 0 h 3202965"/>
              <a:gd name="connsiteX4" fmla="*/ 2349143 w 11634951"/>
              <a:gd name="connsiteY4" fmla="*/ 0 h 3202965"/>
              <a:gd name="connsiteX5" fmla="*/ 2698665 w 11634951"/>
              <a:gd name="connsiteY5" fmla="*/ 0 h 3202965"/>
              <a:gd name="connsiteX6" fmla="*/ 3048187 w 11634951"/>
              <a:gd name="connsiteY6" fmla="*/ 0 h 3202965"/>
              <a:gd name="connsiteX7" fmla="*/ 3720344 w 11634951"/>
              <a:gd name="connsiteY7" fmla="*/ 0 h 3202965"/>
              <a:gd name="connsiteX8" fmla="*/ 4500047 w 11634951"/>
              <a:gd name="connsiteY8" fmla="*/ 0 h 3202965"/>
              <a:gd name="connsiteX9" fmla="*/ 4849569 w 11634951"/>
              <a:gd name="connsiteY9" fmla="*/ 0 h 3202965"/>
              <a:gd name="connsiteX10" fmla="*/ 5736817 w 11634951"/>
              <a:gd name="connsiteY10" fmla="*/ 0 h 3202965"/>
              <a:gd name="connsiteX11" fmla="*/ 6301429 w 11634951"/>
              <a:gd name="connsiteY11" fmla="*/ 0 h 3202965"/>
              <a:gd name="connsiteX12" fmla="*/ 6866041 w 11634951"/>
              <a:gd name="connsiteY12" fmla="*/ 0 h 3202965"/>
              <a:gd name="connsiteX13" fmla="*/ 7215563 w 11634951"/>
              <a:gd name="connsiteY13" fmla="*/ 0 h 3202965"/>
              <a:gd name="connsiteX14" fmla="*/ 7995266 w 11634951"/>
              <a:gd name="connsiteY14" fmla="*/ 0 h 3202965"/>
              <a:gd name="connsiteX15" fmla="*/ 8882513 w 11634951"/>
              <a:gd name="connsiteY15" fmla="*/ 0 h 3202965"/>
              <a:gd name="connsiteX16" fmla="*/ 9769761 w 11634951"/>
              <a:gd name="connsiteY16" fmla="*/ 0 h 3202965"/>
              <a:gd name="connsiteX17" fmla="*/ 10136221 w 11634951"/>
              <a:gd name="connsiteY17" fmla="*/ 0 h 3202965"/>
              <a:gd name="connsiteX18" fmla="*/ 10549464 w 11634951"/>
              <a:gd name="connsiteY18" fmla="*/ 0 h 3202965"/>
              <a:gd name="connsiteX19" fmla="*/ 11194735 w 11634951"/>
              <a:gd name="connsiteY19" fmla="*/ 0 h 3202965"/>
              <a:gd name="connsiteX20" fmla="*/ 11634951 w 11634951"/>
              <a:gd name="connsiteY20" fmla="*/ 440216 h 3202965"/>
              <a:gd name="connsiteX21" fmla="*/ 11634951 w 11634951"/>
              <a:gd name="connsiteY21" fmla="*/ 1067300 h 3202965"/>
              <a:gd name="connsiteX22" fmla="*/ 11634951 w 11634951"/>
              <a:gd name="connsiteY22" fmla="*/ 1578257 h 3202965"/>
              <a:gd name="connsiteX23" fmla="*/ 11634951 w 11634951"/>
              <a:gd name="connsiteY23" fmla="*/ 2182116 h 3202965"/>
              <a:gd name="connsiteX24" fmla="*/ 11634951 w 11634951"/>
              <a:gd name="connsiteY24" fmla="*/ 2762749 h 3202965"/>
              <a:gd name="connsiteX25" fmla="*/ 11194735 w 11634951"/>
              <a:gd name="connsiteY25" fmla="*/ 3202965 h 3202965"/>
              <a:gd name="connsiteX26" fmla="*/ 10415032 w 11634951"/>
              <a:gd name="connsiteY26" fmla="*/ 3202965 h 3202965"/>
              <a:gd name="connsiteX27" fmla="*/ 9957965 w 11634951"/>
              <a:gd name="connsiteY27" fmla="*/ 3202965 h 3202965"/>
              <a:gd name="connsiteX28" fmla="*/ 9608443 w 11634951"/>
              <a:gd name="connsiteY28" fmla="*/ 3202965 h 3202965"/>
              <a:gd name="connsiteX29" fmla="*/ 9043831 w 11634951"/>
              <a:gd name="connsiteY29" fmla="*/ 3202965 h 3202965"/>
              <a:gd name="connsiteX30" fmla="*/ 8264129 w 11634951"/>
              <a:gd name="connsiteY30" fmla="*/ 3202965 h 3202965"/>
              <a:gd name="connsiteX31" fmla="*/ 7591971 w 11634951"/>
              <a:gd name="connsiteY31" fmla="*/ 3202965 h 3202965"/>
              <a:gd name="connsiteX32" fmla="*/ 7134904 w 11634951"/>
              <a:gd name="connsiteY32" fmla="*/ 3202965 h 3202965"/>
              <a:gd name="connsiteX33" fmla="*/ 6785382 w 11634951"/>
              <a:gd name="connsiteY33" fmla="*/ 3202965 h 3202965"/>
              <a:gd name="connsiteX34" fmla="*/ 5898134 w 11634951"/>
              <a:gd name="connsiteY34" fmla="*/ 3202965 h 3202965"/>
              <a:gd name="connsiteX35" fmla="*/ 5333522 w 11634951"/>
              <a:gd name="connsiteY35" fmla="*/ 3202965 h 3202965"/>
              <a:gd name="connsiteX36" fmla="*/ 4553820 w 11634951"/>
              <a:gd name="connsiteY36" fmla="*/ 3202965 h 3202965"/>
              <a:gd name="connsiteX37" fmla="*/ 4204298 w 11634951"/>
              <a:gd name="connsiteY37" fmla="*/ 3202965 h 3202965"/>
              <a:gd name="connsiteX38" fmla="*/ 3747231 w 11634951"/>
              <a:gd name="connsiteY38" fmla="*/ 3202965 h 3202965"/>
              <a:gd name="connsiteX39" fmla="*/ 2967528 w 11634951"/>
              <a:gd name="connsiteY39" fmla="*/ 3202965 h 3202965"/>
              <a:gd name="connsiteX40" fmla="*/ 2510461 w 11634951"/>
              <a:gd name="connsiteY40" fmla="*/ 3202965 h 3202965"/>
              <a:gd name="connsiteX41" fmla="*/ 2053394 w 11634951"/>
              <a:gd name="connsiteY41" fmla="*/ 3202965 h 3202965"/>
              <a:gd name="connsiteX42" fmla="*/ 1273691 w 11634951"/>
              <a:gd name="connsiteY42" fmla="*/ 3202965 h 3202965"/>
              <a:gd name="connsiteX43" fmla="*/ 440216 w 11634951"/>
              <a:gd name="connsiteY43" fmla="*/ 3202965 h 3202965"/>
              <a:gd name="connsiteX44" fmla="*/ 0 w 11634951"/>
              <a:gd name="connsiteY44" fmla="*/ 2762749 h 3202965"/>
              <a:gd name="connsiteX45" fmla="*/ 0 w 11634951"/>
              <a:gd name="connsiteY45" fmla="*/ 2182116 h 3202965"/>
              <a:gd name="connsiteX46" fmla="*/ 0 w 11634951"/>
              <a:gd name="connsiteY46" fmla="*/ 1624708 h 3202965"/>
              <a:gd name="connsiteX47" fmla="*/ 0 w 11634951"/>
              <a:gd name="connsiteY47" fmla="*/ 1090525 h 3202965"/>
              <a:gd name="connsiteX48" fmla="*/ 0 w 11634951"/>
              <a:gd name="connsiteY48" fmla="*/ 440216 h 3202965"/>
              <a:gd name="connsiteX0" fmla="*/ 0 w 11634951"/>
              <a:gd name="connsiteY0" fmla="*/ 440216 h 3202965"/>
              <a:gd name="connsiteX1" fmla="*/ 440216 w 11634951"/>
              <a:gd name="connsiteY1" fmla="*/ 0 h 3202965"/>
              <a:gd name="connsiteX2" fmla="*/ 1004828 w 11634951"/>
              <a:gd name="connsiteY2" fmla="*/ 0 h 3202965"/>
              <a:gd name="connsiteX3" fmla="*/ 1784531 w 11634951"/>
              <a:gd name="connsiteY3" fmla="*/ 0 h 3202965"/>
              <a:gd name="connsiteX4" fmla="*/ 2134053 w 11634951"/>
              <a:gd name="connsiteY4" fmla="*/ 0 h 3202965"/>
              <a:gd name="connsiteX5" fmla="*/ 2913755 w 11634951"/>
              <a:gd name="connsiteY5" fmla="*/ 0 h 3202965"/>
              <a:gd name="connsiteX6" fmla="*/ 3263277 w 11634951"/>
              <a:gd name="connsiteY6" fmla="*/ 0 h 3202965"/>
              <a:gd name="connsiteX7" fmla="*/ 4042980 w 11634951"/>
              <a:gd name="connsiteY7" fmla="*/ 0 h 3202965"/>
              <a:gd name="connsiteX8" fmla="*/ 4715137 w 11634951"/>
              <a:gd name="connsiteY8" fmla="*/ 0 h 3202965"/>
              <a:gd name="connsiteX9" fmla="*/ 5279750 w 11634951"/>
              <a:gd name="connsiteY9" fmla="*/ 0 h 3202965"/>
              <a:gd name="connsiteX10" fmla="*/ 5951907 w 11634951"/>
              <a:gd name="connsiteY10" fmla="*/ 0 h 3202965"/>
              <a:gd name="connsiteX11" fmla="*/ 6731610 w 11634951"/>
              <a:gd name="connsiteY11" fmla="*/ 0 h 3202965"/>
              <a:gd name="connsiteX12" fmla="*/ 7403767 w 11634951"/>
              <a:gd name="connsiteY12" fmla="*/ 0 h 3202965"/>
              <a:gd name="connsiteX13" fmla="*/ 7860834 w 11634951"/>
              <a:gd name="connsiteY13" fmla="*/ 0 h 3202965"/>
              <a:gd name="connsiteX14" fmla="*/ 8317901 w 11634951"/>
              <a:gd name="connsiteY14" fmla="*/ 0 h 3202965"/>
              <a:gd name="connsiteX15" fmla="*/ 8774968 w 11634951"/>
              <a:gd name="connsiteY15" fmla="*/ 0 h 3202965"/>
              <a:gd name="connsiteX16" fmla="*/ 9232035 w 11634951"/>
              <a:gd name="connsiteY16" fmla="*/ 0 h 3202965"/>
              <a:gd name="connsiteX17" fmla="*/ 10011738 w 11634951"/>
              <a:gd name="connsiteY17" fmla="*/ 0 h 3202965"/>
              <a:gd name="connsiteX18" fmla="*/ 10468805 w 11634951"/>
              <a:gd name="connsiteY18" fmla="*/ 0 h 3202965"/>
              <a:gd name="connsiteX19" fmla="*/ 11194735 w 11634951"/>
              <a:gd name="connsiteY19" fmla="*/ 0 h 3202965"/>
              <a:gd name="connsiteX20" fmla="*/ 11634951 w 11634951"/>
              <a:gd name="connsiteY20" fmla="*/ 440216 h 3202965"/>
              <a:gd name="connsiteX21" fmla="*/ 11634951 w 11634951"/>
              <a:gd name="connsiteY21" fmla="*/ 1044075 h 3202965"/>
              <a:gd name="connsiteX22" fmla="*/ 11634951 w 11634951"/>
              <a:gd name="connsiteY22" fmla="*/ 1647933 h 3202965"/>
              <a:gd name="connsiteX23" fmla="*/ 11634951 w 11634951"/>
              <a:gd name="connsiteY23" fmla="*/ 2251792 h 3202965"/>
              <a:gd name="connsiteX24" fmla="*/ 11634951 w 11634951"/>
              <a:gd name="connsiteY24" fmla="*/ 2762749 h 3202965"/>
              <a:gd name="connsiteX25" fmla="*/ 11194735 w 11634951"/>
              <a:gd name="connsiteY25" fmla="*/ 3202965 h 3202965"/>
              <a:gd name="connsiteX26" fmla="*/ 10845213 w 11634951"/>
              <a:gd name="connsiteY26" fmla="*/ 3202965 h 3202965"/>
              <a:gd name="connsiteX27" fmla="*/ 10495691 w 11634951"/>
              <a:gd name="connsiteY27" fmla="*/ 3202965 h 3202965"/>
              <a:gd name="connsiteX28" fmla="*/ 10146169 w 11634951"/>
              <a:gd name="connsiteY28" fmla="*/ 3202965 h 3202965"/>
              <a:gd name="connsiteX29" fmla="*/ 9796648 w 11634951"/>
              <a:gd name="connsiteY29" fmla="*/ 3202965 h 3202965"/>
              <a:gd name="connsiteX30" fmla="*/ 9232035 w 11634951"/>
              <a:gd name="connsiteY30" fmla="*/ 3202965 h 3202965"/>
              <a:gd name="connsiteX31" fmla="*/ 8559878 w 11634951"/>
              <a:gd name="connsiteY31" fmla="*/ 3202965 h 3202965"/>
              <a:gd name="connsiteX32" fmla="*/ 7672630 w 11634951"/>
              <a:gd name="connsiteY32" fmla="*/ 3202965 h 3202965"/>
              <a:gd name="connsiteX33" fmla="*/ 7000473 w 11634951"/>
              <a:gd name="connsiteY33" fmla="*/ 3202965 h 3202965"/>
              <a:gd name="connsiteX34" fmla="*/ 6650951 w 11634951"/>
              <a:gd name="connsiteY34" fmla="*/ 3202965 h 3202965"/>
              <a:gd name="connsiteX35" fmla="*/ 5871248 w 11634951"/>
              <a:gd name="connsiteY35" fmla="*/ 3202965 h 3202965"/>
              <a:gd name="connsiteX36" fmla="*/ 5414181 w 11634951"/>
              <a:gd name="connsiteY36" fmla="*/ 3202965 h 3202965"/>
              <a:gd name="connsiteX37" fmla="*/ 4634478 w 11634951"/>
              <a:gd name="connsiteY37" fmla="*/ 3202965 h 3202965"/>
              <a:gd name="connsiteX38" fmla="*/ 3962321 w 11634951"/>
              <a:gd name="connsiteY38" fmla="*/ 3202965 h 3202965"/>
              <a:gd name="connsiteX39" fmla="*/ 3505254 w 11634951"/>
              <a:gd name="connsiteY39" fmla="*/ 3202965 h 3202965"/>
              <a:gd name="connsiteX40" fmla="*/ 2618006 w 11634951"/>
              <a:gd name="connsiteY40" fmla="*/ 3202965 h 3202965"/>
              <a:gd name="connsiteX41" fmla="*/ 2053394 w 11634951"/>
              <a:gd name="connsiteY41" fmla="*/ 3202965 h 3202965"/>
              <a:gd name="connsiteX42" fmla="*/ 1273691 w 11634951"/>
              <a:gd name="connsiteY42" fmla="*/ 3202965 h 3202965"/>
              <a:gd name="connsiteX43" fmla="*/ 440216 w 11634951"/>
              <a:gd name="connsiteY43" fmla="*/ 3202965 h 3202965"/>
              <a:gd name="connsiteX44" fmla="*/ 0 w 11634951"/>
              <a:gd name="connsiteY44" fmla="*/ 2762749 h 3202965"/>
              <a:gd name="connsiteX45" fmla="*/ 0 w 11634951"/>
              <a:gd name="connsiteY45" fmla="*/ 2251792 h 3202965"/>
              <a:gd name="connsiteX46" fmla="*/ 0 w 11634951"/>
              <a:gd name="connsiteY46" fmla="*/ 1694384 h 3202965"/>
              <a:gd name="connsiteX47" fmla="*/ 0 w 11634951"/>
              <a:gd name="connsiteY47" fmla="*/ 1067300 h 3202965"/>
              <a:gd name="connsiteX48" fmla="*/ 0 w 11634951"/>
              <a:gd name="connsiteY48" fmla="*/ 440216 h 3202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3202965" fill="none" extrusionOk="0">
                <a:moveTo>
                  <a:pt x="0" y="440216"/>
                </a:moveTo>
                <a:cubicBezTo>
                  <a:pt x="-27324" y="194981"/>
                  <a:pt x="163892" y="-53041"/>
                  <a:pt x="440216" y="0"/>
                </a:cubicBezTo>
                <a:cubicBezTo>
                  <a:pt x="596550" y="-4189"/>
                  <a:pt x="664733" y="24403"/>
                  <a:pt x="789738" y="0"/>
                </a:cubicBezTo>
                <a:cubicBezTo>
                  <a:pt x="928926" y="-18684"/>
                  <a:pt x="1312489" y="53049"/>
                  <a:pt x="1569440" y="0"/>
                </a:cubicBezTo>
                <a:cubicBezTo>
                  <a:pt x="1907383" y="-6405"/>
                  <a:pt x="2133455" y="27845"/>
                  <a:pt x="2349143" y="0"/>
                </a:cubicBezTo>
                <a:cubicBezTo>
                  <a:pt x="2530435" y="-16726"/>
                  <a:pt x="2531837" y="-17015"/>
                  <a:pt x="2698665" y="0"/>
                </a:cubicBezTo>
                <a:cubicBezTo>
                  <a:pt x="2854120" y="13331"/>
                  <a:pt x="2912824" y="-3196"/>
                  <a:pt x="3048187" y="0"/>
                </a:cubicBezTo>
                <a:cubicBezTo>
                  <a:pt x="3179450" y="13841"/>
                  <a:pt x="3561371" y="29035"/>
                  <a:pt x="3720344" y="0"/>
                </a:cubicBezTo>
                <a:cubicBezTo>
                  <a:pt x="3900261" y="-1929"/>
                  <a:pt x="4113363" y="54764"/>
                  <a:pt x="4500047" y="0"/>
                </a:cubicBezTo>
                <a:cubicBezTo>
                  <a:pt x="4855862" y="-14237"/>
                  <a:pt x="4733334" y="6357"/>
                  <a:pt x="4849569" y="0"/>
                </a:cubicBezTo>
                <a:cubicBezTo>
                  <a:pt x="5035088" y="-57412"/>
                  <a:pt x="5346044" y="58711"/>
                  <a:pt x="5736817" y="0"/>
                </a:cubicBezTo>
                <a:cubicBezTo>
                  <a:pt x="6175655" y="-47283"/>
                  <a:pt x="6164775" y="3353"/>
                  <a:pt x="6301429" y="0"/>
                </a:cubicBezTo>
                <a:cubicBezTo>
                  <a:pt x="6453172" y="-4080"/>
                  <a:pt x="6628869" y="7654"/>
                  <a:pt x="6866041" y="0"/>
                </a:cubicBezTo>
                <a:cubicBezTo>
                  <a:pt x="7113651" y="-7639"/>
                  <a:pt x="7096151" y="10650"/>
                  <a:pt x="7215563" y="0"/>
                </a:cubicBezTo>
                <a:cubicBezTo>
                  <a:pt x="7345077" y="4306"/>
                  <a:pt x="7802684" y="-82689"/>
                  <a:pt x="7995266" y="0"/>
                </a:cubicBezTo>
                <a:cubicBezTo>
                  <a:pt x="8179420" y="77238"/>
                  <a:pt x="8483225" y="-25958"/>
                  <a:pt x="8882513" y="0"/>
                </a:cubicBezTo>
                <a:cubicBezTo>
                  <a:pt x="9295333" y="31265"/>
                  <a:pt x="9337448" y="7288"/>
                  <a:pt x="9769761" y="0"/>
                </a:cubicBezTo>
                <a:cubicBezTo>
                  <a:pt x="9904739" y="-12385"/>
                  <a:pt x="10052091" y="-17854"/>
                  <a:pt x="10136221" y="0"/>
                </a:cubicBezTo>
                <a:cubicBezTo>
                  <a:pt x="10220351" y="17854"/>
                  <a:pt x="10376757" y="-1954"/>
                  <a:pt x="10549464" y="0"/>
                </a:cubicBezTo>
                <a:cubicBezTo>
                  <a:pt x="10711724" y="38069"/>
                  <a:pt x="11050215" y="-9887"/>
                  <a:pt x="11194735" y="0"/>
                </a:cubicBezTo>
                <a:cubicBezTo>
                  <a:pt x="11392536" y="-32725"/>
                  <a:pt x="11554783" y="202179"/>
                  <a:pt x="11634951" y="440216"/>
                </a:cubicBezTo>
                <a:cubicBezTo>
                  <a:pt x="11642133" y="652247"/>
                  <a:pt x="11597266" y="917663"/>
                  <a:pt x="11634951" y="1067300"/>
                </a:cubicBezTo>
                <a:cubicBezTo>
                  <a:pt x="11632995" y="1213959"/>
                  <a:pt x="11641513" y="1371030"/>
                  <a:pt x="11634951" y="1578257"/>
                </a:cubicBezTo>
                <a:cubicBezTo>
                  <a:pt x="11630321" y="1764150"/>
                  <a:pt x="11615294" y="2053053"/>
                  <a:pt x="11634951" y="2182116"/>
                </a:cubicBezTo>
                <a:cubicBezTo>
                  <a:pt x="11640823" y="2308993"/>
                  <a:pt x="11598881" y="2596307"/>
                  <a:pt x="11634951" y="2762749"/>
                </a:cubicBezTo>
                <a:cubicBezTo>
                  <a:pt x="11687659" y="3032286"/>
                  <a:pt x="11400140" y="3194307"/>
                  <a:pt x="11194735" y="3202965"/>
                </a:cubicBezTo>
                <a:cubicBezTo>
                  <a:pt x="11010062" y="3158757"/>
                  <a:pt x="10746761" y="3261967"/>
                  <a:pt x="10415032" y="3202965"/>
                </a:cubicBezTo>
                <a:cubicBezTo>
                  <a:pt x="10066587" y="3170022"/>
                  <a:pt x="10111285" y="3190352"/>
                  <a:pt x="9957965" y="3202965"/>
                </a:cubicBezTo>
                <a:cubicBezTo>
                  <a:pt x="9823571" y="3232015"/>
                  <a:pt x="9707269" y="3215156"/>
                  <a:pt x="9608443" y="3202965"/>
                </a:cubicBezTo>
                <a:cubicBezTo>
                  <a:pt x="9481241" y="3178090"/>
                  <a:pt x="9261046" y="3196104"/>
                  <a:pt x="9043831" y="3202965"/>
                </a:cubicBezTo>
                <a:cubicBezTo>
                  <a:pt x="8816370" y="3204836"/>
                  <a:pt x="8583430" y="3172800"/>
                  <a:pt x="8264129" y="3202965"/>
                </a:cubicBezTo>
                <a:cubicBezTo>
                  <a:pt x="7945852" y="3215610"/>
                  <a:pt x="7802739" y="3211764"/>
                  <a:pt x="7591971" y="3202965"/>
                </a:cubicBezTo>
                <a:cubicBezTo>
                  <a:pt x="7385601" y="3183567"/>
                  <a:pt x="7278650" y="3195677"/>
                  <a:pt x="7134904" y="3202965"/>
                </a:cubicBezTo>
                <a:cubicBezTo>
                  <a:pt x="6989301" y="3202406"/>
                  <a:pt x="6910204" y="3212701"/>
                  <a:pt x="6785382" y="3202965"/>
                </a:cubicBezTo>
                <a:cubicBezTo>
                  <a:pt x="6646597" y="3187598"/>
                  <a:pt x="6114384" y="3196339"/>
                  <a:pt x="5898134" y="3202965"/>
                </a:cubicBezTo>
                <a:cubicBezTo>
                  <a:pt x="5668318" y="3238842"/>
                  <a:pt x="5553541" y="3242486"/>
                  <a:pt x="5333522" y="3202965"/>
                </a:cubicBezTo>
                <a:cubicBezTo>
                  <a:pt x="5140843" y="3164191"/>
                  <a:pt x="4712028" y="3200415"/>
                  <a:pt x="4553820" y="3202965"/>
                </a:cubicBezTo>
                <a:cubicBezTo>
                  <a:pt x="4390808" y="3200741"/>
                  <a:pt x="4314492" y="3220548"/>
                  <a:pt x="4204298" y="3202965"/>
                </a:cubicBezTo>
                <a:cubicBezTo>
                  <a:pt x="4094265" y="3201009"/>
                  <a:pt x="3859758" y="3203217"/>
                  <a:pt x="3747231" y="3202965"/>
                </a:cubicBezTo>
                <a:cubicBezTo>
                  <a:pt x="3635222" y="3233100"/>
                  <a:pt x="3136628" y="3144800"/>
                  <a:pt x="2967528" y="3202965"/>
                </a:cubicBezTo>
                <a:cubicBezTo>
                  <a:pt x="2780049" y="3239238"/>
                  <a:pt x="2661407" y="3197528"/>
                  <a:pt x="2510461" y="3202965"/>
                </a:cubicBezTo>
                <a:cubicBezTo>
                  <a:pt x="2374400" y="3175889"/>
                  <a:pt x="2192297" y="3216060"/>
                  <a:pt x="2053394" y="3202965"/>
                </a:cubicBezTo>
                <a:cubicBezTo>
                  <a:pt x="1939677" y="3178082"/>
                  <a:pt x="1636556" y="3194433"/>
                  <a:pt x="1273691" y="3202965"/>
                </a:cubicBezTo>
                <a:cubicBezTo>
                  <a:pt x="961885" y="3222081"/>
                  <a:pt x="813909" y="3187172"/>
                  <a:pt x="440216" y="3202965"/>
                </a:cubicBezTo>
                <a:cubicBezTo>
                  <a:pt x="178868" y="3215163"/>
                  <a:pt x="1040" y="2973979"/>
                  <a:pt x="0" y="2762749"/>
                </a:cubicBezTo>
                <a:cubicBezTo>
                  <a:pt x="28527" y="2498105"/>
                  <a:pt x="-15017" y="2469323"/>
                  <a:pt x="0" y="2182116"/>
                </a:cubicBezTo>
                <a:cubicBezTo>
                  <a:pt x="8498" y="1902587"/>
                  <a:pt x="-7686" y="1862889"/>
                  <a:pt x="0" y="1624708"/>
                </a:cubicBezTo>
                <a:cubicBezTo>
                  <a:pt x="17347" y="1384633"/>
                  <a:pt x="2546" y="1208609"/>
                  <a:pt x="0" y="1090525"/>
                </a:cubicBezTo>
                <a:cubicBezTo>
                  <a:pt x="35867" y="977461"/>
                  <a:pt x="-19145" y="655720"/>
                  <a:pt x="0" y="440216"/>
                </a:cubicBezTo>
                <a:close/>
              </a:path>
              <a:path w="11634951" h="3202965" stroke="0" extrusionOk="0">
                <a:moveTo>
                  <a:pt x="0" y="440216"/>
                </a:moveTo>
                <a:cubicBezTo>
                  <a:pt x="-98948" y="160871"/>
                  <a:pt x="169526" y="40152"/>
                  <a:pt x="440216" y="0"/>
                </a:cubicBezTo>
                <a:cubicBezTo>
                  <a:pt x="613481" y="19344"/>
                  <a:pt x="822938" y="25591"/>
                  <a:pt x="1004828" y="0"/>
                </a:cubicBezTo>
                <a:cubicBezTo>
                  <a:pt x="1171636" y="-5250"/>
                  <a:pt x="1610333" y="-8687"/>
                  <a:pt x="1784531" y="0"/>
                </a:cubicBezTo>
                <a:cubicBezTo>
                  <a:pt x="1963938" y="3850"/>
                  <a:pt x="2063163" y="32976"/>
                  <a:pt x="2134053" y="0"/>
                </a:cubicBezTo>
                <a:cubicBezTo>
                  <a:pt x="2228504" y="53844"/>
                  <a:pt x="2604752" y="-10150"/>
                  <a:pt x="2913755" y="0"/>
                </a:cubicBezTo>
                <a:cubicBezTo>
                  <a:pt x="3250185" y="-11279"/>
                  <a:pt x="3131638" y="14395"/>
                  <a:pt x="3263277" y="0"/>
                </a:cubicBezTo>
                <a:cubicBezTo>
                  <a:pt x="3398760" y="-1538"/>
                  <a:pt x="3862594" y="44665"/>
                  <a:pt x="4042980" y="0"/>
                </a:cubicBezTo>
                <a:cubicBezTo>
                  <a:pt x="4252016" y="-13344"/>
                  <a:pt x="4511933" y="-19188"/>
                  <a:pt x="4715137" y="0"/>
                </a:cubicBezTo>
                <a:cubicBezTo>
                  <a:pt x="4876698" y="-4531"/>
                  <a:pt x="5099139" y="-21650"/>
                  <a:pt x="5279750" y="0"/>
                </a:cubicBezTo>
                <a:cubicBezTo>
                  <a:pt x="5458091" y="9959"/>
                  <a:pt x="5638805" y="-14972"/>
                  <a:pt x="5951907" y="0"/>
                </a:cubicBezTo>
                <a:cubicBezTo>
                  <a:pt x="6247469" y="4898"/>
                  <a:pt x="6565587" y="-17703"/>
                  <a:pt x="6731610" y="0"/>
                </a:cubicBezTo>
                <a:cubicBezTo>
                  <a:pt x="6910897" y="66805"/>
                  <a:pt x="7244689" y="4956"/>
                  <a:pt x="7403767" y="0"/>
                </a:cubicBezTo>
                <a:cubicBezTo>
                  <a:pt x="7578385" y="-6200"/>
                  <a:pt x="7667330" y="8930"/>
                  <a:pt x="7860834" y="0"/>
                </a:cubicBezTo>
                <a:cubicBezTo>
                  <a:pt x="8036242" y="6818"/>
                  <a:pt x="8146531" y="-5273"/>
                  <a:pt x="8317901" y="0"/>
                </a:cubicBezTo>
                <a:cubicBezTo>
                  <a:pt x="8442935" y="-6706"/>
                  <a:pt x="8614127" y="10206"/>
                  <a:pt x="8774968" y="0"/>
                </a:cubicBezTo>
                <a:cubicBezTo>
                  <a:pt x="8931930" y="-11071"/>
                  <a:pt x="9018874" y="219"/>
                  <a:pt x="9232035" y="0"/>
                </a:cubicBezTo>
                <a:cubicBezTo>
                  <a:pt x="9408344" y="29114"/>
                  <a:pt x="9625408" y="-47476"/>
                  <a:pt x="10011738" y="0"/>
                </a:cubicBezTo>
                <a:cubicBezTo>
                  <a:pt x="10351265" y="28272"/>
                  <a:pt x="10256488" y="4782"/>
                  <a:pt x="10468805" y="0"/>
                </a:cubicBezTo>
                <a:cubicBezTo>
                  <a:pt x="10665109" y="17118"/>
                  <a:pt x="11008478" y="25742"/>
                  <a:pt x="11194735" y="0"/>
                </a:cubicBezTo>
                <a:cubicBezTo>
                  <a:pt x="11472400" y="52785"/>
                  <a:pt x="11677641" y="113574"/>
                  <a:pt x="11634951" y="440216"/>
                </a:cubicBezTo>
                <a:cubicBezTo>
                  <a:pt x="11668226" y="621439"/>
                  <a:pt x="11661779" y="769182"/>
                  <a:pt x="11634951" y="1044075"/>
                </a:cubicBezTo>
                <a:cubicBezTo>
                  <a:pt x="11651866" y="1322594"/>
                  <a:pt x="11613695" y="1435997"/>
                  <a:pt x="11634951" y="1647933"/>
                </a:cubicBezTo>
                <a:cubicBezTo>
                  <a:pt x="11682378" y="1865448"/>
                  <a:pt x="11604663" y="2027148"/>
                  <a:pt x="11634951" y="2251792"/>
                </a:cubicBezTo>
                <a:cubicBezTo>
                  <a:pt x="11630668" y="2488917"/>
                  <a:pt x="11626414" y="2607147"/>
                  <a:pt x="11634951" y="2762749"/>
                </a:cubicBezTo>
                <a:cubicBezTo>
                  <a:pt x="11664777" y="3031346"/>
                  <a:pt x="11456264" y="3191728"/>
                  <a:pt x="11194735" y="3202965"/>
                </a:cubicBezTo>
                <a:cubicBezTo>
                  <a:pt x="11055953" y="3193429"/>
                  <a:pt x="10941663" y="3193968"/>
                  <a:pt x="10845213" y="3202965"/>
                </a:cubicBezTo>
                <a:cubicBezTo>
                  <a:pt x="10751141" y="3210009"/>
                  <a:pt x="10586903" y="3200721"/>
                  <a:pt x="10495691" y="3202965"/>
                </a:cubicBezTo>
                <a:cubicBezTo>
                  <a:pt x="10418184" y="3190153"/>
                  <a:pt x="10295907" y="3216436"/>
                  <a:pt x="10146169" y="3202965"/>
                </a:cubicBezTo>
                <a:cubicBezTo>
                  <a:pt x="9992113" y="3186287"/>
                  <a:pt x="9957974" y="3217037"/>
                  <a:pt x="9796648" y="3202965"/>
                </a:cubicBezTo>
                <a:cubicBezTo>
                  <a:pt x="9625415" y="3212839"/>
                  <a:pt x="9494154" y="3192608"/>
                  <a:pt x="9232035" y="3202965"/>
                </a:cubicBezTo>
                <a:cubicBezTo>
                  <a:pt x="8995588" y="3212548"/>
                  <a:pt x="8845056" y="3173067"/>
                  <a:pt x="8559878" y="3202965"/>
                </a:cubicBezTo>
                <a:cubicBezTo>
                  <a:pt x="8252376" y="3224657"/>
                  <a:pt x="8090227" y="3177499"/>
                  <a:pt x="7672630" y="3202965"/>
                </a:cubicBezTo>
                <a:cubicBezTo>
                  <a:pt x="7247548" y="3220972"/>
                  <a:pt x="7260950" y="3218134"/>
                  <a:pt x="7000473" y="3202965"/>
                </a:cubicBezTo>
                <a:cubicBezTo>
                  <a:pt x="6742538" y="3186575"/>
                  <a:pt x="6734159" y="3193470"/>
                  <a:pt x="6650951" y="3202965"/>
                </a:cubicBezTo>
                <a:cubicBezTo>
                  <a:pt x="6595173" y="3270403"/>
                  <a:pt x="6181692" y="3192981"/>
                  <a:pt x="5871248" y="3202965"/>
                </a:cubicBezTo>
                <a:cubicBezTo>
                  <a:pt x="5567196" y="3219833"/>
                  <a:pt x="5562148" y="3201079"/>
                  <a:pt x="5414181" y="3202965"/>
                </a:cubicBezTo>
                <a:cubicBezTo>
                  <a:pt x="5269815" y="3215648"/>
                  <a:pt x="4844489" y="3220156"/>
                  <a:pt x="4634478" y="3202965"/>
                </a:cubicBezTo>
                <a:cubicBezTo>
                  <a:pt x="4404753" y="3231236"/>
                  <a:pt x="4226232" y="3230250"/>
                  <a:pt x="3962321" y="3202965"/>
                </a:cubicBezTo>
                <a:cubicBezTo>
                  <a:pt x="3709854" y="3173244"/>
                  <a:pt x="3655075" y="3238201"/>
                  <a:pt x="3505254" y="3202965"/>
                </a:cubicBezTo>
                <a:cubicBezTo>
                  <a:pt x="3385667" y="3176780"/>
                  <a:pt x="2850927" y="3208244"/>
                  <a:pt x="2618006" y="3202965"/>
                </a:cubicBezTo>
                <a:cubicBezTo>
                  <a:pt x="2352285" y="3211301"/>
                  <a:pt x="2280692" y="3186234"/>
                  <a:pt x="2053394" y="3202965"/>
                </a:cubicBezTo>
                <a:cubicBezTo>
                  <a:pt x="1858425" y="3244347"/>
                  <a:pt x="1512556" y="3161354"/>
                  <a:pt x="1273691" y="3202965"/>
                </a:cubicBezTo>
                <a:cubicBezTo>
                  <a:pt x="1001114" y="3204729"/>
                  <a:pt x="716461" y="3220804"/>
                  <a:pt x="440216" y="3202965"/>
                </a:cubicBezTo>
                <a:cubicBezTo>
                  <a:pt x="235618" y="3225750"/>
                  <a:pt x="8683" y="3077055"/>
                  <a:pt x="0" y="2762749"/>
                </a:cubicBezTo>
                <a:cubicBezTo>
                  <a:pt x="-29272" y="2644878"/>
                  <a:pt x="10138" y="2481372"/>
                  <a:pt x="0" y="2251792"/>
                </a:cubicBezTo>
                <a:cubicBezTo>
                  <a:pt x="-16156" y="2044045"/>
                  <a:pt x="20998" y="1824763"/>
                  <a:pt x="0" y="1694384"/>
                </a:cubicBezTo>
                <a:cubicBezTo>
                  <a:pt x="-44376" y="1545580"/>
                  <a:pt x="-8448" y="1281882"/>
                  <a:pt x="0" y="1067300"/>
                </a:cubicBezTo>
                <a:cubicBezTo>
                  <a:pt x="-3308" y="840019"/>
                  <a:pt x="-24346" y="686182"/>
                  <a:pt x="0" y="440216"/>
                </a:cubicBezTo>
                <a:close/>
              </a:path>
              <a:path w="11634951" h="3202965" fill="none" stroke="0" extrusionOk="0">
                <a:moveTo>
                  <a:pt x="0" y="440216"/>
                </a:moveTo>
                <a:cubicBezTo>
                  <a:pt x="-82562" y="129322"/>
                  <a:pt x="169343" y="20426"/>
                  <a:pt x="440216" y="0"/>
                </a:cubicBezTo>
                <a:cubicBezTo>
                  <a:pt x="585060" y="-8637"/>
                  <a:pt x="665944" y="7227"/>
                  <a:pt x="789738" y="0"/>
                </a:cubicBezTo>
                <a:cubicBezTo>
                  <a:pt x="880840" y="-50971"/>
                  <a:pt x="1279083" y="-18103"/>
                  <a:pt x="1569440" y="0"/>
                </a:cubicBezTo>
                <a:cubicBezTo>
                  <a:pt x="1892647" y="12758"/>
                  <a:pt x="2195145" y="36595"/>
                  <a:pt x="2349143" y="0"/>
                </a:cubicBezTo>
                <a:cubicBezTo>
                  <a:pt x="2530394" y="-16589"/>
                  <a:pt x="2531993" y="-17130"/>
                  <a:pt x="2698665" y="0"/>
                </a:cubicBezTo>
                <a:cubicBezTo>
                  <a:pt x="2867841" y="9699"/>
                  <a:pt x="2919225" y="6477"/>
                  <a:pt x="3048187" y="0"/>
                </a:cubicBezTo>
                <a:cubicBezTo>
                  <a:pt x="3187109" y="14648"/>
                  <a:pt x="3538166" y="39426"/>
                  <a:pt x="3720344" y="0"/>
                </a:cubicBezTo>
                <a:cubicBezTo>
                  <a:pt x="3943126" y="-15460"/>
                  <a:pt x="4166518" y="-21209"/>
                  <a:pt x="4500047" y="0"/>
                </a:cubicBezTo>
                <a:cubicBezTo>
                  <a:pt x="4856270" y="-32204"/>
                  <a:pt x="4734004" y="11293"/>
                  <a:pt x="4849569" y="0"/>
                </a:cubicBezTo>
                <a:cubicBezTo>
                  <a:pt x="4932612" y="-9845"/>
                  <a:pt x="5328226" y="108410"/>
                  <a:pt x="5736817" y="0"/>
                </a:cubicBezTo>
                <a:cubicBezTo>
                  <a:pt x="6171543" y="-37609"/>
                  <a:pt x="6168736" y="11040"/>
                  <a:pt x="6301429" y="0"/>
                </a:cubicBezTo>
                <a:cubicBezTo>
                  <a:pt x="6435692" y="-7635"/>
                  <a:pt x="6603520" y="11114"/>
                  <a:pt x="6866041" y="0"/>
                </a:cubicBezTo>
                <a:cubicBezTo>
                  <a:pt x="7111629" y="-4934"/>
                  <a:pt x="7098066" y="9099"/>
                  <a:pt x="7215563" y="0"/>
                </a:cubicBezTo>
                <a:cubicBezTo>
                  <a:pt x="7315227" y="-22887"/>
                  <a:pt x="7833323" y="-25305"/>
                  <a:pt x="7995266" y="0"/>
                </a:cubicBezTo>
                <a:cubicBezTo>
                  <a:pt x="8247132" y="26894"/>
                  <a:pt x="8424998" y="-48641"/>
                  <a:pt x="8882513" y="0"/>
                </a:cubicBezTo>
                <a:cubicBezTo>
                  <a:pt x="9293313" y="46307"/>
                  <a:pt x="9342430" y="-11722"/>
                  <a:pt x="9769761" y="0"/>
                </a:cubicBezTo>
                <a:cubicBezTo>
                  <a:pt x="9868471" y="4557"/>
                  <a:pt x="10006057" y="4550"/>
                  <a:pt x="10167410" y="0"/>
                </a:cubicBezTo>
                <a:cubicBezTo>
                  <a:pt x="10328763" y="-4550"/>
                  <a:pt x="10466820" y="16967"/>
                  <a:pt x="10549464" y="0"/>
                </a:cubicBezTo>
                <a:cubicBezTo>
                  <a:pt x="10701856" y="-31347"/>
                  <a:pt x="11011854" y="-2123"/>
                  <a:pt x="11194735" y="0"/>
                </a:cubicBezTo>
                <a:cubicBezTo>
                  <a:pt x="11407243" y="-36288"/>
                  <a:pt x="11617277" y="138803"/>
                  <a:pt x="11634951" y="440216"/>
                </a:cubicBezTo>
                <a:cubicBezTo>
                  <a:pt x="11632224" y="662175"/>
                  <a:pt x="11584939" y="942872"/>
                  <a:pt x="11634951" y="1067300"/>
                </a:cubicBezTo>
                <a:cubicBezTo>
                  <a:pt x="11659575" y="1202566"/>
                  <a:pt x="11643482" y="1415383"/>
                  <a:pt x="11634951" y="1578257"/>
                </a:cubicBezTo>
                <a:cubicBezTo>
                  <a:pt x="11646614" y="1764276"/>
                  <a:pt x="11632058" y="2050404"/>
                  <a:pt x="11634951" y="2182116"/>
                </a:cubicBezTo>
                <a:cubicBezTo>
                  <a:pt x="11689636" y="2328130"/>
                  <a:pt x="11648517" y="2547181"/>
                  <a:pt x="11634951" y="2762749"/>
                </a:cubicBezTo>
                <a:cubicBezTo>
                  <a:pt x="11693800" y="3030746"/>
                  <a:pt x="11442902" y="3167620"/>
                  <a:pt x="11194735" y="3202965"/>
                </a:cubicBezTo>
                <a:cubicBezTo>
                  <a:pt x="11041094" y="3184708"/>
                  <a:pt x="10763114" y="3282384"/>
                  <a:pt x="10415032" y="3202965"/>
                </a:cubicBezTo>
                <a:cubicBezTo>
                  <a:pt x="10066903" y="3170209"/>
                  <a:pt x="10102495" y="3182763"/>
                  <a:pt x="9957965" y="3202965"/>
                </a:cubicBezTo>
                <a:cubicBezTo>
                  <a:pt x="9815752" y="3217841"/>
                  <a:pt x="9692151" y="3207039"/>
                  <a:pt x="9608443" y="3202965"/>
                </a:cubicBezTo>
                <a:cubicBezTo>
                  <a:pt x="9511450" y="3181809"/>
                  <a:pt x="9265761" y="3191255"/>
                  <a:pt x="9043831" y="3202965"/>
                </a:cubicBezTo>
                <a:cubicBezTo>
                  <a:pt x="8768016" y="3202942"/>
                  <a:pt x="8579192" y="3184776"/>
                  <a:pt x="8264129" y="3202965"/>
                </a:cubicBezTo>
                <a:cubicBezTo>
                  <a:pt x="7924294" y="3203530"/>
                  <a:pt x="7764936" y="3186222"/>
                  <a:pt x="7591971" y="3202965"/>
                </a:cubicBezTo>
                <a:cubicBezTo>
                  <a:pt x="7402595" y="3200486"/>
                  <a:pt x="7287197" y="3183620"/>
                  <a:pt x="7134904" y="3202965"/>
                </a:cubicBezTo>
                <a:cubicBezTo>
                  <a:pt x="6987405" y="3186077"/>
                  <a:pt x="6918477" y="3188989"/>
                  <a:pt x="6785382" y="3202965"/>
                </a:cubicBezTo>
                <a:cubicBezTo>
                  <a:pt x="6630461" y="3235309"/>
                  <a:pt x="6123032" y="3207560"/>
                  <a:pt x="5898134" y="3202965"/>
                </a:cubicBezTo>
                <a:cubicBezTo>
                  <a:pt x="5658242" y="3265716"/>
                  <a:pt x="5532448" y="3221431"/>
                  <a:pt x="5333522" y="3202965"/>
                </a:cubicBezTo>
                <a:cubicBezTo>
                  <a:pt x="5137774" y="3136143"/>
                  <a:pt x="4688672" y="3199873"/>
                  <a:pt x="4553820" y="3202965"/>
                </a:cubicBezTo>
                <a:cubicBezTo>
                  <a:pt x="4377677" y="3191007"/>
                  <a:pt x="4301944" y="3219222"/>
                  <a:pt x="4204298" y="3202965"/>
                </a:cubicBezTo>
                <a:cubicBezTo>
                  <a:pt x="4094534" y="3191688"/>
                  <a:pt x="3881395" y="3173457"/>
                  <a:pt x="3747231" y="3202965"/>
                </a:cubicBezTo>
                <a:cubicBezTo>
                  <a:pt x="3654234" y="3215025"/>
                  <a:pt x="3154355" y="3180305"/>
                  <a:pt x="2967528" y="3202965"/>
                </a:cubicBezTo>
                <a:cubicBezTo>
                  <a:pt x="2781764" y="3253544"/>
                  <a:pt x="2641168" y="3222613"/>
                  <a:pt x="2510461" y="3202965"/>
                </a:cubicBezTo>
                <a:cubicBezTo>
                  <a:pt x="2363462" y="3221435"/>
                  <a:pt x="2155985" y="3224619"/>
                  <a:pt x="2053394" y="3202965"/>
                </a:cubicBezTo>
                <a:cubicBezTo>
                  <a:pt x="1983375" y="3222663"/>
                  <a:pt x="1588001" y="3210343"/>
                  <a:pt x="1273691" y="3202965"/>
                </a:cubicBezTo>
                <a:cubicBezTo>
                  <a:pt x="975624" y="3206553"/>
                  <a:pt x="816266" y="3180486"/>
                  <a:pt x="440216" y="3202965"/>
                </a:cubicBezTo>
                <a:cubicBezTo>
                  <a:pt x="174897" y="3181762"/>
                  <a:pt x="-23431" y="2961546"/>
                  <a:pt x="0" y="2762749"/>
                </a:cubicBezTo>
                <a:cubicBezTo>
                  <a:pt x="14829" y="2509290"/>
                  <a:pt x="-4960" y="2451327"/>
                  <a:pt x="0" y="2182116"/>
                </a:cubicBezTo>
                <a:cubicBezTo>
                  <a:pt x="14585" y="1906566"/>
                  <a:pt x="-2141" y="1868088"/>
                  <a:pt x="0" y="1624708"/>
                </a:cubicBezTo>
                <a:cubicBezTo>
                  <a:pt x="12129" y="1377210"/>
                  <a:pt x="6137" y="1193199"/>
                  <a:pt x="0" y="1090525"/>
                </a:cubicBezTo>
                <a:cubicBezTo>
                  <a:pt x="-7748" y="936432"/>
                  <a:pt x="22911" y="679534"/>
                  <a:pt x="0" y="440216"/>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1634951"/>
                      <a:gd name="connsiteY0" fmla="*/ 440216 h 3202965"/>
                      <a:gd name="connsiteX1" fmla="*/ 440216 w 11634951"/>
                      <a:gd name="connsiteY1" fmla="*/ 0 h 3202965"/>
                      <a:gd name="connsiteX2" fmla="*/ 789738 w 11634951"/>
                      <a:gd name="connsiteY2" fmla="*/ 0 h 3202965"/>
                      <a:gd name="connsiteX3" fmla="*/ 1569440 w 11634951"/>
                      <a:gd name="connsiteY3" fmla="*/ 0 h 3202965"/>
                      <a:gd name="connsiteX4" fmla="*/ 2349143 w 11634951"/>
                      <a:gd name="connsiteY4" fmla="*/ 0 h 3202965"/>
                      <a:gd name="connsiteX5" fmla="*/ 2698665 w 11634951"/>
                      <a:gd name="connsiteY5" fmla="*/ 0 h 3202965"/>
                      <a:gd name="connsiteX6" fmla="*/ 3048187 w 11634951"/>
                      <a:gd name="connsiteY6" fmla="*/ 0 h 3202965"/>
                      <a:gd name="connsiteX7" fmla="*/ 3720344 w 11634951"/>
                      <a:gd name="connsiteY7" fmla="*/ 0 h 3202965"/>
                      <a:gd name="connsiteX8" fmla="*/ 4500047 w 11634951"/>
                      <a:gd name="connsiteY8" fmla="*/ 0 h 3202965"/>
                      <a:gd name="connsiteX9" fmla="*/ 4849569 w 11634951"/>
                      <a:gd name="connsiteY9" fmla="*/ 0 h 3202965"/>
                      <a:gd name="connsiteX10" fmla="*/ 5736817 w 11634951"/>
                      <a:gd name="connsiteY10" fmla="*/ 0 h 3202965"/>
                      <a:gd name="connsiteX11" fmla="*/ 6301429 w 11634951"/>
                      <a:gd name="connsiteY11" fmla="*/ 0 h 3202965"/>
                      <a:gd name="connsiteX12" fmla="*/ 6866041 w 11634951"/>
                      <a:gd name="connsiteY12" fmla="*/ 0 h 3202965"/>
                      <a:gd name="connsiteX13" fmla="*/ 7215563 w 11634951"/>
                      <a:gd name="connsiteY13" fmla="*/ 0 h 3202965"/>
                      <a:gd name="connsiteX14" fmla="*/ 7995266 w 11634951"/>
                      <a:gd name="connsiteY14" fmla="*/ 0 h 3202965"/>
                      <a:gd name="connsiteX15" fmla="*/ 8882513 w 11634951"/>
                      <a:gd name="connsiteY15" fmla="*/ 0 h 3202965"/>
                      <a:gd name="connsiteX16" fmla="*/ 9769761 w 11634951"/>
                      <a:gd name="connsiteY16" fmla="*/ 0 h 3202965"/>
                      <a:gd name="connsiteX17" fmla="*/ 10549464 w 11634951"/>
                      <a:gd name="connsiteY17" fmla="*/ 0 h 3202965"/>
                      <a:gd name="connsiteX18" fmla="*/ 11194735 w 11634951"/>
                      <a:gd name="connsiteY18" fmla="*/ 0 h 3202965"/>
                      <a:gd name="connsiteX19" fmla="*/ 11634951 w 11634951"/>
                      <a:gd name="connsiteY19" fmla="*/ 440216 h 3202965"/>
                      <a:gd name="connsiteX20" fmla="*/ 11634951 w 11634951"/>
                      <a:gd name="connsiteY20" fmla="*/ 1067300 h 3202965"/>
                      <a:gd name="connsiteX21" fmla="*/ 11634951 w 11634951"/>
                      <a:gd name="connsiteY21" fmla="*/ 1578257 h 3202965"/>
                      <a:gd name="connsiteX22" fmla="*/ 11634951 w 11634951"/>
                      <a:gd name="connsiteY22" fmla="*/ 2182116 h 3202965"/>
                      <a:gd name="connsiteX23" fmla="*/ 11634951 w 11634951"/>
                      <a:gd name="connsiteY23" fmla="*/ 2762749 h 3202965"/>
                      <a:gd name="connsiteX24" fmla="*/ 11194735 w 11634951"/>
                      <a:gd name="connsiteY24" fmla="*/ 3202965 h 3202965"/>
                      <a:gd name="connsiteX25" fmla="*/ 10415032 w 11634951"/>
                      <a:gd name="connsiteY25" fmla="*/ 3202965 h 3202965"/>
                      <a:gd name="connsiteX26" fmla="*/ 9957965 w 11634951"/>
                      <a:gd name="connsiteY26" fmla="*/ 3202965 h 3202965"/>
                      <a:gd name="connsiteX27" fmla="*/ 9608443 w 11634951"/>
                      <a:gd name="connsiteY27" fmla="*/ 3202965 h 3202965"/>
                      <a:gd name="connsiteX28" fmla="*/ 9043831 w 11634951"/>
                      <a:gd name="connsiteY28" fmla="*/ 3202965 h 3202965"/>
                      <a:gd name="connsiteX29" fmla="*/ 8264129 w 11634951"/>
                      <a:gd name="connsiteY29" fmla="*/ 3202965 h 3202965"/>
                      <a:gd name="connsiteX30" fmla="*/ 7591971 w 11634951"/>
                      <a:gd name="connsiteY30" fmla="*/ 3202965 h 3202965"/>
                      <a:gd name="connsiteX31" fmla="*/ 7134904 w 11634951"/>
                      <a:gd name="connsiteY31" fmla="*/ 3202965 h 3202965"/>
                      <a:gd name="connsiteX32" fmla="*/ 6785382 w 11634951"/>
                      <a:gd name="connsiteY32" fmla="*/ 3202965 h 3202965"/>
                      <a:gd name="connsiteX33" fmla="*/ 5898134 w 11634951"/>
                      <a:gd name="connsiteY33" fmla="*/ 3202965 h 3202965"/>
                      <a:gd name="connsiteX34" fmla="*/ 5333522 w 11634951"/>
                      <a:gd name="connsiteY34" fmla="*/ 3202965 h 3202965"/>
                      <a:gd name="connsiteX35" fmla="*/ 4553820 w 11634951"/>
                      <a:gd name="connsiteY35" fmla="*/ 3202965 h 3202965"/>
                      <a:gd name="connsiteX36" fmla="*/ 4204298 w 11634951"/>
                      <a:gd name="connsiteY36" fmla="*/ 3202965 h 3202965"/>
                      <a:gd name="connsiteX37" fmla="*/ 3747231 w 11634951"/>
                      <a:gd name="connsiteY37" fmla="*/ 3202965 h 3202965"/>
                      <a:gd name="connsiteX38" fmla="*/ 2967528 w 11634951"/>
                      <a:gd name="connsiteY38" fmla="*/ 3202965 h 3202965"/>
                      <a:gd name="connsiteX39" fmla="*/ 2510461 w 11634951"/>
                      <a:gd name="connsiteY39" fmla="*/ 3202965 h 3202965"/>
                      <a:gd name="connsiteX40" fmla="*/ 2053394 w 11634951"/>
                      <a:gd name="connsiteY40" fmla="*/ 3202965 h 3202965"/>
                      <a:gd name="connsiteX41" fmla="*/ 1273691 w 11634951"/>
                      <a:gd name="connsiteY41" fmla="*/ 3202965 h 3202965"/>
                      <a:gd name="connsiteX42" fmla="*/ 440216 w 11634951"/>
                      <a:gd name="connsiteY42" fmla="*/ 3202965 h 3202965"/>
                      <a:gd name="connsiteX43" fmla="*/ 0 w 11634951"/>
                      <a:gd name="connsiteY43" fmla="*/ 2762749 h 3202965"/>
                      <a:gd name="connsiteX44" fmla="*/ 0 w 11634951"/>
                      <a:gd name="connsiteY44" fmla="*/ 2182116 h 3202965"/>
                      <a:gd name="connsiteX45" fmla="*/ 0 w 11634951"/>
                      <a:gd name="connsiteY45" fmla="*/ 1624708 h 3202965"/>
                      <a:gd name="connsiteX46" fmla="*/ 0 w 11634951"/>
                      <a:gd name="connsiteY46" fmla="*/ 1090525 h 3202965"/>
                      <a:gd name="connsiteX47" fmla="*/ 0 w 11634951"/>
                      <a:gd name="connsiteY47" fmla="*/ 440216 h 3202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202965" fill="none" extrusionOk="0">
                        <a:moveTo>
                          <a:pt x="0" y="440216"/>
                        </a:moveTo>
                        <a:cubicBezTo>
                          <a:pt x="-24528" y="154479"/>
                          <a:pt x="166724" y="-46689"/>
                          <a:pt x="440216" y="0"/>
                        </a:cubicBezTo>
                        <a:cubicBezTo>
                          <a:pt x="591249" y="-5987"/>
                          <a:pt x="664589" y="9892"/>
                          <a:pt x="789738" y="0"/>
                        </a:cubicBezTo>
                        <a:cubicBezTo>
                          <a:pt x="914887" y="-9892"/>
                          <a:pt x="1258567" y="9129"/>
                          <a:pt x="1569440" y="0"/>
                        </a:cubicBezTo>
                        <a:cubicBezTo>
                          <a:pt x="1880313" y="-9129"/>
                          <a:pt x="2167929" y="16849"/>
                          <a:pt x="2349143" y="0"/>
                        </a:cubicBezTo>
                        <a:cubicBezTo>
                          <a:pt x="2530357" y="-16849"/>
                          <a:pt x="2531973" y="-17167"/>
                          <a:pt x="2698665" y="0"/>
                        </a:cubicBezTo>
                        <a:cubicBezTo>
                          <a:pt x="2865357" y="17167"/>
                          <a:pt x="2919136" y="-2698"/>
                          <a:pt x="3048187" y="0"/>
                        </a:cubicBezTo>
                        <a:cubicBezTo>
                          <a:pt x="3177238" y="2698"/>
                          <a:pt x="3551997" y="32304"/>
                          <a:pt x="3720344" y="0"/>
                        </a:cubicBezTo>
                        <a:cubicBezTo>
                          <a:pt x="3888691" y="-32304"/>
                          <a:pt x="4144902" y="36805"/>
                          <a:pt x="4500047" y="0"/>
                        </a:cubicBezTo>
                        <a:cubicBezTo>
                          <a:pt x="4855192" y="-36805"/>
                          <a:pt x="4729533" y="11931"/>
                          <a:pt x="4849569" y="0"/>
                        </a:cubicBezTo>
                        <a:cubicBezTo>
                          <a:pt x="4969605" y="-11931"/>
                          <a:pt x="5300113" y="39166"/>
                          <a:pt x="5736817" y="0"/>
                        </a:cubicBezTo>
                        <a:cubicBezTo>
                          <a:pt x="6173521" y="-39166"/>
                          <a:pt x="6167443" y="12134"/>
                          <a:pt x="6301429" y="0"/>
                        </a:cubicBezTo>
                        <a:cubicBezTo>
                          <a:pt x="6435415" y="-12134"/>
                          <a:pt x="6618659" y="7181"/>
                          <a:pt x="6866041" y="0"/>
                        </a:cubicBezTo>
                        <a:cubicBezTo>
                          <a:pt x="7113423" y="-7181"/>
                          <a:pt x="7097079" y="7624"/>
                          <a:pt x="7215563" y="0"/>
                        </a:cubicBezTo>
                        <a:cubicBezTo>
                          <a:pt x="7334047" y="-7624"/>
                          <a:pt x="7780874" y="-34379"/>
                          <a:pt x="7995266" y="0"/>
                        </a:cubicBezTo>
                        <a:cubicBezTo>
                          <a:pt x="8209658" y="34379"/>
                          <a:pt x="8469068" y="-33448"/>
                          <a:pt x="8882513" y="0"/>
                        </a:cubicBezTo>
                        <a:cubicBezTo>
                          <a:pt x="9295958" y="33448"/>
                          <a:pt x="9337531" y="-1010"/>
                          <a:pt x="9769761" y="0"/>
                        </a:cubicBezTo>
                        <a:cubicBezTo>
                          <a:pt x="10201991" y="1010"/>
                          <a:pt x="10388474" y="-1461"/>
                          <a:pt x="10549464" y="0"/>
                        </a:cubicBezTo>
                        <a:cubicBezTo>
                          <a:pt x="10710454" y="1461"/>
                          <a:pt x="11036916" y="-9572"/>
                          <a:pt x="11194735" y="0"/>
                        </a:cubicBezTo>
                        <a:cubicBezTo>
                          <a:pt x="11381330" y="-19301"/>
                          <a:pt x="11585880" y="193221"/>
                          <a:pt x="11634951" y="440216"/>
                        </a:cubicBezTo>
                        <a:cubicBezTo>
                          <a:pt x="11628878" y="636688"/>
                          <a:pt x="11609833" y="916526"/>
                          <a:pt x="11634951" y="1067300"/>
                        </a:cubicBezTo>
                        <a:cubicBezTo>
                          <a:pt x="11660069" y="1218074"/>
                          <a:pt x="11628114" y="1401025"/>
                          <a:pt x="11634951" y="1578257"/>
                        </a:cubicBezTo>
                        <a:cubicBezTo>
                          <a:pt x="11641788" y="1755489"/>
                          <a:pt x="11621378" y="2054214"/>
                          <a:pt x="11634951" y="2182116"/>
                        </a:cubicBezTo>
                        <a:cubicBezTo>
                          <a:pt x="11648524" y="2310018"/>
                          <a:pt x="11622364" y="2554057"/>
                          <a:pt x="11634951" y="2762749"/>
                        </a:cubicBezTo>
                        <a:cubicBezTo>
                          <a:pt x="11679794" y="3024956"/>
                          <a:pt x="11439762" y="3195729"/>
                          <a:pt x="11194735" y="3202965"/>
                        </a:cubicBezTo>
                        <a:cubicBezTo>
                          <a:pt x="11017136" y="3201632"/>
                          <a:pt x="10763564" y="3237709"/>
                          <a:pt x="10415032" y="3202965"/>
                        </a:cubicBezTo>
                        <a:cubicBezTo>
                          <a:pt x="10066500" y="3168221"/>
                          <a:pt x="10103647" y="3189314"/>
                          <a:pt x="9957965" y="3202965"/>
                        </a:cubicBezTo>
                        <a:cubicBezTo>
                          <a:pt x="9812283" y="3216616"/>
                          <a:pt x="9692833" y="3205030"/>
                          <a:pt x="9608443" y="3202965"/>
                        </a:cubicBezTo>
                        <a:cubicBezTo>
                          <a:pt x="9524053" y="3200900"/>
                          <a:pt x="9300372" y="3193527"/>
                          <a:pt x="9043831" y="3202965"/>
                        </a:cubicBezTo>
                        <a:cubicBezTo>
                          <a:pt x="8787290" y="3212403"/>
                          <a:pt x="8586577" y="3186448"/>
                          <a:pt x="8264129" y="3202965"/>
                        </a:cubicBezTo>
                        <a:cubicBezTo>
                          <a:pt x="7941681" y="3219482"/>
                          <a:pt x="7784339" y="3211054"/>
                          <a:pt x="7591971" y="3202965"/>
                        </a:cubicBezTo>
                        <a:cubicBezTo>
                          <a:pt x="7399603" y="3194876"/>
                          <a:pt x="7296742" y="3204373"/>
                          <a:pt x="7134904" y="3202965"/>
                        </a:cubicBezTo>
                        <a:cubicBezTo>
                          <a:pt x="6973066" y="3201557"/>
                          <a:pt x="6918761" y="3201261"/>
                          <a:pt x="6785382" y="3202965"/>
                        </a:cubicBezTo>
                        <a:cubicBezTo>
                          <a:pt x="6652003" y="3204669"/>
                          <a:pt x="6135657" y="3165676"/>
                          <a:pt x="5898134" y="3202965"/>
                        </a:cubicBezTo>
                        <a:cubicBezTo>
                          <a:pt x="5660611" y="3240254"/>
                          <a:pt x="5526568" y="3227477"/>
                          <a:pt x="5333522" y="3202965"/>
                        </a:cubicBezTo>
                        <a:cubicBezTo>
                          <a:pt x="5140476" y="3178453"/>
                          <a:pt x="4723419" y="3215054"/>
                          <a:pt x="4553820" y="3202965"/>
                        </a:cubicBezTo>
                        <a:cubicBezTo>
                          <a:pt x="4384221" y="3190876"/>
                          <a:pt x="4308268" y="3216918"/>
                          <a:pt x="4204298" y="3202965"/>
                        </a:cubicBezTo>
                        <a:cubicBezTo>
                          <a:pt x="4100328" y="3189012"/>
                          <a:pt x="3857050" y="3184486"/>
                          <a:pt x="3747231" y="3202965"/>
                        </a:cubicBezTo>
                        <a:cubicBezTo>
                          <a:pt x="3637412" y="3221444"/>
                          <a:pt x="3161102" y="3168065"/>
                          <a:pt x="2967528" y="3202965"/>
                        </a:cubicBezTo>
                        <a:cubicBezTo>
                          <a:pt x="2773954" y="3237865"/>
                          <a:pt x="2659754" y="3207492"/>
                          <a:pt x="2510461" y="3202965"/>
                        </a:cubicBezTo>
                        <a:cubicBezTo>
                          <a:pt x="2361168" y="3198438"/>
                          <a:pt x="2173001" y="3212338"/>
                          <a:pt x="2053394" y="3202965"/>
                        </a:cubicBezTo>
                        <a:cubicBezTo>
                          <a:pt x="1933787" y="3193592"/>
                          <a:pt x="1579398" y="3187022"/>
                          <a:pt x="1273691" y="3202965"/>
                        </a:cubicBezTo>
                        <a:cubicBezTo>
                          <a:pt x="967984" y="3218908"/>
                          <a:pt x="811259" y="3182650"/>
                          <a:pt x="440216" y="3202965"/>
                        </a:cubicBezTo>
                        <a:cubicBezTo>
                          <a:pt x="155650" y="3201477"/>
                          <a:pt x="-6635" y="2965662"/>
                          <a:pt x="0" y="2762749"/>
                        </a:cubicBezTo>
                        <a:cubicBezTo>
                          <a:pt x="23302" y="2511542"/>
                          <a:pt x="-15336" y="2454917"/>
                          <a:pt x="0" y="2182116"/>
                        </a:cubicBezTo>
                        <a:cubicBezTo>
                          <a:pt x="15336" y="1909315"/>
                          <a:pt x="-11906" y="1869182"/>
                          <a:pt x="0" y="1624708"/>
                        </a:cubicBezTo>
                        <a:cubicBezTo>
                          <a:pt x="11906" y="1380234"/>
                          <a:pt x="5847" y="1205282"/>
                          <a:pt x="0" y="1090525"/>
                        </a:cubicBezTo>
                        <a:cubicBezTo>
                          <a:pt x="-5847" y="975768"/>
                          <a:pt x="10845" y="675694"/>
                          <a:pt x="0" y="440216"/>
                        </a:cubicBezTo>
                        <a:close/>
                      </a:path>
                      <a:path w="11634951" h="3202965" stroke="0" extrusionOk="0">
                        <a:moveTo>
                          <a:pt x="0" y="440216"/>
                        </a:moveTo>
                        <a:cubicBezTo>
                          <a:pt x="-45535" y="177352"/>
                          <a:pt x="197991" y="23059"/>
                          <a:pt x="440216" y="0"/>
                        </a:cubicBezTo>
                        <a:cubicBezTo>
                          <a:pt x="600103" y="-11574"/>
                          <a:pt x="828471" y="14814"/>
                          <a:pt x="1004828" y="0"/>
                        </a:cubicBezTo>
                        <a:cubicBezTo>
                          <a:pt x="1181185" y="-14814"/>
                          <a:pt x="1603833" y="-13399"/>
                          <a:pt x="1784531" y="0"/>
                        </a:cubicBezTo>
                        <a:cubicBezTo>
                          <a:pt x="1965229" y="13399"/>
                          <a:pt x="2051373" y="16672"/>
                          <a:pt x="2134053" y="0"/>
                        </a:cubicBezTo>
                        <a:cubicBezTo>
                          <a:pt x="2216733" y="-16672"/>
                          <a:pt x="2552955" y="20231"/>
                          <a:pt x="2913755" y="0"/>
                        </a:cubicBezTo>
                        <a:cubicBezTo>
                          <a:pt x="3274555" y="-20231"/>
                          <a:pt x="3136949" y="6700"/>
                          <a:pt x="3263277" y="0"/>
                        </a:cubicBezTo>
                        <a:cubicBezTo>
                          <a:pt x="3389605" y="-6700"/>
                          <a:pt x="3858767" y="38491"/>
                          <a:pt x="4042980" y="0"/>
                        </a:cubicBezTo>
                        <a:cubicBezTo>
                          <a:pt x="4227193" y="-38491"/>
                          <a:pt x="4542390" y="-1423"/>
                          <a:pt x="4715137" y="0"/>
                        </a:cubicBezTo>
                        <a:cubicBezTo>
                          <a:pt x="4887884" y="1423"/>
                          <a:pt x="5103819" y="-4056"/>
                          <a:pt x="5279750" y="0"/>
                        </a:cubicBezTo>
                        <a:cubicBezTo>
                          <a:pt x="5455681" y="4056"/>
                          <a:pt x="5652549" y="-5515"/>
                          <a:pt x="5951907" y="0"/>
                        </a:cubicBezTo>
                        <a:cubicBezTo>
                          <a:pt x="6251265" y="5515"/>
                          <a:pt x="6569804" y="-37088"/>
                          <a:pt x="6731610" y="0"/>
                        </a:cubicBezTo>
                        <a:cubicBezTo>
                          <a:pt x="6893416" y="37088"/>
                          <a:pt x="7239522" y="8351"/>
                          <a:pt x="7403767" y="0"/>
                        </a:cubicBezTo>
                        <a:cubicBezTo>
                          <a:pt x="7568012" y="-8351"/>
                          <a:pt x="7675270" y="6381"/>
                          <a:pt x="7860834" y="0"/>
                        </a:cubicBezTo>
                        <a:cubicBezTo>
                          <a:pt x="8046398" y="-6381"/>
                          <a:pt x="8159918" y="-5113"/>
                          <a:pt x="8317901" y="0"/>
                        </a:cubicBezTo>
                        <a:cubicBezTo>
                          <a:pt x="8475884" y="5113"/>
                          <a:pt x="8617229" y="14318"/>
                          <a:pt x="8774968" y="0"/>
                        </a:cubicBezTo>
                        <a:cubicBezTo>
                          <a:pt x="8932707" y="-14318"/>
                          <a:pt x="9024377" y="-4447"/>
                          <a:pt x="9232035" y="0"/>
                        </a:cubicBezTo>
                        <a:cubicBezTo>
                          <a:pt x="9439693" y="4447"/>
                          <a:pt x="9678838" y="-34599"/>
                          <a:pt x="10011738" y="0"/>
                        </a:cubicBezTo>
                        <a:cubicBezTo>
                          <a:pt x="10344638" y="34599"/>
                          <a:pt x="10260366" y="13840"/>
                          <a:pt x="10468805" y="0"/>
                        </a:cubicBezTo>
                        <a:cubicBezTo>
                          <a:pt x="10677244" y="-13840"/>
                          <a:pt x="11023744" y="3180"/>
                          <a:pt x="11194735" y="0"/>
                        </a:cubicBezTo>
                        <a:cubicBezTo>
                          <a:pt x="11428611" y="44970"/>
                          <a:pt x="11659192" y="144081"/>
                          <a:pt x="11634951" y="440216"/>
                        </a:cubicBezTo>
                        <a:cubicBezTo>
                          <a:pt x="11658506" y="602531"/>
                          <a:pt x="11622481" y="778000"/>
                          <a:pt x="11634951" y="1044075"/>
                        </a:cubicBezTo>
                        <a:cubicBezTo>
                          <a:pt x="11647421" y="1310150"/>
                          <a:pt x="11618400" y="1432421"/>
                          <a:pt x="11634951" y="1647933"/>
                        </a:cubicBezTo>
                        <a:cubicBezTo>
                          <a:pt x="11651502" y="1863445"/>
                          <a:pt x="11635627" y="2041583"/>
                          <a:pt x="11634951" y="2251792"/>
                        </a:cubicBezTo>
                        <a:cubicBezTo>
                          <a:pt x="11634275" y="2462001"/>
                          <a:pt x="11642986" y="2632586"/>
                          <a:pt x="11634951" y="2762749"/>
                        </a:cubicBezTo>
                        <a:cubicBezTo>
                          <a:pt x="11642568" y="2992673"/>
                          <a:pt x="11440663" y="3224320"/>
                          <a:pt x="11194735" y="3202965"/>
                        </a:cubicBezTo>
                        <a:cubicBezTo>
                          <a:pt x="11071066" y="3192163"/>
                          <a:pt x="10935835" y="3195516"/>
                          <a:pt x="10845213" y="3202965"/>
                        </a:cubicBezTo>
                        <a:cubicBezTo>
                          <a:pt x="10754591" y="3210414"/>
                          <a:pt x="10579083" y="3208493"/>
                          <a:pt x="10495691" y="3202965"/>
                        </a:cubicBezTo>
                        <a:cubicBezTo>
                          <a:pt x="10412299" y="3197437"/>
                          <a:pt x="10303476" y="3211895"/>
                          <a:pt x="10146169" y="3202965"/>
                        </a:cubicBezTo>
                        <a:cubicBezTo>
                          <a:pt x="9988862" y="3194035"/>
                          <a:pt x="9959367" y="3215401"/>
                          <a:pt x="9796648" y="3202965"/>
                        </a:cubicBezTo>
                        <a:cubicBezTo>
                          <a:pt x="9633929" y="3190529"/>
                          <a:pt x="9478384" y="3178032"/>
                          <a:pt x="9232035" y="3202965"/>
                        </a:cubicBezTo>
                        <a:cubicBezTo>
                          <a:pt x="8985686" y="3227898"/>
                          <a:pt x="8864435" y="3185037"/>
                          <a:pt x="8559878" y="3202965"/>
                        </a:cubicBezTo>
                        <a:cubicBezTo>
                          <a:pt x="8255321" y="3220893"/>
                          <a:pt x="8098856" y="3185679"/>
                          <a:pt x="7672630" y="3202965"/>
                        </a:cubicBezTo>
                        <a:cubicBezTo>
                          <a:pt x="7246404" y="3220251"/>
                          <a:pt x="7260183" y="3218674"/>
                          <a:pt x="7000473" y="3202965"/>
                        </a:cubicBezTo>
                        <a:cubicBezTo>
                          <a:pt x="6740763" y="3187256"/>
                          <a:pt x="6733415" y="3194361"/>
                          <a:pt x="6650951" y="3202965"/>
                        </a:cubicBezTo>
                        <a:cubicBezTo>
                          <a:pt x="6568487" y="3211569"/>
                          <a:pt x="6178461" y="3181232"/>
                          <a:pt x="5871248" y="3202965"/>
                        </a:cubicBezTo>
                        <a:cubicBezTo>
                          <a:pt x="5564035" y="3224698"/>
                          <a:pt x="5563066" y="3201299"/>
                          <a:pt x="5414181" y="3202965"/>
                        </a:cubicBezTo>
                        <a:cubicBezTo>
                          <a:pt x="5265296" y="3204631"/>
                          <a:pt x="4849092" y="3194900"/>
                          <a:pt x="4634478" y="3202965"/>
                        </a:cubicBezTo>
                        <a:cubicBezTo>
                          <a:pt x="4419864" y="3211030"/>
                          <a:pt x="4219180" y="3227455"/>
                          <a:pt x="3962321" y="3202965"/>
                        </a:cubicBezTo>
                        <a:cubicBezTo>
                          <a:pt x="3705462" y="3178475"/>
                          <a:pt x="3650950" y="3224509"/>
                          <a:pt x="3505254" y="3202965"/>
                        </a:cubicBezTo>
                        <a:cubicBezTo>
                          <a:pt x="3359558" y="3181421"/>
                          <a:pt x="2874937" y="3196579"/>
                          <a:pt x="2618006" y="3202965"/>
                        </a:cubicBezTo>
                        <a:cubicBezTo>
                          <a:pt x="2361075" y="3209351"/>
                          <a:pt x="2286197" y="3178033"/>
                          <a:pt x="2053394" y="3202965"/>
                        </a:cubicBezTo>
                        <a:cubicBezTo>
                          <a:pt x="1820591" y="3227897"/>
                          <a:pt x="1553903" y="3202658"/>
                          <a:pt x="1273691" y="3202965"/>
                        </a:cubicBezTo>
                        <a:cubicBezTo>
                          <a:pt x="993479" y="3203272"/>
                          <a:pt x="711395" y="3182597"/>
                          <a:pt x="440216" y="3202965"/>
                        </a:cubicBezTo>
                        <a:cubicBezTo>
                          <a:pt x="201760" y="3196701"/>
                          <a:pt x="8437" y="3022521"/>
                          <a:pt x="0" y="2762749"/>
                        </a:cubicBezTo>
                        <a:cubicBezTo>
                          <a:pt x="-8984" y="2619191"/>
                          <a:pt x="7704" y="2472251"/>
                          <a:pt x="0" y="2251792"/>
                        </a:cubicBezTo>
                        <a:cubicBezTo>
                          <a:pt x="-7704" y="2031333"/>
                          <a:pt x="-8643" y="1827099"/>
                          <a:pt x="0" y="1694384"/>
                        </a:cubicBezTo>
                        <a:cubicBezTo>
                          <a:pt x="8643" y="1561669"/>
                          <a:pt x="4283" y="1289859"/>
                          <a:pt x="0" y="1067300"/>
                        </a:cubicBezTo>
                        <a:cubicBezTo>
                          <a:pt x="-4283" y="844741"/>
                          <a:pt x="-22273" y="691779"/>
                          <a:pt x="0" y="44021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Chiều hè ở ngoại ô thật mát mẻ và cũng thật là yên tĩnh. Khi những tia nắng cuối cùng nhạt dần cũng là khi gió bắt đầu lộng lên. Không khí dịu lại rất nhanh và chỉ một lát, ngoại ô đã chìm vào nắng chiều.</a:t>
            </a:r>
          </a:p>
        </p:txBody>
      </p:sp>
      <p:sp>
        <p:nvSpPr>
          <p:cNvPr id="4" name="Rectangle: Diagonal Corners Rounded 6">
            <a:extLst>
              <a:ext uri="{FF2B5EF4-FFF2-40B4-BE49-F238E27FC236}">
                <a16:creationId xmlns:a16="http://schemas.microsoft.com/office/drawing/2014/main" id="{83DFA21B-DCF4-008F-54E7-F7261AF7B9E9}"/>
              </a:ext>
            </a:extLst>
          </p:cNvPr>
          <p:cNvSpPr/>
          <p:nvPr/>
        </p:nvSpPr>
        <p:spPr>
          <a:xfrm>
            <a:off x="408667" y="15158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1</a:t>
            </a:r>
          </a:p>
        </p:txBody>
      </p:sp>
      <p:pic>
        <p:nvPicPr>
          <p:cNvPr id="6" name="Picture 5">
            <a:extLst>
              <a:ext uri="{FF2B5EF4-FFF2-40B4-BE49-F238E27FC236}">
                <a16:creationId xmlns:a16="http://schemas.microsoft.com/office/drawing/2014/main" id="{9EE79CE3-B9A8-0274-EA7E-04954D83D718}"/>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6240" imgH="1790640"/>
        </mc:Choice>
        <mc:Fallback>
          <p:control name="TextBox1" r:id="rId1" imgW="5286240" imgH="1790640">
            <p:pic>
              <p:nvPicPr>
                <p:cNvPr id="17" name="TextBox1">
                  <a:extLst>
                    <a:ext uri="{FF2B5EF4-FFF2-40B4-BE49-F238E27FC236}">
                      <a16:creationId xmlns:a16="http://schemas.microsoft.com/office/drawing/2014/main" id="{FE68339C-F6B2-9A7E-F4BD-BC90B9B020A9}"/>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2640365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266699" y="238125"/>
            <a:ext cx="11649075" cy="62769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圆角矩形 10">
            <a:extLst>
              <a:ext uri="{FF2B5EF4-FFF2-40B4-BE49-F238E27FC236}">
                <a16:creationId xmlns:a16="http://schemas.microsoft.com/office/drawing/2014/main" id="{FCB6C5DA-2DBA-2BA7-D068-555199ED47C5}"/>
              </a:ext>
            </a:extLst>
          </p:cNvPr>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3" name="Rectangle: Rounded Corners 3">
            <a:extLst>
              <a:ext uri="{FF2B5EF4-FFF2-40B4-BE49-F238E27FC236}">
                <a16:creationId xmlns:a16="http://schemas.microsoft.com/office/drawing/2014/main" id="{276671FF-1BAD-0C0B-DDBA-EAAE6DEA9C41}"/>
              </a:ext>
            </a:extLst>
          </p:cNvPr>
          <p:cNvSpPr/>
          <p:nvPr/>
        </p:nvSpPr>
        <p:spPr>
          <a:xfrm>
            <a:off x="344846" y="2651760"/>
            <a:ext cx="11634951" cy="3759199"/>
          </a:xfrm>
          <a:custGeom>
            <a:avLst/>
            <a:gdLst>
              <a:gd name="connsiteX0" fmla="*/ 0 w 11634951"/>
              <a:gd name="connsiteY0" fmla="*/ 516663 h 3759199"/>
              <a:gd name="connsiteX1" fmla="*/ 530698 w 11634951"/>
              <a:gd name="connsiteY1" fmla="*/ 0 h 3759199"/>
              <a:gd name="connsiteX2" fmla="*/ 874339 w 11634951"/>
              <a:gd name="connsiteY2" fmla="*/ 0 h 3759199"/>
              <a:gd name="connsiteX3" fmla="*/ 1640921 w 11634951"/>
              <a:gd name="connsiteY3" fmla="*/ 0 h 3759199"/>
              <a:gd name="connsiteX4" fmla="*/ 2407504 w 11634951"/>
              <a:gd name="connsiteY4" fmla="*/ 0 h 3759199"/>
              <a:gd name="connsiteX5" fmla="*/ 2751145 w 11634951"/>
              <a:gd name="connsiteY5" fmla="*/ 0 h 3759199"/>
              <a:gd name="connsiteX6" fmla="*/ 3094785 w 11634951"/>
              <a:gd name="connsiteY6" fmla="*/ 0 h 3759199"/>
              <a:gd name="connsiteX7" fmla="*/ 3755632 w 11634951"/>
              <a:gd name="connsiteY7" fmla="*/ 0 h 3759199"/>
              <a:gd name="connsiteX8" fmla="*/ 4522215 w 11634951"/>
              <a:gd name="connsiteY8" fmla="*/ 0 h 3759199"/>
              <a:gd name="connsiteX9" fmla="*/ 4865856 w 11634951"/>
              <a:gd name="connsiteY9" fmla="*/ 0 h 3759199"/>
              <a:gd name="connsiteX10" fmla="*/ 5738174 w 11634951"/>
              <a:gd name="connsiteY10" fmla="*/ 0 h 3759199"/>
              <a:gd name="connsiteX11" fmla="*/ 6293285 w 11634951"/>
              <a:gd name="connsiteY11" fmla="*/ 0 h 3759199"/>
              <a:gd name="connsiteX12" fmla="*/ 6848397 w 11634951"/>
              <a:gd name="connsiteY12" fmla="*/ 0 h 3759199"/>
              <a:gd name="connsiteX13" fmla="*/ 7192038 w 11634951"/>
              <a:gd name="connsiteY13" fmla="*/ 0 h 3759199"/>
              <a:gd name="connsiteX14" fmla="*/ 7958620 w 11634951"/>
              <a:gd name="connsiteY14" fmla="*/ 0 h 3759199"/>
              <a:gd name="connsiteX15" fmla="*/ 8830939 w 11634951"/>
              <a:gd name="connsiteY15" fmla="*/ 0 h 3759199"/>
              <a:gd name="connsiteX16" fmla="*/ 9703257 w 11634951"/>
              <a:gd name="connsiteY16" fmla="*/ 0 h 3759199"/>
              <a:gd name="connsiteX17" fmla="*/ 10469840 w 11634951"/>
              <a:gd name="connsiteY17" fmla="*/ 0 h 3759199"/>
              <a:gd name="connsiteX18" fmla="*/ 11104253 w 11634951"/>
              <a:gd name="connsiteY18" fmla="*/ 0 h 3759199"/>
              <a:gd name="connsiteX19" fmla="*/ 11634951 w 11634951"/>
              <a:gd name="connsiteY19" fmla="*/ 516663 h 3759199"/>
              <a:gd name="connsiteX20" fmla="*/ 11634951 w 11634951"/>
              <a:gd name="connsiteY20" fmla="*/ 1252649 h 3759199"/>
              <a:gd name="connsiteX21" fmla="*/ 11634951 w 11634951"/>
              <a:gd name="connsiteY21" fmla="*/ 1852340 h 3759199"/>
              <a:gd name="connsiteX22" fmla="*/ 11634951 w 11634951"/>
              <a:gd name="connsiteY22" fmla="*/ 2561067 h 3759199"/>
              <a:gd name="connsiteX23" fmla="*/ 11634951 w 11634951"/>
              <a:gd name="connsiteY23" fmla="*/ 3242535 h 3759199"/>
              <a:gd name="connsiteX24" fmla="*/ 11104253 w 11634951"/>
              <a:gd name="connsiteY24" fmla="*/ 3759199 h 3759199"/>
              <a:gd name="connsiteX25" fmla="*/ 10337670 w 11634951"/>
              <a:gd name="connsiteY25" fmla="*/ 3759199 h 3759199"/>
              <a:gd name="connsiteX26" fmla="*/ 9888294 w 11634951"/>
              <a:gd name="connsiteY26" fmla="*/ 3759199 h 3759199"/>
              <a:gd name="connsiteX27" fmla="*/ 9544654 w 11634951"/>
              <a:gd name="connsiteY27" fmla="*/ 3759199 h 3759199"/>
              <a:gd name="connsiteX28" fmla="*/ 8989542 w 11634951"/>
              <a:gd name="connsiteY28" fmla="*/ 3759199 h 3759199"/>
              <a:gd name="connsiteX29" fmla="*/ 8222959 w 11634951"/>
              <a:gd name="connsiteY29" fmla="*/ 3759199 h 3759199"/>
              <a:gd name="connsiteX30" fmla="*/ 7562112 w 11634951"/>
              <a:gd name="connsiteY30" fmla="*/ 3759199 h 3759199"/>
              <a:gd name="connsiteX31" fmla="*/ 7112736 w 11634951"/>
              <a:gd name="connsiteY31" fmla="*/ 3759199 h 3759199"/>
              <a:gd name="connsiteX32" fmla="*/ 6769095 w 11634951"/>
              <a:gd name="connsiteY32" fmla="*/ 3759199 h 3759199"/>
              <a:gd name="connsiteX33" fmla="*/ 5896777 w 11634951"/>
              <a:gd name="connsiteY33" fmla="*/ 3759199 h 3759199"/>
              <a:gd name="connsiteX34" fmla="*/ 5341666 w 11634951"/>
              <a:gd name="connsiteY34" fmla="*/ 3759199 h 3759199"/>
              <a:gd name="connsiteX35" fmla="*/ 4575083 w 11634951"/>
              <a:gd name="connsiteY35" fmla="*/ 3759199 h 3759199"/>
              <a:gd name="connsiteX36" fmla="*/ 4231442 w 11634951"/>
              <a:gd name="connsiteY36" fmla="*/ 3759199 h 3759199"/>
              <a:gd name="connsiteX37" fmla="*/ 3782066 w 11634951"/>
              <a:gd name="connsiteY37" fmla="*/ 3759199 h 3759199"/>
              <a:gd name="connsiteX38" fmla="*/ 3015483 w 11634951"/>
              <a:gd name="connsiteY38" fmla="*/ 3759199 h 3759199"/>
              <a:gd name="connsiteX39" fmla="*/ 2566107 w 11634951"/>
              <a:gd name="connsiteY39" fmla="*/ 3759199 h 3759199"/>
              <a:gd name="connsiteX40" fmla="*/ 2116731 w 11634951"/>
              <a:gd name="connsiteY40" fmla="*/ 3759199 h 3759199"/>
              <a:gd name="connsiteX41" fmla="*/ 1350149 w 11634951"/>
              <a:gd name="connsiteY41" fmla="*/ 3759199 h 3759199"/>
              <a:gd name="connsiteX42" fmla="*/ 530698 w 11634951"/>
              <a:gd name="connsiteY42" fmla="*/ 3759199 h 3759199"/>
              <a:gd name="connsiteX43" fmla="*/ 0 w 11634951"/>
              <a:gd name="connsiteY43" fmla="*/ 3242535 h 3759199"/>
              <a:gd name="connsiteX44" fmla="*/ 0 w 11634951"/>
              <a:gd name="connsiteY44" fmla="*/ 2561067 h 3759199"/>
              <a:gd name="connsiteX45" fmla="*/ 0 w 11634951"/>
              <a:gd name="connsiteY45" fmla="*/ 1906858 h 3759199"/>
              <a:gd name="connsiteX46" fmla="*/ 0 w 11634951"/>
              <a:gd name="connsiteY46" fmla="*/ 1279907 h 3759199"/>
              <a:gd name="connsiteX47" fmla="*/ 0 w 11634951"/>
              <a:gd name="connsiteY47" fmla="*/ 516663 h 3759199"/>
              <a:gd name="connsiteX0" fmla="*/ 0 w 11634951"/>
              <a:gd name="connsiteY0" fmla="*/ 516663 h 3759199"/>
              <a:gd name="connsiteX1" fmla="*/ 530698 w 11634951"/>
              <a:gd name="connsiteY1" fmla="*/ 0 h 3759199"/>
              <a:gd name="connsiteX2" fmla="*/ 1085810 w 11634951"/>
              <a:gd name="connsiteY2" fmla="*/ 0 h 3759199"/>
              <a:gd name="connsiteX3" fmla="*/ 1852392 w 11634951"/>
              <a:gd name="connsiteY3" fmla="*/ 0 h 3759199"/>
              <a:gd name="connsiteX4" fmla="*/ 2196033 w 11634951"/>
              <a:gd name="connsiteY4" fmla="*/ 0 h 3759199"/>
              <a:gd name="connsiteX5" fmla="*/ 2962616 w 11634951"/>
              <a:gd name="connsiteY5" fmla="*/ 0 h 3759199"/>
              <a:gd name="connsiteX6" fmla="*/ 3306256 w 11634951"/>
              <a:gd name="connsiteY6" fmla="*/ 0 h 3759199"/>
              <a:gd name="connsiteX7" fmla="*/ 4072839 w 11634951"/>
              <a:gd name="connsiteY7" fmla="*/ 0 h 3759199"/>
              <a:gd name="connsiteX8" fmla="*/ 4733686 w 11634951"/>
              <a:gd name="connsiteY8" fmla="*/ 0 h 3759199"/>
              <a:gd name="connsiteX9" fmla="*/ 5288798 w 11634951"/>
              <a:gd name="connsiteY9" fmla="*/ 0 h 3759199"/>
              <a:gd name="connsiteX10" fmla="*/ 5949645 w 11634951"/>
              <a:gd name="connsiteY10" fmla="*/ 0 h 3759199"/>
              <a:gd name="connsiteX11" fmla="*/ 6716228 w 11634951"/>
              <a:gd name="connsiteY11" fmla="*/ 0 h 3759199"/>
              <a:gd name="connsiteX12" fmla="*/ 7377075 w 11634951"/>
              <a:gd name="connsiteY12" fmla="*/ 0 h 3759199"/>
              <a:gd name="connsiteX13" fmla="*/ 7826451 w 11634951"/>
              <a:gd name="connsiteY13" fmla="*/ 0 h 3759199"/>
              <a:gd name="connsiteX14" fmla="*/ 8275827 w 11634951"/>
              <a:gd name="connsiteY14" fmla="*/ 0 h 3759199"/>
              <a:gd name="connsiteX15" fmla="*/ 8725203 w 11634951"/>
              <a:gd name="connsiteY15" fmla="*/ 0 h 3759199"/>
              <a:gd name="connsiteX16" fmla="*/ 9174579 w 11634951"/>
              <a:gd name="connsiteY16" fmla="*/ 0 h 3759199"/>
              <a:gd name="connsiteX17" fmla="*/ 9941162 w 11634951"/>
              <a:gd name="connsiteY17" fmla="*/ 0 h 3759199"/>
              <a:gd name="connsiteX18" fmla="*/ 10390538 w 11634951"/>
              <a:gd name="connsiteY18" fmla="*/ 0 h 3759199"/>
              <a:gd name="connsiteX19" fmla="*/ 11104253 w 11634951"/>
              <a:gd name="connsiteY19" fmla="*/ 0 h 3759199"/>
              <a:gd name="connsiteX20" fmla="*/ 11634951 w 11634951"/>
              <a:gd name="connsiteY20" fmla="*/ 516663 h 3759199"/>
              <a:gd name="connsiteX21" fmla="*/ 11634951 w 11634951"/>
              <a:gd name="connsiteY21" fmla="*/ 1225390 h 3759199"/>
              <a:gd name="connsiteX22" fmla="*/ 11634951 w 11634951"/>
              <a:gd name="connsiteY22" fmla="*/ 1934116 h 3759199"/>
              <a:gd name="connsiteX23" fmla="*/ 11634951 w 11634951"/>
              <a:gd name="connsiteY23" fmla="*/ 2642843 h 3759199"/>
              <a:gd name="connsiteX24" fmla="*/ 11634951 w 11634951"/>
              <a:gd name="connsiteY24" fmla="*/ 3242535 h 3759199"/>
              <a:gd name="connsiteX25" fmla="*/ 11104253 w 11634951"/>
              <a:gd name="connsiteY25" fmla="*/ 3759199 h 3759199"/>
              <a:gd name="connsiteX26" fmla="*/ 10760612 w 11634951"/>
              <a:gd name="connsiteY26" fmla="*/ 3759199 h 3759199"/>
              <a:gd name="connsiteX27" fmla="*/ 10416972 w 11634951"/>
              <a:gd name="connsiteY27" fmla="*/ 3759199 h 3759199"/>
              <a:gd name="connsiteX28" fmla="*/ 10073331 w 11634951"/>
              <a:gd name="connsiteY28" fmla="*/ 3759199 h 3759199"/>
              <a:gd name="connsiteX29" fmla="*/ 9729691 w 11634951"/>
              <a:gd name="connsiteY29" fmla="*/ 3759199 h 3759199"/>
              <a:gd name="connsiteX30" fmla="*/ 9174579 w 11634951"/>
              <a:gd name="connsiteY30" fmla="*/ 3759199 h 3759199"/>
              <a:gd name="connsiteX31" fmla="*/ 8513732 w 11634951"/>
              <a:gd name="connsiteY31" fmla="*/ 3759199 h 3759199"/>
              <a:gd name="connsiteX32" fmla="*/ 7641414 w 11634951"/>
              <a:gd name="connsiteY32" fmla="*/ 3759199 h 3759199"/>
              <a:gd name="connsiteX33" fmla="*/ 6980567 w 11634951"/>
              <a:gd name="connsiteY33" fmla="*/ 3759199 h 3759199"/>
              <a:gd name="connsiteX34" fmla="*/ 6636926 w 11634951"/>
              <a:gd name="connsiteY34" fmla="*/ 3759199 h 3759199"/>
              <a:gd name="connsiteX35" fmla="*/ 5870343 w 11634951"/>
              <a:gd name="connsiteY35" fmla="*/ 3759199 h 3759199"/>
              <a:gd name="connsiteX36" fmla="*/ 5420967 w 11634951"/>
              <a:gd name="connsiteY36" fmla="*/ 3759199 h 3759199"/>
              <a:gd name="connsiteX37" fmla="*/ 4654384 w 11634951"/>
              <a:gd name="connsiteY37" fmla="*/ 3759199 h 3759199"/>
              <a:gd name="connsiteX38" fmla="*/ 3993537 w 11634951"/>
              <a:gd name="connsiteY38" fmla="*/ 3759199 h 3759199"/>
              <a:gd name="connsiteX39" fmla="*/ 3544161 w 11634951"/>
              <a:gd name="connsiteY39" fmla="*/ 3759199 h 3759199"/>
              <a:gd name="connsiteX40" fmla="*/ 2671843 w 11634951"/>
              <a:gd name="connsiteY40" fmla="*/ 3759199 h 3759199"/>
              <a:gd name="connsiteX41" fmla="*/ 2116731 w 11634951"/>
              <a:gd name="connsiteY41" fmla="*/ 3759199 h 3759199"/>
              <a:gd name="connsiteX42" fmla="*/ 1350149 w 11634951"/>
              <a:gd name="connsiteY42" fmla="*/ 3759199 h 3759199"/>
              <a:gd name="connsiteX43" fmla="*/ 530698 w 11634951"/>
              <a:gd name="connsiteY43" fmla="*/ 3759199 h 3759199"/>
              <a:gd name="connsiteX44" fmla="*/ 0 w 11634951"/>
              <a:gd name="connsiteY44" fmla="*/ 3242535 h 3759199"/>
              <a:gd name="connsiteX45" fmla="*/ 0 w 11634951"/>
              <a:gd name="connsiteY45" fmla="*/ 2642843 h 3759199"/>
              <a:gd name="connsiteX46" fmla="*/ 0 w 11634951"/>
              <a:gd name="connsiteY46" fmla="*/ 1988634 h 3759199"/>
              <a:gd name="connsiteX47" fmla="*/ 0 w 11634951"/>
              <a:gd name="connsiteY47" fmla="*/ 1252649 h 3759199"/>
              <a:gd name="connsiteX48" fmla="*/ 0 w 11634951"/>
              <a:gd name="connsiteY48" fmla="*/ 516663 h 3759199"/>
              <a:gd name="connsiteX0" fmla="*/ 0 w 11634951"/>
              <a:gd name="connsiteY0" fmla="*/ 516663 h 3759199"/>
              <a:gd name="connsiteX1" fmla="*/ 530698 w 11634951"/>
              <a:gd name="connsiteY1" fmla="*/ 0 h 3759199"/>
              <a:gd name="connsiteX2" fmla="*/ 874339 w 11634951"/>
              <a:gd name="connsiteY2" fmla="*/ 0 h 3759199"/>
              <a:gd name="connsiteX3" fmla="*/ 1640921 w 11634951"/>
              <a:gd name="connsiteY3" fmla="*/ 0 h 3759199"/>
              <a:gd name="connsiteX4" fmla="*/ 2407504 w 11634951"/>
              <a:gd name="connsiteY4" fmla="*/ 0 h 3759199"/>
              <a:gd name="connsiteX5" fmla="*/ 2751145 w 11634951"/>
              <a:gd name="connsiteY5" fmla="*/ 0 h 3759199"/>
              <a:gd name="connsiteX6" fmla="*/ 3094785 w 11634951"/>
              <a:gd name="connsiteY6" fmla="*/ 0 h 3759199"/>
              <a:gd name="connsiteX7" fmla="*/ 3755632 w 11634951"/>
              <a:gd name="connsiteY7" fmla="*/ 0 h 3759199"/>
              <a:gd name="connsiteX8" fmla="*/ 4522215 w 11634951"/>
              <a:gd name="connsiteY8" fmla="*/ 0 h 3759199"/>
              <a:gd name="connsiteX9" fmla="*/ 4865856 w 11634951"/>
              <a:gd name="connsiteY9" fmla="*/ 0 h 3759199"/>
              <a:gd name="connsiteX10" fmla="*/ 5738174 w 11634951"/>
              <a:gd name="connsiteY10" fmla="*/ 0 h 3759199"/>
              <a:gd name="connsiteX11" fmla="*/ 6293285 w 11634951"/>
              <a:gd name="connsiteY11" fmla="*/ 0 h 3759199"/>
              <a:gd name="connsiteX12" fmla="*/ 6848397 w 11634951"/>
              <a:gd name="connsiteY12" fmla="*/ 0 h 3759199"/>
              <a:gd name="connsiteX13" fmla="*/ 7192038 w 11634951"/>
              <a:gd name="connsiteY13" fmla="*/ 0 h 3759199"/>
              <a:gd name="connsiteX14" fmla="*/ 7958620 w 11634951"/>
              <a:gd name="connsiteY14" fmla="*/ 0 h 3759199"/>
              <a:gd name="connsiteX15" fmla="*/ 8830939 w 11634951"/>
              <a:gd name="connsiteY15" fmla="*/ 0 h 3759199"/>
              <a:gd name="connsiteX16" fmla="*/ 9703257 w 11634951"/>
              <a:gd name="connsiteY16" fmla="*/ 0 h 3759199"/>
              <a:gd name="connsiteX17" fmla="*/ 10469840 w 11634951"/>
              <a:gd name="connsiteY17" fmla="*/ 0 h 3759199"/>
              <a:gd name="connsiteX18" fmla="*/ 11104253 w 11634951"/>
              <a:gd name="connsiteY18" fmla="*/ 0 h 3759199"/>
              <a:gd name="connsiteX19" fmla="*/ 11634951 w 11634951"/>
              <a:gd name="connsiteY19" fmla="*/ 516663 h 3759199"/>
              <a:gd name="connsiteX20" fmla="*/ 11634951 w 11634951"/>
              <a:gd name="connsiteY20" fmla="*/ 1252649 h 3759199"/>
              <a:gd name="connsiteX21" fmla="*/ 11634951 w 11634951"/>
              <a:gd name="connsiteY21" fmla="*/ 1852340 h 3759199"/>
              <a:gd name="connsiteX22" fmla="*/ 11634951 w 11634951"/>
              <a:gd name="connsiteY22" fmla="*/ 2561067 h 3759199"/>
              <a:gd name="connsiteX23" fmla="*/ 11634951 w 11634951"/>
              <a:gd name="connsiteY23" fmla="*/ 3242535 h 3759199"/>
              <a:gd name="connsiteX24" fmla="*/ 11104253 w 11634951"/>
              <a:gd name="connsiteY24" fmla="*/ 3759199 h 3759199"/>
              <a:gd name="connsiteX25" fmla="*/ 10337670 w 11634951"/>
              <a:gd name="connsiteY25" fmla="*/ 3759199 h 3759199"/>
              <a:gd name="connsiteX26" fmla="*/ 9888294 w 11634951"/>
              <a:gd name="connsiteY26" fmla="*/ 3759199 h 3759199"/>
              <a:gd name="connsiteX27" fmla="*/ 9544654 w 11634951"/>
              <a:gd name="connsiteY27" fmla="*/ 3759199 h 3759199"/>
              <a:gd name="connsiteX28" fmla="*/ 8989542 w 11634951"/>
              <a:gd name="connsiteY28" fmla="*/ 3759199 h 3759199"/>
              <a:gd name="connsiteX29" fmla="*/ 8222959 w 11634951"/>
              <a:gd name="connsiteY29" fmla="*/ 3759199 h 3759199"/>
              <a:gd name="connsiteX30" fmla="*/ 7562112 w 11634951"/>
              <a:gd name="connsiteY30" fmla="*/ 3759199 h 3759199"/>
              <a:gd name="connsiteX31" fmla="*/ 7112736 w 11634951"/>
              <a:gd name="connsiteY31" fmla="*/ 3759199 h 3759199"/>
              <a:gd name="connsiteX32" fmla="*/ 6769095 w 11634951"/>
              <a:gd name="connsiteY32" fmla="*/ 3759199 h 3759199"/>
              <a:gd name="connsiteX33" fmla="*/ 5896777 w 11634951"/>
              <a:gd name="connsiteY33" fmla="*/ 3759199 h 3759199"/>
              <a:gd name="connsiteX34" fmla="*/ 5341666 w 11634951"/>
              <a:gd name="connsiteY34" fmla="*/ 3759199 h 3759199"/>
              <a:gd name="connsiteX35" fmla="*/ 4575083 w 11634951"/>
              <a:gd name="connsiteY35" fmla="*/ 3759199 h 3759199"/>
              <a:gd name="connsiteX36" fmla="*/ 4231442 w 11634951"/>
              <a:gd name="connsiteY36" fmla="*/ 3759199 h 3759199"/>
              <a:gd name="connsiteX37" fmla="*/ 3782066 w 11634951"/>
              <a:gd name="connsiteY37" fmla="*/ 3759199 h 3759199"/>
              <a:gd name="connsiteX38" fmla="*/ 3015483 w 11634951"/>
              <a:gd name="connsiteY38" fmla="*/ 3759199 h 3759199"/>
              <a:gd name="connsiteX39" fmla="*/ 2566107 w 11634951"/>
              <a:gd name="connsiteY39" fmla="*/ 3759199 h 3759199"/>
              <a:gd name="connsiteX40" fmla="*/ 2116731 w 11634951"/>
              <a:gd name="connsiteY40" fmla="*/ 3759199 h 3759199"/>
              <a:gd name="connsiteX41" fmla="*/ 1350149 w 11634951"/>
              <a:gd name="connsiteY41" fmla="*/ 3759199 h 3759199"/>
              <a:gd name="connsiteX42" fmla="*/ 530698 w 11634951"/>
              <a:gd name="connsiteY42" fmla="*/ 3759199 h 3759199"/>
              <a:gd name="connsiteX43" fmla="*/ 0 w 11634951"/>
              <a:gd name="connsiteY43" fmla="*/ 3242535 h 3759199"/>
              <a:gd name="connsiteX44" fmla="*/ 0 w 11634951"/>
              <a:gd name="connsiteY44" fmla="*/ 2561067 h 3759199"/>
              <a:gd name="connsiteX45" fmla="*/ 0 w 11634951"/>
              <a:gd name="connsiteY45" fmla="*/ 1906858 h 3759199"/>
              <a:gd name="connsiteX46" fmla="*/ 0 w 11634951"/>
              <a:gd name="connsiteY46" fmla="*/ 1279907 h 3759199"/>
              <a:gd name="connsiteX47" fmla="*/ 0 w 11634951"/>
              <a:gd name="connsiteY47" fmla="*/ 516663 h 375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759199" fill="none" extrusionOk="0">
                <a:moveTo>
                  <a:pt x="0" y="516663"/>
                </a:moveTo>
                <a:cubicBezTo>
                  <a:pt x="-33207" y="127681"/>
                  <a:pt x="222793" y="33836"/>
                  <a:pt x="530698" y="0"/>
                </a:cubicBezTo>
                <a:cubicBezTo>
                  <a:pt x="599198" y="15096"/>
                  <a:pt x="800443" y="-8525"/>
                  <a:pt x="874339" y="0"/>
                </a:cubicBezTo>
                <a:cubicBezTo>
                  <a:pt x="888580" y="38364"/>
                  <a:pt x="1340376" y="53846"/>
                  <a:pt x="1640921" y="0"/>
                </a:cubicBezTo>
                <a:cubicBezTo>
                  <a:pt x="1871210" y="-27011"/>
                  <a:pt x="2145073" y="-39907"/>
                  <a:pt x="2407504" y="0"/>
                </a:cubicBezTo>
                <a:cubicBezTo>
                  <a:pt x="2655297" y="6535"/>
                  <a:pt x="2678986" y="-15405"/>
                  <a:pt x="2751145" y="0"/>
                </a:cubicBezTo>
                <a:cubicBezTo>
                  <a:pt x="2836911" y="74119"/>
                  <a:pt x="2974624" y="60818"/>
                  <a:pt x="3094785" y="0"/>
                </a:cubicBezTo>
                <a:cubicBezTo>
                  <a:pt x="3278745" y="2339"/>
                  <a:pt x="3506228" y="86863"/>
                  <a:pt x="3755632" y="0"/>
                </a:cubicBezTo>
                <a:cubicBezTo>
                  <a:pt x="4017223" y="62315"/>
                  <a:pt x="4272148" y="-22362"/>
                  <a:pt x="4522215" y="0"/>
                </a:cubicBezTo>
                <a:cubicBezTo>
                  <a:pt x="4789166" y="-8096"/>
                  <a:pt x="4708434" y="-36700"/>
                  <a:pt x="4865856" y="0"/>
                </a:cubicBezTo>
                <a:cubicBezTo>
                  <a:pt x="4876545" y="12695"/>
                  <a:pt x="5370380" y="19014"/>
                  <a:pt x="5738174" y="0"/>
                </a:cubicBezTo>
                <a:cubicBezTo>
                  <a:pt x="6046526" y="-3590"/>
                  <a:pt x="6100391" y="17096"/>
                  <a:pt x="6293285" y="0"/>
                </a:cubicBezTo>
                <a:cubicBezTo>
                  <a:pt x="6537040" y="7080"/>
                  <a:pt x="6601825" y="-28875"/>
                  <a:pt x="6848397" y="0"/>
                </a:cubicBezTo>
                <a:cubicBezTo>
                  <a:pt x="7033012" y="26304"/>
                  <a:pt x="7034150" y="-8790"/>
                  <a:pt x="7192038" y="0"/>
                </a:cubicBezTo>
                <a:cubicBezTo>
                  <a:pt x="7368727" y="10412"/>
                  <a:pt x="7736209" y="-76480"/>
                  <a:pt x="7958620" y="0"/>
                </a:cubicBezTo>
                <a:cubicBezTo>
                  <a:pt x="8196674" y="83058"/>
                  <a:pt x="8587842" y="5878"/>
                  <a:pt x="8830939" y="0"/>
                </a:cubicBezTo>
                <a:cubicBezTo>
                  <a:pt x="9170220" y="26272"/>
                  <a:pt x="9339584" y="23170"/>
                  <a:pt x="9703257" y="0"/>
                </a:cubicBezTo>
                <a:cubicBezTo>
                  <a:pt x="10133466" y="-39448"/>
                  <a:pt x="10195129" y="-8584"/>
                  <a:pt x="10469840" y="0"/>
                </a:cubicBezTo>
                <a:cubicBezTo>
                  <a:pt x="10692599" y="2351"/>
                  <a:pt x="10831544" y="-14335"/>
                  <a:pt x="11104253" y="0"/>
                </a:cubicBezTo>
                <a:cubicBezTo>
                  <a:pt x="11274066" y="35732"/>
                  <a:pt x="11636808" y="319793"/>
                  <a:pt x="11634951" y="516663"/>
                </a:cubicBezTo>
                <a:cubicBezTo>
                  <a:pt x="11668939" y="662346"/>
                  <a:pt x="11676647" y="1061548"/>
                  <a:pt x="11634951" y="1252649"/>
                </a:cubicBezTo>
                <a:cubicBezTo>
                  <a:pt x="11628259" y="1446041"/>
                  <a:pt x="11580520" y="1635269"/>
                  <a:pt x="11634951" y="1852340"/>
                </a:cubicBezTo>
                <a:cubicBezTo>
                  <a:pt x="11742946" y="1965211"/>
                  <a:pt x="11694948" y="2247943"/>
                  <a:pt x="11634951" y="2561067"/>
                </a:cubicBezTo>
                <a:cubicBezTo>
                  <a:pt x="11615292" y="2817103"/>
                  <a:pt x="11584198" y="2924479"/>
                  <a:pt x="11634951" y="3242535"/>
                </a:cubicBezTo>
                <a:cubicBezTo>
                  <a:pt x="11673788" y="3600814"/>
                  <a:pt x="11474754" y="3745598"/>
                  <a:pt x="11104253" y="3759199"/>
                </a:cubicBezTo>
                <a:cubicBezTo>
                  <a:pt x="10875485" y="3754242"/>
                  <a:pt x="10488492" y="3741500"/>
                  <a:pt x="10337670" y="3759199"/>
                </a:cubicBezTo>
                <a:cubicBezTo>
                  <a:pt x="10133649" y="3720338"/>
                  <a:pt x="10078014" y="3762857"/>
                  <a:pt x="9888294" y="3759199"/>
                </a:cubicBezTo>
                <a:cubicBezTo>
                  <a:pt x="9696090" y="3774165"/>
                  <a:pt x="9704674" y="3772465"/>
                  <a:pt x="9544654" y="3759199"/>
                </a:cubicBezTo>
                <a:cubicBezTo>
                  <a:pt x="9429099" y="3807190"/>
                  <a:pt x="9176010" y="3718842"/>
                  <a:pt x="8989542" y="3759199"/>
                </a:cubicBezTo>
                <a:cubicBezTo>
                  <a:pt x="8818038" y="3720939"/>
                  <a:pt x="8402142" y="3750172"/>
                  <a:pt x="8222959" y="3759199"/>
                </a:cubicBezTo>
                <a:cubicBezTo>
                  <a:pt x="8040210" y="3687356"/>
                  <a:pt x="7866268" y="3707206"/>
                  <a:pt x="7562112" y="3759199"/>
                </a:cubicBezTo>
                <a:cubicBezTo>
                  <a:pt x="7268538" y="3743460"/>
                  <a:pt x="7264048" y="3751015"/>
                  <a:pt x="7112736" y="3759199"/>
                </a:cubicBezTo>
                <a:cubicBezTo>
                  <a:pt x="6962684" y="3767189"/>
                  <a:pt x="6902084" y="3762641"/>
                  <a:pt x="6769095" y="3759199"/>
                </a:cubicBezTo>
                <a:cubicBezTo>
                  <a:pt x="6571194" y="3820832"/>
                  <a:pt x="6282978" y="3763010"/>
                  <a:pt x="5896777" y="3759199"/>
                </a:cubicBezTo>
                <a:cubicBezTo>
                  <a:pt x="5597719" y="3711293"/>
                  <a:pt x="5510035" y="3764019"/>
                  <a:pt x="5341666" y="3759199"/>
                </a:cubicBezTo>
                <a:cubicBezTo>
                  <a:pt x="5144305" y="3821604"/>
                  <a:pt x="4773360" y="3748544"/>
                  <a:pt x="4575083" y="3759199"/>
                </a:cubicBezTo>
                <a:cubicBezTo>
                  <a:pt x="4352056" y="3741479"/>
                  <a:pt x="4315373" y="3760430"/>
                  <a:pt x="4231442" y="3759199"/>
                </a:cubicBezTo>
                <a:cubicBezTo>
                  <a:pt x="4164388" y="3762453"/>
                  <a:pt x="3918912" y="3725192"/>
                  <a:pt x="3782066" y="3759199"/>
                </a:cubicBezTo>
                <a:cubicBezTo>
                  <a:pt x="3609929" y="3700929"/>
                  <a:pt x="3232008" y="3848736"/>
                  <a:pt x="3015483" y="3759199"/>
                </a:cubicBezTo>
                <a:cubicBezTo>
                  <a:pt x="2879427" y="3756854"/>
                  <a:pt x="2690265" y="3790354"/>
                  <a:pt x="2566107" y="3759199"/>
                </a:cubicBezTo>
                <a:cubicBezTo>
                  <a:pt x="2427589" y="3782672"/>
                  <a:pt x="2318961" y="3787856"/>
                  <a:pt x="2116731" y="3759199"/>
                </a:cubicBezTo>
                <a:cubicBezTo>
                  <a:pt x="1857002" y="3717406"/>
                  <a:pt x="1708177" y="3758183"/>
                  <a:pt x="1350149" y="3759199"/>
                </a:cubicBezTo>
                <a:cubicBezTo>
                  <a:pt x="1034451" y="3742618"/>
                  <a:pt x="890823" y="3691881"/>
                  <a:pt x="530698" y="3759199"/>
                </a:cubicBezTo>
                <a:cubicBezTo>
                  <a:pt x="224652" y="3764995"/>
                  <a:pt x="4327" y="3424073"/>
                  <a:pt x="0" y="3242535"/>
                </a:cubicBezTo>
                <a:cubicBezTo>
                  <a:pt x="37129" y="3061256"/>
                  <a:pt x="-62245" y="2729176"/>
                  <a:pt x="0" y="2561067"/>
                </a:cubicBezTo>
                <a:cubicBezTo>
                  <a:pt x="60383" y="2475320"/>
                  <a:pt x="38064" y="2228746"/>
                  <a:pt x="0" y="1906858"/>
                </a:cubicBezTo>
                <a:cubicBezTo>
                  <a:pt x="49427" y="1649325"/>
                  <a:pt x="40253" y="1438917"/>
                  <a:pt x="0" y="1279907"/>
                </a:cubicBezTo>
                <a:cubicBezTo>
                  <a:pt x="-25867" y="1136172"/>
                  <a:pt x="-75284" y="821239"/>
                  <a:pt x="0" y="516663"/>
                </a:cubicBezTo>
                <a:close/>
              </a:path>
              <a:path w="11634951" h="3759199" stroke="0" extrusionOk="0">
                <a:moveTo>
                  <a:pt x="0" y="516663"/>
                </a:moveTo>
                <a:cubicBezTo>
                  <a:pt x="-17990" y="137524"/>
                  <a:pt x="310736" y="127964"/>
                  <a:pt x="530698" y="0"/>
                </a:cubicBezTo>
                <a:cubicBezTo>
                  <a:pt x="684765" y="40205"/>
                  <a:pt x="968263" y="-12029"/>
                  <a:pt x="1085810" y="0"/>
                </a:cubicBezTo>
                <a:cubicBezTo>
                  <a:pt x="1179018" y="-22164"/>
                  <a:pt x="1408073" y="-44440"/>
                  <a:pt x="1852392" y="0"/>
                </a:cubicBezTo>
                <a:cubicBezTo>
                  <a:pt x="2201886" y="38617"/>
                  <a:pt x="2052947" y="48326"/>
                  <a:pt x="2196033" y="0"/>
                </a:cubicBezTo>
                <a:cubicBezTo>
                  <a:pt x="2327109" y="77241"/>
                  <a:pt x="2697068" y="-1842"/>
                  <a:pt x="2962616" y="0"/>
                </a:cubicBezTo>
                <a:cubicBezTo>
                  <a:pt x="3206726" y="35236"/>
                  <a:pt x="3179458" y="-10206"/>
                  <a:pt x="3306256" y="0"/>
                </a:cubicBezTo>
                <a:cubicBezTo>
                  <a:pt x="3476390" y="61276"/>
                  <a:pt x="3706357" y="117123"/>
                  <a:pt x="4072839" y="0"/>
                </a:cubicBezTo>
                <a:cubicBezTo>
                  <a:pt x="4462571" y="-41005"/>
                  <a:pt x="4467394" y="977"/>
                  <a:pt x="4733686" y="0"/>
                </a:cubicBezTo>
                <a:cubicBezTo>
                  <a:pt x="4973038" y="32215"/>
                  <a:pt x="5103704" y="7301"/>
                  <a:pt x="5288798" y="0"/>
                </a:cubicBezTo>
                <a:cubicBezTo>
                  <a:pt x="5542060" y="70813"/>
                  <a:pt x="5815171" y="21526"/>
                  <a:pt x="5949645" y="0"/>
                </a:cubicBezTo>
                <a:cubicBezTo>
                  <a:pt x="6066311" y="-17486"/>
                  <a:pt x="6256566" y="-72863"/>
                  <a:pt x="6716228" y="0"/>
                </a:cubicBezTo>
                <a:cubicBezTo>
                  <a:pt x="7085351" y="4506"/>
                  <a:pt x="7054966" y="-1628"/>
                  <a:pt x="7377075" y="0"/>
                </a:cubicBezTo>
                <a:cubicBezTo>
                  <a:pt x="7692009" y="5288"/>
                  <a:pt x="7661977" y="-4010"/>
                  <a:pt x="7826451" y="0"/>
                </a:cubicBezTo>
                <a:cubicBezTo>
                  <a:pt x="7978655" y="16774"/>
                  <a:pt x="8189332" y="613"/>
                  <a:pt x="8275827" y="0"/>
                </a:cubicBezTo>
                <a:cubicBezTo>
                  <a:pt x="8408900" y="-13509"/>
                  <a:pt x="8603082" y="13669"/>
                  <a:pt x="8725203" y="0"/>
                </a:cubicBezTo>
                <a:cubicBezTo>
                  <a:pt x="8870756" y="3067"/>
                  <a:pt x="8942761" y="14362"/>
                  <a:pt x="9174579" y="0"/>
                </a:cubicBezTo>
                <a:cubicBezTo>
                  <a:pt x="9340052" y="3688"/>
                  <a:pt x="9680650" y="-36415"/>
                  <a:pt x="9941162" y="0"/>
                </a:cubicBezTo>
                <a:cubicBezTo>
                  <a:pt x="10134707" y="-1486"/>
                  <a:pt x="10230322" y="44111"/>
                  <a:pt x="10390538" y="0"/>
                </a:cubicBezTo>
                <a:cubicBezTo>
                  <a:pt x="10497749" y="32607"/>
                  <a:pt x="10810483" y="8351"/>
                  <a:pt x="11104253" y="0"/>
                </a:cubicBezTo>
                <a:cubicBezTo>
                  <a:pt x="11257592" y="13533"/>
                  <a:pt x="11671443" y="180481"/>
                  <a:pt x="11634951" y="516663"/>
                </a:cubicBezTo>
                <a:cubicBezTo>
                  <a:pt x="11617426" y="646135"/>
                  <a:pt x="11577348" y="1059558"/>
                  <a:pt x="11634951" y="1225390"/>
                </a:cubicBezTo>
                <a:cubicBezTo>
                  <a:pt x="11639937" y="1492571"/>
                  <a:pt x="11735559" y="1723347"/>
                  <a:pt x="11634951" y="1934116"/>
                </a:cubicBezTo>
                <a:cubicBezTo>
                  <a:pt x="11638671" y="2109522"/>
                  <a:pt x="11621601" y="2413663"/>
                  <a:pt x="11634951" y="2642843"/>
                </a:cubicBezTo>
                <a:cubicBezTo>
                  <a:pt x="11688594" y="2897143"/>
                  <a:pt x="11670136" y="3146473"/>
                  <a:pt x="11634951" y="3242535"/>
                </a:cubicBezTo>
                <a:cubicBezTo>
                  <a:pt x="11549040" y="3584127"/>
                  <a:pt x="11466148" y="3828472"/>
                  <a:pt x="11104253" y="3759199"/>
                </a:cubicBezTo>
                <a:cubicBezTo>
                  <a:pt x="11018778" y="3761659"/>
                  <a:pt x="10831482" y="3766943"/>
                  <a:pt x="10760612" y="3759199"/>
                </a:cubicBezTo>
                <a:cubicBezTo>
                  <a:pt x="10674554" y="3752027"/>
                  <a:pt x="10584685" y="3782641"/>
                  <a:pt x="10416972" y="3759199"/>
                </a:cubicBezTo>
                <a:cubicBezTo>
                  <a:pt x="10266384" y="3728179"/>
                  <a:pt x="10142244" y="3747316"/>
                  <a:pt x="10073331" y="3759199"/>
                </a:cubicBezTo>
                <a:cubicBezTo>
                  <a:pt x="9998083" y="3768737"/>
                  <a:pt x="9833484" y="3767964"/>
                  <a:pt x="9729691" y="3759199"/>
                </a:cubicBezTo>
                <a:cubicBezTo>
                  <a:pt x="9614170" y="3722200"/>
                  <a:pt x="9416161" y="3742152"/>
                  <a:pt x="9174579" y="3759199"/>
                </a:cubicBezTo>
                <a:cubicBezTo>
                  <a:pt x="8904174" y="3772288"/>
                  <a:pt x="8776608" y="3698406"/>
                  <a:pt x="8513732" y="3759199"/>
                </a:cubicBezTo>
                <a:cubicBezTo>
                  <a:pt x="8229839" y="3828249"/>
                  <a:pt x="8043886" y="3804289"/>
                  <a:pt x="7641414" y="3759199"/>
                </a:cubicBezTo>
                <a:cubicBezTo>
                  <a:pt x="7235734" y="3763624"/>
                  <a:pt x="7144507" y="3716135"/>
                  <a:pt x="6980567" y="3759199"/>
                </a:cubicBezTo>
                <a:cubicBezTo>
                  <a:pt x="6807608" y="3758393"/>
                  <a:pt x="6721547" y="3793311"/>
                  <a:pt x="6636926" y="3759199"/>
                </a:cubicBezTo>
                <a:cubicBezTo>
                  <a:pt x="6464863" y="3680894"/>
                  <a:pt x="6259406" y="3790688"/>
                  <a:pt x="5870343" y="3759199"/>
                </a:cubicBezTo>
                <a:cubicBezTo>
                  <a:pt x="5517616" y="3735737"/>
                  <a:pt x="5550297" y="3773313"/>
                  <a:pt x="5420967" y="3759199"/>
                </a:cubicBezTo>
                <a:cubicBezTo>
                  <a:pt x="5314649" y="3725344"/>
                  <a:pt x="4871597" y="3793824"/>
                  <a:pt x="4654384" y="3759199"/>
                </a:cubicBezTo>
                <a:cubicBezTo>
                  <a:pt x="4478844" y="3841478"/>
                  <a:pt x="4204393" y="3744784"/>
                  <a:pt x="3993537" y="3759199"/>
                </a:cubicBezTo>
                <a:cubicBezTo>
                  <a:pt x="3789841" y="3734656"/>
                  <a:pt x="3764957" y="3764152"/>
                  <a:pt x="3544161" y="3759199"/>
                </a:cubicBezTo>
                <a:cubicBezTo>
                  <a:pt x="3319179" y="3816583"/>
                  <a:pt x="2812982" y="3846159"/>
                  <a:pt x="2671843" y="3759199"/>
                </a:cubicBezTo>
                <a:cubicBezTo>
                  <a:pt x="2505153" y="3754906"/>
                  <a:pt x="2354347" y="3706822"/>
                  <a:pt x="2116731" y="3759199"/>
                </a:cubicBezTo>
                <a:cubicBezTo>
                  <a:pt x="1947783" y="3888682"/>
                  <a:pt x="1730748" y="3713233"/>
                  <a:pt x="1350149" y="3759199"/>
                </a:cubicBezTo>
                <a:cubicBezTo>
                  <a:pt x="1003854" y="3817383"/>
                  <a:pt x="698554" y="3759780"/>
                  <a:pt x="530698" y="3759199"/>
                </a:cubicBezTo>
                <a:cubicBezTo>
                  <a:pt x="189981" y="3833912"/>
                  <a:pt x="104208" y="3585176"/>
                  <a:pt x="0" y="3242535"/>
                </a:cubicBezTo>
                <a:cubicBezTo>
                  <a:pt x="1775" y="3049113"/>
                  <a:pt x="20720" y="2932913"/>
                  <a:pt x="0" y="2642843"/>
                </a:cubicBezTo>
                <a:cubicBezTo>
                  <a:pt x="7924" y="2389972"/>
                  <a:pt x="25029" y="2186863"/>
                  <a:pt x="0" y="1988634"/>
                </a:cubicBezTo>
                <a:cubicBezTo>
                  <a:pt x="4274" y="1866373"/>
                  <a:pt x="-50803" y="1475051"/>
                  <a:pt x="0" y="1252649"/>
                </a:cubicBezTo>
                <a:cubicBezTo>
                  <a:pt x="39827" y="1080257"/>
                  <a:pt x="-65636" y="770493"/>
                  <a:pt x="0" y="516663"/>
                </a:cubicBezTo>
                <a:close/>
              </a:path>
              <a:path w="11634951" h="3759199" fill="none" stroke="0" extrusionOk="0">
                <a:moveTo>
                  <a:pt x="0" y="516663"/>
                </a:moveTo>
                <a:cubicBezTo>
                  <a:pt x="-38637" y="167060"/>
                  <a:pt x="142356" y="-46869"/>
                  <a:pt x="530698" y="0"/>
                </a:cubicBezTo>
                <a:cubicBezTo>
                  <a:pt x="587931" y="-26024"/>
                  <a:pt x="785206" y="-30252"/>
                  <a:pt x="874339" y="0"/>
                </a:cubicBezTo>
                <a:cubicBezTo>
                  <a:pt x="957709" y="-49080"/>
                  <a:pt x="1431740" y="-22479"/>
                  <a:pt x="1640921" y="0"/>
                </a:cubicBezTo>
                <a:cubicBezTo>
                  <a:pt x="1904979" y="6580"/>
                  <a:pt x="2112125" y="-111"/>
                  <a:pt x="2407504" y="0"/>
                </a:cubicBezTo>
                <a:cubicBezTo>
                  <a:pt x="2658326" y="7331"/>
                  <a:pt x="2677069" y="-10357"/>
                  <a:pt x="2751145" y="0"/>
                </a:cubicBezTo>
                <a:cubicBezTo>
                  <a:pt x="2830728" y="-14884"/>
                  <a:pt x="2966511" y="2992"/>
                  <a:pt x="3094785" y="0"/>
                </a:cubicBezTo>
                <a:cubicBezTo>
                  <a:pt x="3281073" y="21106"/>
                  <a:pt x="3462825" y="34390"/>
                  <a:pt x="3755632" y="0"/>
                </a:cubicBezTo>
                <a:cubicBezTo>
                  <a:pt x="4066422" y="16269"/>
                  <a:pt x="4258344" y="-22750"/>
                  <a:pt x="4522215" y="0"/>
                </a:cubicBezTo>
                <a:cubicBezTo>
                  <a:pt x="4827143" y="-4962"/>
                  <a:pt x="4739523" y="-11727"/>
                  <a:pt x="4865856" y="0"/>
                </a:cubicBezTo>
                <a:cubicBezTo>
                  <a:pt x="4921132" y="-35470"/>
                  <a:pt x="5418080" y="59806"/>
                  <a:pt x="5738174" y="0"/>
                </a:cubicBezTo>
                <a:cubicBezTo>
                  <a:pt x="6005394" y="-2389"/>
                  <a:pt x="6102334" y="-13695"/>
                  <a:pt x="6293285" y="0"/>
                </a:cubicBezTo>
                <a:cubicBezTo>
                  <a:pt x="6500410" y="10282"/>
                  <a:pt x="6671059" y="-50040"/>
                  <a:pt x="6848397" y="0"/>
                </a:cubicBezTo>
                <a:cubicBezTo>
                  <a:pt x="7033273" y="27209"/>
                  <a:pt x="7031544" y="588"/>
                  <a:pt x="7192038" y="0"/>
                </a:cubicBezTo>
                <a:cubicBezTo>
                  <a:pt x="7318243" y="-22609"/>
                  <a:pt x="7777334" y="-11131"/>
                  <a:pt x="7958620" y="0"/>
                </a:cubicBezTo>
                <a:cubicBezTo>
                  <a:pt x="8199284" y="7527"/>
                  <a:pt x="8452397" y="-17802"/>
                  <a:pt x="8830939" y="0"/>
                </a:cubicBezTo>
                <a:cubicBezTo>
                  <a:pt x="9120981" y="50853"/>
                  <a:pt x="9354314" y="21760"/>
                  <a:pt x="9703257" y="0"/>
                </a:cubicBezTo>
                <a:cubicBezTo>
                  <a:pt x="10100159" y="-15621"/>
                  <a:pt x="10231413" y="-11974"/>
                  <a:pt x="10469840" y="0"/>
                </a:cubicBezTo>
                <a:cubicBezTo>
                  <a:pt x="10732036" y="-911"/>
                  <a:pt x="10801118" y="4140"/>
                  <a:pt x="11104253" y="0"/>
                </a:cubicBezTo>
                <a:cubicBezTo>
                  <a:pt x="11308658" y="-75878"/>
                  <a:pt x="11523248" y="258190"/>
                  <a:pt x="11634951" y="516663"/>
                </a:cubicBezTo>
                <a:cubicBezTo>
                  <a:pt x="11710311" y="672896"/>
                  <a:pt x="11657799" y="1075342"/>
                  <a:pt x="11634951" y="1252649"/>
                </a:cubicBezTo>
                <a:cubicBezTo>
                  <a:pt x="11690767" y="1461258"/>
                  <a:pt x="11603421" y="1682268"/>
                  <a:pt x="11634951" y="1852340"/>
                </a:cubicBezTo>
                <a:cubicBezTo>
                  <a:pt x="11682615" y="2019359"/>
                  <a:pt x="11703455" y="2280806"/>
                  <a:pt x="11634951" y="2561067"/>
                </a:cubicBezTo>
                <a:cubicBezTo>
                  <a:pt x="11586977" y="2831331"/>
                  <a:pt x="11660467" y="2943953"/>
                  <a:pt x="11634951" y="3242535"/>
                </a:cubicBezTo>
                <a:cubicBezTo>
                  <a:pt x="11671153" y="3539549"/>
                  <a:pt x="11501599" y="3712507"/>
                  <a:pt x="11104253" y="3759199"/>
                </a:cubicBezTo>
                <a:cubicBezTo>
                  <a:pt x="10953159" y="3800423"/>
                  <a:pt x="10536169" y="3731905"/>
                  <a:pt x="10337670" y="3759199"/>
                </a:cubicBezTo>
                <a:cubicBezTo>
                  <a:pt x="10137776" y="3728117"/>
                  <a:pt x="10088957" y="3752360"/>
                  <a:pt x="9888294" y="3759199"/>
                </a:cubicBezTo>
                <a:cubicBezTo>
                  <a:pt x="9695801" y="3773212"/>
                  <a:pt x="9704278" y="3773531"/>
                  <a:pt x="9544654" y="3759199"/>
                </a:cubicBezTo>
                <a:cubicBezTo>
                  <a:pt x="9372949" y="3780814"/>
                  <a:pt x="9155460" y="3826824"/>
                  <a:pt x="8989542" y="3759199"/>
                </a:cubicBezTo>
                <a:cubicBezTo>
                  <a:pt x="8827454" y="3746738"/>
                  <a:pt x="8381692" y="3788524"/>
                  <a:pt x="8222959" y="3759199"/>
                </a:cubicBezTo>
                <a:cubicBezTo>
                  <a:pt x="8000375" y="3704559"/>
                  <a:pt x="7861278" y="3769863"/>
                  <a:pt x="7562112" y="3759199"/>
                </a:cubicBezTo>
                <a:cubicBezTo>
                  <a:pt x="7263307" y="3741094"/>
                  <a:pt x="7263023" y="3754274"/>
                  <a:pt x="7112736" y="3759199"/>
                </a:cubicBezTo>
                <a:cubicBezTo>
                  <a:pt x="6960087" y="3767653"/>
                  <a:pt x="6906488" y="3746733"/>
                  <a:pt x="6769095" y="3759199"/>
                </a:cubicBezTo>
                <a:cubicBezTo>
                  <a:pt x="6635235" y="3759163"/>
                  <a:pt x="6217019" y="3778766"/>
                  <a:pt x="5896777" y="3759199"/>
                </a:cubicBezTo>
                <a:cubicBezTo>
                  <a:pt x="5610044" y="3745070"/>
                  <a:pt x="5498724" y="3735637"/>
                  <a:pt x="5341666" y="3759199"/>
                </a:cubicBezTo>
                <a:cubicBezTo>
                  <a:pt x="5154086" y="3819669"/>
                  <a:pt x="4794774" y="3793714"/>
                  <a:pt x="4575083" y="3759199"/>
                </a:cubicBezTo>
                <a:cubicBezTo>
                  <a:pt x="4364615" y="3737112"/>
                  <a:pt x="4327752" y="3757060"/>
                  <a:pt x="4231442" y="3759199"/>
                </a:cubicBezTo>
                <a:cubicBezTo>
                  <a:pt x="4155131" y="3743996"/>
                  <a:pt x="3948205" y="3783869"/>
                  <a:pt x="3782066" y="3759199"/>
                </a:cubicBezTo>
                <a:cubicBezTo>
                  <a:pt x="3657482" y="3740734"/>
                  <a:pt x="3195867" y="3772698"/>
                  <a:pt x="3015483" y="3759199"/>
                </a:cubicBezTo>
                <a:cubicBezTo>
                  <a:pt x="2856863" y="3717295"/>
                  <a:pt x="2730682" y="3761885"/>
                  <a:pt x="2566107" y="3759199"/>
                </a:cubicBezTo>
                <a:cubicBezTo>
                  <a:pt x="2445222" y="3756129"/>
                  <a:pt x="2308428" y="3735721"/>
                  <a:pt x="2116731" y="3759199"/>
                </a:cubicBezTo>
                <a:cubicBezTo>
                  <a:pt x="1839196" y="3796255"/>
                  <a:pt x="1668453" y="3745264"/>
                  <a:pt x="1350149" y="3759199"/>
                </a:cubicBezTo>
                <a:cubicBezTo>
                  <a:pt x="1025002" y="3785905"/>
                  <a:pt x="827619" y="3705820"/>
                  <a:pt x="530698" y="3759199"/>
                </a:cubicBezTo>
                <a:cubicBezTo>
                  <a:pt x="171530" y="3790496"/>
                  <a:pt x="-44033" y="3429961"/>
                  <a:pt x="0" y="3242535"/>
                </a:cubicBezTo>
                <a:cubicBezTo>
                  <a:pt x="-7450" y="3056718"/>
                  <a:pt x="-87005" y="2713888"/>
                  <a:pt x="0" y="2561067"/>
                </a:cubicBezTo>
                <a:cubicBezTo>
                  <a:pt x="34364" y="2380003"/>
                  <a:pt x="3317" y="2226252"/>
                  <a:pt x="0" y="1906858"/>
                </a:cubicBezTo>
                <a:cubicBezTo>
                  <a:pt x="44048" y="1647200"/>
                  <a:pt x="69838" y="1480466"/>
                  <a:pt x="0" y="1279907"/>
                </a:cubicBezTo>
                <a:cubicBezTo>
                  <a:pt x="-1294" y="1083492"/>
                  <a:pt x="2990" y="842885"/>
                  <a:pt x="0" y="516663"/>
                </a:cubicBezTo>
                <a:close/>
              </a:path>
              <a:path w="11634951" h="3759199" fill="none" stroke="0" extrusionOk="0">
                <a:moveTo>
                  <a:pt x="0" y="516663"/>
                </a:moveTo>
                <a:cubicBezTo>
                  <a:pt x="-52927" y="142479"/>
                  <a:pt x="220173" y="38460"/>
                  <a:pt x="530698" y="0"/>
                </a:cubicBezTo>
                <a:cubicBezTo>
                  <a:pt x="604720" y="-4035"/>
                  <a:pt x="788250" y="-7813"/>
                  <a:pt x="874339" y="0"/>
                </a:cubicBezTo>
                <a:cubicBezTo>
                  <a:pt x="920859" y="-11087"/>
                  <a:pt x="1366448" y="13310"/>
                  <a:pt x="1640921" y="0"/>
                </a:cubicBezTo>
                <a:cubicBezTo>
                  <a:pt x="1930899" y="8162"/>
                  <a:pt x="2186333" y="12206"/>
                  <a:pt x="2407504" y="0"/>
                </a:cubicBezTo>
                <a:cubicBezTo>
                  <a:pt x="2660297" y="12599"/>
                  <a:pt x="2681276" y="-9073"/>
                  <a:pt x="2751145" y="0"/>
                </a:cubicBezTo>
                <a:cubicBezTo>
                  <a:pt x="2833495" y="37052"/>
                  <a:pt x="2970348" y="44658"/>
                  <a:pt x="3094785" y="0"/>
                </a:cubicBezTo>
                <a:cubicBezTo>
                  <a:pt x="3273808" y="18098"/>
                  <a:pt x="3482529" y="41115"/>
                  <a:pt x="3755632" y="0"/>
                </a:cubicBezTo>
                <a:cubicBezTo>
                  <a:pt x="4036260" y="24705"/>
                  <a:pt x="4263718" y="-32737"/>
                  <a:pt x="4522215" y="0"/>
                </a:cubicBezTo>
                <a:cubicBezTo>
                  <a:pt x="4813018" y="233"/>
                  <a:pt x="4735593" y="-22103"/>
                  <a:pt x="4865856" y="0"/>
                </a:cubicBezTo>
                <a:cubicBezTo>
                  <a:pt x="4903305" y="10278"/>
                  <a:pt x="5424751" y="67605"/>
                  <a:pt x="5738174" y="0"/>
                </a:cubicBezTo>
                <a:cubicBezTo>
                  <a:pt x="6027944" y="1982"/>
                  <a:pt x="6103977" y="-3679"/>
                  <a:pt x="6293285" y="0"/>
                </a:cubicBezTo>
                <a:cubicBezTo>
                  <a:pt x="6524946" y="31449"/>
                  <a:pt x="6603241" y="-21352"/>
                  <a:pt x="6848397" y="0"/>
                </a:cubicBezTo>
                <a:cubicBezTo>
                  <a:pt x="7035778" y="27612"/>
                  <a:pt x="7035756" y="-16"/>
                  <a:pt x="7192038" y="0"/>
                </a:cubicBezTo>
                <a:cubicBezTo>
                  <a:pt x="7323764" y="-23628"/>
                  <a:pt x="7794078" y="-42300"/>
                  <a:pt x="7958620" y="0"/>
                </a:cubicBezTo>
                <a:cubicBezTo>
                  <a:pt x="8206683" y="39716"/>
                  <a:pt x="8497964" y="-7732"/>
                  <a:pt x="8830939" y="0"/>
                </a:cubicBezTo>
                <a:cubicBezTo>
                  <a:pt x="9160171" y="36324"/>
                  <a:pt x="9325921" y="29456"/>
                  <a:pt x="9703257" y="0"/>
                </a:cubicBezTo>
                <a:cubicBezTo>
                  <a:pt x="10105840" y="-36763"/>
                  <a:pt x="10209474" y="7584"/>
                  <a:pt x="10469840" y="0"/>
                </a:cubicBezTo>
                <a:cubicBezTo>
                  <a:pt x="10714291" y="1832"/>
                  <a:pt x="10820840" y="-13491"/>
                  <a:pt x="11104253" y="0"/>
                </a:cubicBezTo>
                <a:cubicBezTo>
                  <a:pt x="11310386" y="8079"/>
                  <a:pt x="11573898" y="297119"/>
                  <a:pt x="11634951" y="516663"/>
                </a:cubicBezTo>
                <a:cubicBezTo>
                  <a:pt x="11684254" y="670412"/>
                  <a:pt x="11652649" y="1064110"/>
                  <a:pt x="11634951" y="1252649"/>
                </a:cubicBezTo>
                <a:cubicBezTo>
                  <a:pt x="11654791" y="1463066"/>
                  <a:pt x="11569897" y="1659257"/>
                  <a:pt x="11634951" y="1852340"/>
                </a:cubicBezTo>
                <a:cubicBezTo>
                  <a:pt x="11695484" y="1942374"/>
                  <a:pt x="11727885" y="2330370"/>
                  <a:pt x="11634951" y="2561067"/>
                </a:cubicBezTo>
                <a:cubicBezTo>
                  <a:pt x="11619769" y="2834050"/>
                  <a:pt x="11606034" y="2938412"/>
                  <a:pt x="11634951" y="3242535"/>
                </a:cubicBezTo>
                <a:cubicBezTo>
                  <a:pt x="11698019" y="3592913"/>
                  <a:pt x="11513746" y="3716012"/>
                  <a:pt x="11104253" y="3759199"/>
                </a:cubicBezTo>
                <a:cubicBezTo>
                  <a:pt x="10919097" y="3777900"/>
                  <a:pt x="10508005" y="3735427"/>
                  <a:pt x="10337670" y="3759199"/>
                </a:cubicBezTo>
                <a:cubicBezTo>
                  <a:pt x="10146676" y="3722550"/>
                  <a:pt x="10080479" y="3757023"/>
                  <a:pt x="9888294" y="3759199"/>
                </a:cubicBezTo>
                <a:cubicBezTo>
                  <a:pt x="9695649" y="3774243"/>
                  <a:pt x="9704156" y="3772350"/>
                  <a:pt x="9544654" y="3759199"/>
                </a:cubicBezTo>
                <a:cubicBezTo>
                  <a:pt x="9450774" y="3794441"/>
                  <a:pt x="9163378" y="3765500"/>
                  <a:pt x="8989542" y="3759199"/>
                </a:cubicBezTo>
                <a:cubicBezTo>
                  <a:pt x="8794628" y="3691690"/>
                  <a:pt x="8369834" y="3763003"/>
                  <a:pt x="8222959" y="3759199"/>
                </a:cubicBezTo>
                <a:cubicBezTo>
                  <a:pt x="8018268" y="3696034"/>
                  <a:pt x="7838385" y="3730478"/>
                  <a:pt x="7562112" y="3759199"/>
                </a:cubicBezTo>
                <a:cubicBezTo>
                  <a:pt x="7265554" y="3743026"/>
                  <a:pt x="7263070" y="3751323"/>
                  <a:pt x="7112736" y="3759199"/>
                </a:cubicBezTo>
                <a:cubicBezTo>
                  <a:pt x="6962356" y="3765853"/>
                  <a:pt x="6898512" y="3747644"/>
                  <a:pt x="6769095" y="3759199"/>
                </a:cubicBezTo>
                <a:cubicBezTo>
                  <a:pt x="6591707" y="3805875"/>
                  <a:pt x="6325882" y="3735320"/>
                  <a:pt x="5896777" y="3759199"/>
                </a:cubicBezTo>
                <a:cubicBezTo>
                  <a:pt x="5594512" y="3729477"/>
                  <a:pt x="5491430" y="3749971"/>
                  <a:pt x="5341666" y="3759199"/>
                </a:cubicBezTo>
                <a:cubicBezTo>
                  <a:pt x="5133392" y="3830115"/>
                  <a:pt x="4805240" y="3715377"/>
                  <a:pt x="4575083" y="3759199"/>
                </a:cubicBezTo>
                <a:cubicBezTo>
                  <a:pt x="4356668" y="3738463"/>
                  <a:pt x="4316488" y="3760830"/>
                  <a:pt x="4231442" y="3759199"/>
                </a:cubicBezTo>
                <a:cubicBezTo>
                  <a:pt x="4174383" y="3756208"/>
                  <a:pt x="3935610" y="3747094"/>
                  <a:pt x="3782066" y="3759199"/>
                </a:cubicBezTo>
                <a:cubicBezTo>
                  <a:pt x="3631145" y="3709341"/>
                  <a:pt x="3188300" y="3806475"/>
                  <a:pt x="3015483" y="3759199"/>
                </a:cubicBezTo>
                <a:cubicBezTo>
                  <a:pt x="2885721" y="3766350"/>
                  <a:pt x="2693855" y="3780773"/>
                  <a:pt x="2566107" y="3759199"/>
                </a:cubicBezTo>
                <a:cubicBezTo>
                  <a:pt x="2415475" y="3748342"/>
                  <a:pt x="2314931" y="3753530"/>
                  <a:pt x="2116731" y="3759199"/>
                </a:cubicBezTo>
                <a:cubicBezTo>
                  <a:pt x="1855493" y="3743288"/>
                  <a:pt x="1662452" y="3746732"/>
                  <a:pt x="1350149" y="3759199"/>
                </a:cubicBezTo>
                <a:cubicBezTo>
                  <a:pt x="1026600" y="3766822"/>
                  <a:pt x="862571" y="3702471"/>
                  <a:pt x="530698" y="3759199"/>
                </a:cubicBezTo>
                <a:cubicBezTo>
                  <a:pt x="155858" y="3772592"/>
                  <a:pt x="-16581" y="3400761"/>
                  <a:pt x="0" y="3242535"/>
                </a:cubicBezTo>
                <a:cubicBezTo>
                  <a:pt x="27750" y="3047629"/>
                  <a:pt x="-62173" y="2727602"/>
                  <a:pt x="0" y="2561067"/>
                </a:cubicBezTo>
                <a:cubicBezTo>
                  <a:pt x="5923" y="2407285"/>
                  <a:pt x="49979" y="2214826"/>
                  <a:pt x="0" y="1906858"/>
                </a:cubicBezTo>
                <a:cubicBezTo>
                  <a:pt x="56799" y="1652098"/>
                  <a:pt x="68905" y="1470459"/>
                  <a:pt x="0" y="1279907"/>
                </a:cubicBezTo>
                <a:cubicBezTo>
                  <a:pt x="-19259" y="1103155"/>
                  <a:pt x="-18781" y="825399"/>
                  <a:pt x="0" y="516663"/>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1634951"/>
                      <a:gd name="connsiteY0" fmla="*/ 516663 h 3759199"/>
                      <a:gd name="connsiteX1" fmla="*/ 530698 w 11634951"/>
                      <a:gd name="connsiteY1" fmla="*/ 0 h 3759199"/>
                      <a:gd name="connsiteX2" fmla="*/ 874339 w 11634951"/>
                      <a:gd name="connsiteY2" fmla="*/ 0 h 3759199"/>
                      <a:gd name="connsiteX3" fmla="*/ 1640921 w 11634951"/>
                      <a:gd name="connsiteY3" fmla="*/ 0 h 3759199"/>
                      <a:gd name="connsiteX4" fmla="*/ 2407504 w 11634951"/>
                      <a:gd name="connsiteY4" fmla="*/ 0 h 3759199"/>
                      <a:gd name="connsiteX5" fmla="*/ 2751145 w 11634951"/>
                      <a:gd name="connsiteY5" fmla="*/ 0 h 3759199"/>
                      <a:gd name="connsiteX6" fmla="*/ 3094785 w 11634951"/>
                      <a:gd name="connsiteY6" fmla="*/ 0 h 3759199"/>
                      <a:gd name="connsiteX7" fmla="*/ 3755632 w 11634951"/>
                      <a:gd name="connsiteY7" fmla="*/ 0 h 3759199"/>
                      <a:gd name="connsiteX8" fmla="*/ 4522215 w 11634951"/>
                      <a:gd name="connsiteY8" fmla="*/ 0 h 3759199"/>
                      <a:gd name="connsiteX9" fmla="*/ 4865856 w 11634951"/>
                      <a:gd name="connsiteY9" fmla="*/ 0 h 3759199"/>
                      <a:gd name="connsiteX10" fmla="*/ 5738174 w 11634951"/>
                      <a:gd name="connsiteY10" fmla="*/ 0 h 3759199"/>
                      <a:gd name="connsiteX11" fmla="*/ 6293285 w 11634951"/>
                      <a:gd name="connsiteY11" fmla="*/ 0 h 3759199"/>
                      <a:gd name="connsiteX12" fmla="*/ 6848397 w 11634951"/>
                      <a:gd name="connsiteY12" fmla="*/ 0 h 3759199"/>
                      <a:gd name="connsiteX13" fmla="*/ 7192038 w 11634951"/>
                      <a:gd name="connsiteY13" fmla="*/ 0 h 3759199"/>
                      <a:gd name="connsiteX14" fmla="*/ 7958620 w 11634951"/>
                      <a:gd name="connsiteY14" fmla="*/ 0 h 3759199"/>
                      <a:gd name="connsiteX15" fmla="*/ 8830939 w 11634951"/>
                      <a:gd name="connsiteY15" fmla="*/ 0 h 3759199"/>
                      <a:gd name="connsiteX16" fmla="*/ 9703257 w 11634951"/>
                      <a:gd name="connsiteY16" fmla="*/ 0 h 3759199"/>
                      <a:gd name="connsiteX17" fmla="*/ 10469840 w 11634951"/>
                      <a:gd name="connsiteY17" fmla="*/ 0 h 3759199"/>
                      <a:gd name="connsiteX18" fmla="*/ 11104253 w 11634951"/>
                      <a:gd name="connsiteY18" fmla="*/ 0 h 3759199"/>
                      <a:gd name="connsiteX19" fmla="*/ 11634951 w 11634951"/>
                      <a:gd name="connsiteY19" fmla="*/ 516663 h 3759199"/>
                      <a:gd name="connsiteX20" fmla="*/ 11634951 w 11634951"/>
                      <a:gd name="connsiteY20" fmla="*/ 1252649 h 3759199"/>
                      <a:gd name="connsiteX21" fmla="*/ 11634951 w 11634951"/>
                      <a:gd name="connsiteY21" fmla="*/ 1852340 h 3759199"/>
                      <a:gd name="connsiteX22" fmla="*/ 11634951 w 11634951"/>
                      <a:gd name="connsiteY22" fmla="*/ 2561067 h 3759199"/>
                      <a:gd name="connsiteX23" fmla="*/ 11634951 w 11634951"/>
                      <a:gd name="connsiteY23" fmla="*/ 3242535 h 3759199"/>
                      <a:gd name="connsiteX24" fmla="*/ 11104253 w 11634951"/>
                      <a:gd name="connsiteY24" fmla="*/ 3759199 h 3759199"/>
                      <a:gd name="connsiteX25" fmla="*/ 10337670 w 11634951"/>
                      <a:gd name="connsiteY25" fmla="*/ 3759199 h 3759199"/>
                      <a:gd name="connsiteX26" fmla="*/ 9888294 w 11634951"/>
                      <a:gd name="connsiteY26" fmla="*/ 3759199 h 3759199"/>
                      <a:gd name="connsiteX27" fmla="*/ 9544654 w 11634951"/>
                      <a:gd name="connsiteY27" fmla="*/ 3759199 h 3759199"/>
                      <a:gd name="connsiteX28" fmla="*/ 8989542 w 11634951"/>
                      <a:gd name="connsiteY28" fmla="*/ 3759199 h 3759199"/>
                      <a:gd name="connsiteX29" fmla="*/ 8222959 w 11634951"/>
                      <a:gd name="connsiteY29" fmla="*/ 3759199 h 3759199"/>
                      <a:gd name="connsiteX30" fmla="*/ 7562112 w 11634951"/>
                      <a:gd name="connsiteY30" fmla="*/ 3759199 h 3759199"/>
                      <a:gd name="connsiteX31" fmla="*/ 7112736 w 11634951"/>
                      <a:gd name="connsiteY31" fmla="*/ 3759199 h 3759199"/>
                      <a:gd name="connsiteX32" fmla="*/ 6769095 w 11634951"/>
                      <a:gd name="connsiteY32" fmla="*/ 3759199 h 3759199"/>
                      <a:gd name="connsiteX33" fmla="*/ 5896777 w 11634951"/>
                      <a:gd name="connsiteY33" fmla="*/ 3759199 h 3759199"/>
                      <a:gd name="connsiteX34" fmla="*/ 5341666 w 11634951"/>
                      <a:gd name="connsiteY34" fmla="*/ 3759199 h 3759199"/>
                      <a:gd name="connsiteX35" fmla="*/ 4575083 w 11634951"/>
                      <a:gd name="connsiteY35" fmla="*/ 3759199 h 3759199"/>
                      <a:gd name="connsiteX36" fmla="*/ 4231442 w 11634951"/>
                      <a:gd name="connsiteY36" fmla="*/ 3759199 h 3759199"/>
                      <a:gd name="connsiteX37" fmla="*/ 3782066 w 11634951"/>
                      <a:gd name="connsiteY37" fmla="*/ 3759199 h 3759199"/>
                      <a:gd name="connsiteX38" fmla="*/ 3015483 w 11634951"/>
                      <a:gd name="connsiteY38" fmla="*/ 3759199 h 3759199"/>
                      <a:gd name="connsiteX39" fmla="*/ 2566107 w 11634951"/>
                      <a:gd name="connsiteY39" fmla="*/ 3759199 h 3759199"/>
                      <a:gd name="connsiteX40" fmla="*/ 2116731 w 11634951"/>
                      <a:gd name="connsiteY40" fmla="*/ 3759199 h 3759199"/>
                      <a:gd name="connsiteX41" fmla="*/ 1350149 w 11634951"/>
                      <a:gd name="connsiteY41" fmla="*/ 3759199 h 3759199"/>
                      <a:gd name="connsiteX42" fmla="*/ 530698 w 11634951"/>
                      <a:gd name="connsiteY42" fmla="*/ 3759199 h 3759199"/>
                      <a:gd name="connsiteX43" fmla="*/ 0 w 11634951"/>
                      <a:gd name="connsiteY43" fmla="*/ 3242535 h 3759199"/>
                      <a:gd name="connsiteX44" fmla="*/ 0 w 11634951"/>
                      <a:gd name="connsiteY44" fmla="*/ 2561067 h 3759199"/>
                      <a:gd name="connsiteX45" fmla="*/ 0 w 11634951"/>
                      <a:gd name="connsiteY45" fmla="*/ 1906858 h 3759199"/>
                      <a:gd name="connsiteX46" fmla="*/ 0 w 11634951"/>
                      <a:gd name="connsiteY46" fmla="*/ 1279907 h 3759199"/>
                      <a:gd name="connsiteX47" fmla="*/ 0 w 11634951"/>
                      <a:gd name="connsiteY47" fmla="*/ 516663 h 3759199"/>
                      <a:gd name="connsiteX0" fmla="*/ 0 w 11634951"/>
                      <a:gd name="connsiteY0" fmla="*/ 516663 h 3759199"/>
                      <a:gd name="connsiteX1" fmla="*/ 530698 w 11634951"/>
                      <a:gd name="connsiteY1" fmla="*/ 0 h 3759199"/>
                      <a:gd name="connsiteX2" fmla="*/ 1085810 w 11634951"/>
                      <a:gd name="connsiteY2" fmla="*/ 0 h 3759199"/>
                      <a:gd name="connsiteX3" fmla="*/ 1852392 w 11634951"/>
                      <a:gd name="connsiteY3" fmla="*/ 0 h 3759199"/>
                      <a:gd name="connsiteX4" fmla="*/ 2196033 w 11634951"/>
                      <a:gd name="connsiteY4" fmla="*/ 0 h 3759199"/>
                      <a:gd name="connsiteX5" fmla="*/ 2962616 w 11634951"/>
                      <a:gd name="connsiteY5" fmla="*/ 0 h 3759199"/>
                      <a:gd name="connsiteX6" fmla="*/ 3306256 w 11634951"/>
                      <a:gd name="connsiteY6" fmla="*/ 0 h 3759199"/>
                      <a:gd name="connsiteX7" fmla="*/ 4072839 w 11634951"/>
                      <a:gd name="connsiteY7" fmla="*/ 0 h 3759199"/>
                      <a:gd name="connsiteX8" fmla="*/ 4733686 w 11634951"/>
                      <a:gd name="connsiteY8" fmla="*/ 0 h 3759199"/>
                      <a:gd name="connsiteX9" fmla="*/ 5288798 w 11634951"/>
                      <a:gd name="connsiteY9" fmla="*/ 0 h 3759199"/>
                      <a:gd name="connsiteX10" fmla="*/ 5949645 w 11634951"/>
                      <a:gd name="connsiteY10" fmla="*/ 0 h 3759199"/>
                      <a:gd name="connsiteX11" fmla="*/ 6716228 w 11634951"/>
                      <a:gd name="connsiteY11" fmla="*/ 0 h 3759199"/>
                      <a:gd name="connsiteX12" fmla="*/ 7377075 w 11634951"/>
                      <a:gd name="connsiteY12" fmla="*/ 0 h 3759199"/>
                      <a:gd name="connsiteX13" fmla="*/ 7826451 w 11634951"/>
                      <a:gd name="connsiteY13" fmla="*/ 0 h 3759199"/>
                      <a:gd name="connsiteX14" fmla="*/ 8275827 w 11634951"/>
                      <a:gd name="connsiteY14" fmla="*/ 0 h 3759199"/>
                      <a:gd name="connsiteX15" fmla="*/ 8725203 w 11634951"/>
                      <a:gd name="connsiteY15" fmla="*/ 0 h 3759199"/>
                      <a:gd name="connsiteX16" fmla="*/ 9174579 w 11634951"/>
                      <a:gd name="connsiteY16" fmla="*/ 0 h 3759199"/>
                      <a:gd name="connsiteX17" fmla="*/ 9941162 w 11634951"/>
                      <a:gd name="connsiteY17" fmla="*/ 0 h 3759199"/>
                      <a:gd name="connsiteX18" fmla="*/ 10390538 w 11634951"/>
                      <a:gd name="connsiteY18" fmla="*/ 0 h 3759199"/>
                      <a:gd name="connsiteX19" fmla="*/ 11104253 w 11634951"/>
                      <a:gd name="connsiteY19" fmla="*/ 0 h 3759199"/>
                      <a:gd name="connsiteX20" fmla="*/ 11634951 w 11634951"/>
                      <a:gd name="connsiteY20" fmla="*/ 516663 h 3759199"/>
                      <a:gd name="connsiteX21" fmla="*/ 11634951 w 11634951"/>
                      <a:gd name="connsiteY21" fmla="*/ 1225390 h 3759199"/>
                      <a:gd name="connsiteX22" fmla="*/ 11634951 w 11634951"/>
                      <a:gd name="connsiteY22" fmla="*/ 1934116 h 3759199"/>
                      <a:gd name="connsiteX23" fmla="*/ 11634951 w 11634951"/>
                      <a:gd name="connsiteY23" fmla="*/ 2642843 h 3759199"/>
                      <a:gd name="connsiteX24" fmla="*/ 11634951 w 11634951"/>
                      <a:gd name="connsiteY24" fmla="*/ 3242535 h 3759199"/>
                      <a:gd name="connsiteX25" fmla="*/ 11104253 w 11634951"/>
                      <a:gd name="connsiteY25" fmla="*/ 3759199 h 3759199"/>
                      <a:gd name="connsiteX26" fmla="*/ 10760612 w 11634951"/>
                      <a:gd name="connsiteY26" fmla="*/ 3759199 h 3759199"/>
                      <a:gd name="connsiteX27" fmla="*/ 10416972 w 11634951"/>
                      <a:gd name="connsiteY27" fmla="*/ 3759199 h 3759199"/>
                      <a:gd name="connsiteX28" fmla="*/ 10073331 w 11634951"/>
                      <a:gd name="connsiteY28" fmla="*/ 3759199 h 3759199"/>
                      <a:gd name="connsiteX29" fmla="*/ 9729691 w 11634951"/>
                      <a:gd name="connsiteY29" fmla="*/ 3759199 h 3759199"/>
                      <a:gd name="connsiteX30" fmla="*/ 9174579 w 11634951"/>
                      <a:gd name="connsiteY30" fmla="*/ 3759199 h 3759199"/>
                      <a:gd name="connsiteX31" fmla="*/ 8513732 w 11634951"/>
                      <a:gd name="connsiteY31" fmla="*/ 3759199 h 3759199"/>
                      <a:gd name="connsiteX32" fmla="*/ 7641414 w 11634951"/>
                      <a:gd name="connsiteY32" fmla="*/ 3759199 h 3759199"/>
                      <a:gd name="connsiteX33" fmla="*/ 6980567 w 11634951"/>
                      <a:gd name="connsiteY33" fmla="*/ 3759199 h 3759199"/>
                      <a:gd name="connsiteX34" fmla="*/ 6636926 w 11634951"/>
                      <a:gd name="connsiteY34" fmla="*/ 3759199 h 3759199"/>
                      <a:gd name="connsiteX35" fmla="*/ 5870343 w 11634951"/>
                      <a:gd name="connsiteY35" fmla="*/ 3759199 h 3759199"/>
                      <a:gd name="connsiteX36" fmla="*/ 5420967 w 11634951"/>
                      <a:gd name="connsiteY36" fmla="*/ 3759199 h 3759199"/>
                      <a:gd name="connsiteX37" fmla="*/ 4654384 w 11634951"/>
                      <a:gd name="connsiteY37" fmla="*/ 3759199 h 3759199"/>
                      <a:gd name="connsiteX38" fmla="*/ 3993537 w 11634951"/>
                      <a:gd name="connsiteY38" fmla="*/ 3759199 h 3759199"/>
                      <a:gd name="connsiteX39" fmla="*/ 3544161 w 11634951"/>
                      <a:gd name="connsiteY39" fmla="*/ 3759199 h 3759199"/>
                      <a:gd name="connsiteX40" fmla="*/ 2671843 w 11634951"/>
                      <a:gd name="connsiteY40" fmla="*/ 3759199 h 3759199"/>
                      <a:gd name="connsiteX41" fmla="*/ 2116731 w 11634951"/>
                      <a:gd name="connsiteY41" fmla="*/ 3759199 h 3759199"/>
                      <a:gd name="connsiteX42" fmla="*/ 1350149 w 11634951"/>
                      <a:gd name="connsiteY42" fmla="*/ 3759199 h 3759199"/>
                      <a:gd name="connsiteX43" fmla="*/ 530698 w 11634951"/>
                      <a:gd name="connsiteY43" fmla="*/ 3759199 h 3759199"/>
                      <a:gd name="connsiteX44" fmla="*/ 0 w 11634951"/>
                      <a:gd name="connsiteY44" fmla="*/ 3242535 h 3759199"/>
                      <a:gd name="connsiteX45" fmla="*/ 0 w 11634951"/>
                      <a:gd name="connsiteY45" fmla="*/ 2642843 h 3759199"/>
                      <a:gd name="connsiteX46" fmla="*/ 0 w 11634951"/>
                      <a:gd name="connsiteY46" fmla="*/ 1988634 h 3759199"/>
                      <a:gd name="connsiteX47" fmla="*/ 0 w 11634951"/>
                      <a:gd name="connsiteY47" fmla="*/ 1252649 h 3759199"/>
                      <a:gd name="connsiteX48" fmla="*/ 0 w 11634951"/>
                      <a:gd name="connsiteY48" fmla="*/ 516663 h 375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3759199" fill="none" extrusionOk="0">
                        <a:moveTo>
                          <a:pt x="0" y="516663"/>
                        </a:moveTo>
                        <a:cubicBezTo>
                          <a:pt x="-32865" y="151175"/>
                          <a:pt x="218850" y="4557"/>
                          <a:pt x="530698" y="0"/>
                        </a:cubicBezTo>
                        <a:cubicBezTo>
                          <a:pt x="608135" y="-2573"/>
                          <a:pt x="781984" y="4516"/>
                          <a:pt x="874339" y="0"/>
                        </a:cubicBezTo>
                        <a:cubicBezTo>
                          <a:pt x="938327" y="9988"/>
                          <a:pt x="1342196" y="45501"/>
                          <a:pt x="1640921" y="0"/>
                        </a:cubicBezTo>
                        <a:cubicBezTo>
                          <a:pt x="1913544" y="-22636"/>
                          <a:pt x="2152419" y="-12400"/>
                          <a:pt x="2407504" y="0"/>
                        </a:cubicBezTo>
                        <a:cubicBezTo>
                          <a:pt x="2659473" y="6772"/>
                          <a:pt x="2677988" y="-15247"/>
                          <a:pt x="2751145" y="0"/>
                        </a:cubicBezTo>
                        <a:cubicBezTo>
                          <a:pt x="2831523" y="42980"/>
                          <a:pt x="2970208" y="30281"/>
                          <a:pt x="3094785" y="0"/>
                        </a:cubicBezTo>
                        <a:cubicBezTo>
                          <a:pt x="3258058" y="-968"/>
                          <a:pt x="3494311" y="35048"/>
                          <a:pt x="3755632" y="0"/>
                        </a:cubicBezTo>
                        <a:cubicBezTo>
                          <a:pt x="4022254" y="20371"/>
                          <a:pt x="4256698" y="-13896"/>
                          <a:pt x="4522215" y="0"/>
                        </a:cubicBezTo>
                        <a:cubicBezTo>
                          <a:pt x="4811509" y="-6206"/>
                          <a:pt x="4721723" y="-20122"/>
                          <a:pt x="4865856" y="0"/>
                        </a:cubicBezTo>
                        <a:cubicBezTo>
                          <a:pt x="4940651" y="8173"/>
                          <a:pt x="5403408" y="15036"/>
                          <a:pt x="5738174" y="0"/>
                        </a:cubicBezTo>
                        <a:cubicBezTo>
                          <a:pt x="6037384" y="-5450"/>
                          <a:pt x="6095799" y="3238"/>
                          <a:pt x="6293285" y="0"/>
                        </a:cubicBezTo>
                        <a:cubicBezTo>
                          <a:pt x="6523363" y="5770"/>
                          <a:pt x="6627834" y="-27742"/>
                          <a:pt x="6848397" y="0"/>
                        </a:cubicBezTo>
                        <a:cubicBezTo>
                          <a:pt x="7036757" y="26386"/>
                          <a:pt x="7032698" y="-4584"/>
                          <a:pt x="7192038" y="0"/>
                        </a:cubicBezTo>
                        <a:cubicBezTo>
                          <a:pt x="7357322" y="3589"/>
                          <a:pt x="7749502" y="-50012"/>
                          <a:pt x="7958620" y="0"/>
                        </a:cubicBezTo>
                        <a:cubicBezTo>
                          <a:pt x="8169892" y="47064"/>
                          <a:pt x="8545116" y="8523"/>
                          <a:pt x="8830939" y="0"/>
                        </a:cubicBezTo>
                        <a:cubicBezTo>
                          <a:pt x="9163456" y="20353"/>
                          <a:pt x="9322183" y="37631"/>
                          <a:pt x="9703257" y="0"/>
                        </a:cubicBezTo>
                        <a:cubicBezTo>
                          <a:pt x="10107619" y="-41085"/>
                          <a:pt x="10206989" y="-6703"/>
                          <a:pt x="10469840" y="0"/>
                        </a:cubicBezTo>
                        <a:cubicBezTo>
                          <a:pt x="10701805" y="2984"/>
                          <a:pt x="10806432" y="-7750"/>
                          <a:pt x="11104253" y="0"/>
                        </a:cubicBezTo>
                        <a:cubicBezTo>
                          <a:pt x="11313218" y="18884"/>
                          <a:pt x="11612036" y="285783"/>
                          <a:pt x="11634951" y="516663"/>
                        </a:cubicBezTo>
                        <a:cubicBezTo>
                          <a:pt x="11666634" y="681963"/>
                          <a:pt x="11646243" y="1075212"/>
                          <a:pt x="11634951" y="1252649"/>
                        </a:cubicBezTo>
                        <a:cubicBezTo>
                          <a:pt x="11649650" y="1423906"/>
                          <a:pt x="11585782" y="1642446"/>
                          <a:pt x="11634951" y="1852340"/>
                        </a:cubicBezTo>
                        <a:cubicBezTo>
                          <a:pt x="11697355" y="2001139"/>
                          <a:pt x="11677712" y="2283495"/>
                          <a:pt x="11634951" y="2561067"/>
                        </a:cubicBezTo>
                        <a:cubicBezTo>
                          <a:pt x="11610546" y="2817258"/>
                          <a:pt x="11601056" y="2940188"/>
                          <a:pt x="11634951" y="3242535"/>
                        </a:cubicBezTo>
                        <a:cubicBezTo>
                          <a:pt x="11670539" y="3580807"/>
                          <a:pt x="11454442" y="3731603"/>
                          <a:pt x="11104253" y="3759199"/>
                        </a:cubicBezTo>
                        <a:cubicBezTo>
                          <a:pt x="10886720" y="3764516"/>
                          <a:pt x="10505693" y="3756121"/>
                          <a:pt x="10337670" y="3759199"/>
                        </a:cubicBezTo>
                        <a:cubicBezTo>
                          <a:pt x="10135436" y="3730490"/>
                          <a:pt x="10080550" y="3749982"/>
                          <a:pt x="9888294" y="3759199"/>
                        </a:cubicBezTo>
                        <a:cubicBezTo>
                          <a:pt x="9695509" y="3773553"/>
                          <a:pt x="9704216" y="3772690"/>
                          <a:pt x="9544654" y="3759199"/>
                        </a:cubicBezTo>
                        <a:cubicBezTo>
                          <a:pt x="9409769" y="3779963"/>
                          <a:pt x="9171541" y="3741435"/>
                          <a:pt x="8989542" y="3759199"/>
                        </a:cubicBezTo>
                        <a:cubicBezTo>
                          <a:pt x="8817267" y="3725984"/>
                          <a:pt x="8417949" y="3766161"/>
                          <a:pt x="8222959" y="3759199"/>
                        </a:cubicBezTo>
                        <a:cubicBezTo>
                          <a:pt x="8030265" y="3701923"/>
                          <a:pt x="7863406" y="3736142"/>
                          <a:pt x="7562112" y="3759199"/>
                        </a:cubicBezTo>
                        <a:cubicBezTo>
                          <a:pt x="7266405" y="3743807"/>
                          <a:pt x="7264195" y="3752763"/>
                          <a:pt x="7112736" y="3759199"/>
                        </a:cubicBezTo>
                        <a:cubicBezTo>
                          <a:pt x="6961654" y="3764537"/>
                          <a:pt x="6902909" y="3757204"/>
                          <a:pt x="6769095" y="3759199"/>
                        </a:cubicBezTo>
                        <a:cubicBezTo>
                          <a:pt x="6598702" y="3800763"/>
                          <a:pt x="6257432" y="3765915"/>
                          <a:pt x="5896777" y="3759199"/>
                        </a:cubicBezTo>
                        <a:cubicBezTo>
                          <a:pt x="5600159" y="3729898"/>
                          <a:pt x="5500353" y="3748147"/>
                          <a:pt x="5341666" y="3759199"/>
                        </a:cubicBezTo>
                        <a:cubicBezTo>
                          <a:pt x="5167290" y="3800648"/>
                          <a:pt x="4775495" y="3755286"/>
                          <a:pt x="4575083" y="3759199"/>
                        </a:cubicBezTo>
                        <a:cubicBezTo>
                          <a:pt x="4355604" y="3736364"/>
                          <a:pt x="4313523" y="3760769"/>
                          <a:pt x="4231442" y="3759199"/>
                        </a:cubicBezTo>
                        <a:cubicBezTo>
                          <a:pt x="4157067" y="3758379"/>
                          <a:pt x="3918469" y="3742396"/>
                          <a:pt x="3782066" y="3759199"/>
                        </a:cubicBezTo>
                        <a:cubicBezTo>
                          <a:pt x="3630714" y="3727641"/>
                          <a:pt x="3206524" y="3810570"/>
                          <a:pt x="3015483" y="3759199"/>
                        </a:cubicBezTo>
                        <a:cubicBezTo>
                          <a:pt x="2862918" y="3747224"/>
                          <a:pt x="2692392" y="3786144"/>
                          <a:pt x="2566107" y="3759199"/>
                        </a:cubicBezTo>
                        <a:cubicBezTo>
                          <a:pt x="2425024" y="3764931"/>
                          <a:pt x="2323061" y="3766029"/>
                          <a:pt x="2116731" y="3759199"/>
                        </a:cubicBezTo>
                        <a:cubicBezTo>
                          <a:pt x="1879961" y="3739231"/>
                          <a:pt x="1702639" y="3756935"/>
                          <a:pt x="1350149" y="3759199"/>
                        </a:cubicBezTo>
                        <a:cubicBezTo>
                          <a:pt x="1030925" y="3763879"/>
                          <a:pt x="876329" y="3716580"/>
                          <a:pt x="530698" y="3759199"/>
                        </a:cubicBezTo>
                        <a:cubicBezTo>
                          <a:pt x="199301" y="3760105"/>
                          <a:pt x="-1143" y="3438476"/>
                          <a:pt x="0" y="3242535"/>
                        </a:cubicBezTo>
                        <a:cubicBezTo>
                          <a:pt x="16836" y="3058625"/>
                          <a:pt x="-45943" y="2720693"/>
                          <a:pt x="0" y="2561067"/>
                        </a:cubicBezTo>
                        <a:cubicBezTo>
                          <a:pt x="40293" y="2441041"/>
                          <a:pt x="13140" y="2214054"/>
                          <a:pt x="0" y="1906858"/>
                        </a:cubicBezTo>
                        <a:cubicBezTo>
                          <a:pt x="34337" y="1632973"/>
                          <a:pt x="33206" y="1457038"/>
                          <a:pt x="0" y="1279907"/>
                        </a:cubicBezTo>
                        <a:cubicBezTo>
                          <a:pt x="-26266" y="1118165"/>
                          <a:pt x="-30758" y="865043"/>
                          <a:pt x="0" y="516663"/>
                        </a:cubicBezTo>
                        <a:close/>
                      </a:path>
                      <a:path w="11634951" h="3759199" stroke="0" extrusionOk="0">
                        <a:moveTo>
                          <a:pt x="0" y="516663"/>
                        </a:moveTo>
                        <a:cubicBezTo>
                          <a:pt x="-54427" y="191865"/>
                          <a:pt x="266048" y="91830"/>
                          <a:pt x="530698" y="0"/>
                        </a:cubicBezTo>
                        <a:cubicBezTo>
                          <a:pt x="705122" y="19688"/>
                          <a:pt x="955105" y="-12563"/>
                          <a:pt x="1085810" y="0"/>
                        </a:cubicBezTo>
                        <a:cubicBezTo>
                          <a:pt x="1186386" y="-17257"/>
                          <a:pt x="1445244" y="-32971"/>
                          <a:pt x="1852392" y="0"/>
                        </a:cubicBezTo>
                        <a:cubicBezTo>
                          <a:pt x="2218347" y="28732"/>
                          <a:pt x="2042021" y="23075"/>
                          <a:pt x="2196033" y="0"/>
                        </a:cubicBezTo>
                        <a:cubicBezTo>
                          <a:pt x="2341853" y="48521"/>
                          <a:pt x="2706366" y="-11154"/>
                          <a:pt x="2962616" y="0"/>
                        </a:cubicBezTo>
                        <a:cubicBezTo>
                          <a:pt x="3203012" y="32543"/>
                          <a:pt x="3180728" y="-810"/>
                          <a:pt x="3306256" y="0"/>
                        </a:cubicBezTo>
                        <a:cubicBezTo>
                          <a:pt x="3469407" y="51619"/>
                          <a:pt x="3703415" y="99497"/>
                          <a:pt x="4072839" y="0"/>
                        </a:cubicBezTo>
                        <a:cubicBezTo>
                          <a:pt x="4455869" y="-37074"/>
                          <a:pt x="4468773" y="470"/>
                          <a:pt x="4733686" y="0"/>
                        </a:cubicBezTo>
                        <a:cubicBezTo>
                          <a:pt x="4985035" y="14835"/>
                          <a:pt x="5083467" y="-4110"/>
                          <a:pt x="5288798" y="0"/>
                        </a:cubicBezTo>
                        <a:cubicBezTo>
                          <a:pt x="5522142" y="38679"/>
                          <a:pt x="5795206" y="1301"/>
                          <a:pt x="5949645" y="0"/>
                        </a:cubicBezTo>
                        <a:cubicBezTo>
                          <a:pt x="6072118" y="-14099"/>
                          <a:pt x="6292826" y="-53563"/>
                          <a:pt x="6716228" y="0"/>
                        </a:cubicBezTo>
                        <a:cubicBezTo>
                          <a:pt x="7088077" y="14753"/>
                          <a:pt x="7051935" y="-9052"/>
                          <a:pt x="7377075" y="0"/>
                        </a:cubicBezTo>
                        <a:cubicBezTo>
                          <a:pt x="7699546" y="10474"/>
                          <a:pt x="7665266" y="-3476"/>
                          <a:pt x="7826451" y="0"/>
                        </a:cubicBezTo>
                        <a:cubicBezTo>
                          <a:pt x="7980548" y="8071"/>
                          <a:pt x="8184122" y="-8244"/>
                          <a:pt x="8275827" y="0"/>
                        </a:cubicBezTo>
                        <a:cubicBezTo>
                          <a:pt x="8404381" y="-10540"/>
                          <a:pt x="8576554" y="8167"/>
                          <a:pt x="8725203" y="0"/>
                        </a:cubicBezTo>
                        <a:cubicBezTo>
                          <a:pt x="8878255" y="660"/>
                          <a:pt x="8948464" y="6950"/>
                          <a:pt x="9174579" y="0"/>
                        </a:cubicBezTo>
                        <a:cubicBezTo>
                          <a:pt x="9348548" y="3790"/>
                          <a:pt x="9703110" y="-28358"/>
                          <a:pt x="9941162" y="0"/>
                        </a:cubicBezTo>
                        <a:cubicBezTo>
                          <a:pt x="10142230" y="8487"/>
                          <a:pt x="10234657" y="26009"/>
                          <a:pt x="10390538" y="0"/>
                        </a:cubicBezTo>
                        <a:cubicBezTo>
                          <a:pt x="10509832" y="22363"/>
                          <a:pt x="10824361" y="-2569"/>
                          <a:pt x="11104253" y="0"/>
                        </a:cubicBezTo>
                        <a:cubicBezTo>
                          <a:pt x="11321907" y="29033"/>
                          <a:pt x="11664981" y="186650"/>
                          <a:pt x="11634951" y="516663"/>
                        </a:cubicBezTo>
                        <a:cubicBezTo>
                          <a:pt x="11620947" y="654359"/>
                          <a:pt x="11587108" y="1034659"/>
                          <a:pt x="11634951" y="1225390"/>
                        </a:cubicBezTo>
                        <a:cubicBezTo>
                          <a:pt x="11662124" y="1459780"/>
                          <a:pt x="11692803" y="1715716"/>
                          <a:pt x="11634951" y="1934116"/>
                        </a:cubicBezTo>
                        <a:cubicBezTo>
                          <a:pt x="11613375" y="2151350"/>
                          <a:pt x="11616173" y="2403103"/>
                          <a:pt x="11634951" y="2642843"/>
                        </a:cubicBezTo>
                        <a:cubicBezTo>
                          <a:pt x="11669901" y="2901337"/>
                          <a:pt x="11663174" y="3126983"/>
                          <a:pt x="11634951" y="3242535"/>
                        </a:cubicBezTo>
                        <a:cubicBezTo>
                          <a:pt x="11598925" y="3546212"/>
                          <a:pt x="11453012" y="3827620"/>
                          <a:pt x="11104253" y="3759199"/>
                        </a:cubicBezTo>
                        <a:cubicBezTo>
                          <a:pt x="11028013" y="3765964"/>
                          <a:pt x="10831777" y="3764740"/>
                          <a:pt x="10760612" y="3759199"/>
                        </a:cubicBezTo>
                        <a:cubicBezTo>
                          <a:pt x="10683148" y="3765219"/>
                          <a:pt x="10583349" y="3780315"/>
                          <a:pt x="10416972" y="3759199"/>
                        </a:cubicBezTo>
                        <a:cubicBezTo>
                          <a:pt x="10261865" y="3737620"/>
                          <a:pt x="10144926" y="3747091"/>
                          <a:pt x="10073331" y="3759199"/>
                        </a:cubicBezTo>
                        <a:cubicBezTo>
                          <a:pt x="9984967" y="3772221"/>
                          <a:pt x="9844659" y="3769277"/>
                          <a:pt x="9729691" y="3759199"/>
                        </a:cubicBezTo>
                        <a:cubicBezTo>
                          <a:pt x="9607735" y="3728595"/>
                          <a:pt x="9400422" y="3761634"/>
                          <a:pt x="9174579" y="3759199"/>
                        </a:cubicBezTo>
                        <a:cubicBezTo>
                          <a:pt x="8938308" y="3751812"/>
                          <a:pt x="8769530" y="3715275"/>
                          <a:pt x="8513732" y="3759199"/>
                        </a:cubicBezTo>
                        <a:cubicBezTo>
                          <a:pt x="8236237" y="3820735"/>
                          <a:pt x="8050496" y="3786970"/>
                          <a:pt x="7641414" y="3759199"/>
                        </a:cubicBezTo>
                        <a:cubicBezTo>
                          <a:pt x="7232330" y="3760478"/>
                          <a:pt x="7131394" y="3736463"/>
                          <a:pt x="6980567" y="3759199"/>
                        </a:cubicBezTo>
                        <a:cubicBezTo>
                          <a:pt x="6821931" y="3767240"/>
                          <a:pt x="6731734" y="3780294"/>
                          <a:pt x="6636926" y="3759199"/>
                        </a:cubicBezTo>
                        <a:cubicBezTo>
                          <a:pt x="6483278" y="3698352"/>
                          <a:pt x="6247050" y="3782898"/>
                          <a:pt x="5870343" y="3759199"/>
                        </a:cubicBezTo>
                        <a:cubicBezTo>
                          <a:pt x="5509068" y="3741755"/>
                          <a:pt x="5549045" y="3773794"/>
                          <a:pt x="5420967" y="3759199"/>
                        </a:cubicBezTo>
                        <a:cubicBezTo>
                          <a:pt x="5311240" y="3729426"/>
                          <a:pt x="4864026" y="3777132"/>
                          <a:pt x="4654384" y="3759199"/>
                        </a:cubicBezTo>
                        <a:cubicBezTo>
                          <a:pt x="4468989" y="3805642"/>
                          <a:pt x="4184263" y="3775764"/>
                          <a:pt x="3993537" y="3759199"/>
                        </a:cubicBezTo>
                        <a:cubicBezTo>
                          <a:pt x="3798236" y="3736666"/>
                          <a:pt x="3762299" y="3757672"/>
                          <a:pt x="3544161" y="3759199"/>
                        </a:cubicBezTo>
                        <a:cubicBezTo>
                          <a:pt x="3322393" y="3798952"/>
                          <a:pt x="2837863" y="3812890"/>
                          <a:pt x="2671843" y="3759199"/>
                        </a:cubicBezTo>
                        <a:cubicBezTo>
                          <a:pt x="2486386" y="3747467"/>
                          <a:pt x="2332042" y="3733386"/>
                          <a:pt x="2116731" y="3759199"/>
                        </a:cubicBezTo>
                        <a:cubicBezTo>
                          <a:pt x="1932444" y="3837772"/>
                          <a:pt x="1695131" y="3719564"/>
                          <a:pt x="1350149" y="3759199"/>
                        </a:cubicBezTo>
                        <a:cubicBezTo>
                          <a:pt x="1041834" y="3798931"/>
                          <a:pt x="702338" y="3758940"/>
                          <a:pt x="530698" y="3759199"/>
                        </a:cubicBezTo>
                        <a:cubicBezTo>
                          <a:pt x="222779" y="3785052"/>
                          <a:pt x="38871" y="3556768"/>
                          <a:pt x="0" y="3242535"/>
                        </a:cubicBezTo>
                        <a:cubicBezTo>
                          <a:pt x="11560" y="3058888"/>
                          <a:pt x="17392" y="2932278"/>
                          <a:pt x="0" y="2642843"/>
                        </a:cubicBezTo>
                        <a:cubicBezTo>
                          <a:pt x="5631" y="2372678"/>
                          <a:pt x="20916" y="2183334"/>
                          <a:pt x="0" y="1988634"/>
                        </a:cubicBezTo>
                        <a:cubicBezTo>
                          <a:pt x="4140" y="1836591"/>
                          <a:pt x="-42106" y="1464040"/>
                          <a:pt x="0" y="1252649"/>
                        </a:cubicBezTo>
                        <a:cubicBezTo>
                          <a:pt x="34417" y="1059980"/>
                          <a:pt x="-42358" y="735482"/>
                          <a:pt x="0" y="516663"/>
                        </a:cubicBezTo>
                        <a:close/>
                      </a:path>
                      <a:path w="11634951" h="3759199" fill="none" stroke="0" extrusionOk="0">
                        <a:moveTo>
                          <a:pt x="0" y="516663"/>
                        </a:moveTo>
                        <a:cubicBezTo>
                          <a:pt x="-51580" y="168080"/>
                          <a:pt x="213782" y="-25194"/>
                          <a:pt x="530698" y="0"/>
                        </a:cubicBezTo>
                        <a:cubicBezTo>
                          <a:pt x="600975" y="-17851"/>
                          <a:pt x="780722" y="-8532"/>
                          <a:pt x="874339" y="0"/>
                        </a:cubicBezTo>
                        <a:cubicBezTo>
                          <a:pt x="964518" y="-30701"/>
                          <a:pt x="1385179" y="-29316"/>
                          <a:pt x="1640921" y="0"/>
                        </a:cubicBezTo>
                        <a:cubicBezTo>
                          <a:pt x="1947763" y="3577"/>
                          <a:pt x="2160337" y="-2194"/>
                          <a:pt x="2407504" y="0"/>
                        </a:cubicBezTo>
                        <a:cubicBezTo>
                          <a:pt x="2661872" y="12244"/>
                          <a:pt x="2678305" y="-9851"/>
                          <a:pt x="2751145" y="0"/>
                        </a:cubicBezTo>
                        <a:cubicBezTo>
                          <a:pt x="2832872" y="-3804"/>
                          <a:pt x="2966909" y="19388"/>
                          <a:pt x="3094785" y="0"/>
                        </a:cubicBezTo>
                        <a:cubicBezTo>
                          <a:pt x="3247174" y="22917"/>
                          <a:pt x="3434506" y="27656"/>
                          <a:pt x="3755632" y="0"/>
                        </a:cubicBezTo>
                        <a:cubicBezTo>
                          <a:pt x="4045338" y="5449"/>
                          <a:pt x="4224878" y="-3160"/>
                          <a:pt x="4522215" y="0"/>
                        </a:cubicBezTo>
                        <a:cubicBezTo>
                          <a:pt x="4826565" y="11276"/>
                          <a:pt x="4736979" y="-4538"/>
                          <a:pt x="4865856" y="0"/>
                        </a:cubicBezTo>
                        <a:cubicBezTo>
                          <a:pt x="4926661" y="8160"/>
                          <a:pt x="5467315" y="38286"/>
                          <a:pt x="5738174" y="0"/>
                        </a:cubicBezTo>
                        <a:cubicBezTo>
                          <a:pt x="6007131" y="2147"/>
                          <a:pt x="6104344" y="-11773"/>
                          <a:pt x="6293285" y="0"/>
                        </a:cubicBezTo>
                        <a:cubicBezTo>
                          <a:pt x="6493518" y="14733"/>
                          <a:pt x="6645232" y="-23169"/>
                          <a:pt x="6848397" y="0"/>
                        </a:cubicBezTo>
                        <a:cubicBezTo>
                          <a:pt x="7037625" y="28143"/>
                          <a:pt x="7033614" y="2500"/>
                          <a:pt x="7192038" y="0"/>
                        </a:cubicBezTo>
                        <a:cubicBezTo>
                          <a:pt x="7314794" y="-29915"/>
                          <a:pt x="7793369" y="-26013"/>
                          <a:pt x="7958620" y="0"/>
                        </a:cubicBezTo>
                        <a:cubicBezTo>
                          <a:pt x="8222905" y="19219"/>
                          <a:pt x="8468335" y="-12748"/>
                          <a:pt x="8830939" y="0"/>
                        </a:cubicBezTo>
                        <a:cubicBezTo>
                          <a:pt x="9123364" y="20746"/>
                          <a:pt x="9318979" y="37170"/>
                          <a:pt x="9703257" y="0"/>
                        </a:cubicBezTo>
                        <a:cubicBezTo>
                          <a:pt x="10077321" y="-11803"/>
                          <a:pt x="10227796" y="13704"/>
                          <a:pt x="10469840" y="0"/>
                        </a:cubicBezTo>
                        <a:cubicBezTo>
                          <a:pt x="10729362" y="2557"/>
                          <a:pt x="10808057" y="-10509"/>
                          <a:pt x="11104253" y="0"/>
                        </a:cubicBezTo>
                        <a:cubicBezTo>
                          <a:pt x="11360701" y="-60737"/>
                          <a:pt x="11547857" y="232410"/>
                          <a:pt x="11634951" y="516663"/>
                        </a:cubicBezTo>
                        <a:cubicBezTo>
                          <a:pt x="11691068" y="681103"/>
                          <a:pt x="11619510" y="1076114"/>
                          <a:pt x="11634951" y="1252649"/>
                        </a:cubicBezTo>
                        <a:cubicBezTo>
                          <a:pt x="11664424" y="1455142"/>
                          <a:pt x="11598718" y="1685786"/>
                          <a:pt x="11634951" y="1852340"/>
                        </a:cubicBezTo>
                        <a:cubicBezTo>
                          <a:pt x="11660124" y="2015948"/>
                          <a:pt x="11684676" y="2320682"/>
                          <a:pt x="11634951" y="2561067"/>
                        </a:cubicBezTo>
                        <a:cubicBezTo>
                          <a:pt x="11604127" y="2820617"/>
                          <a:pt x="11638167" y="2936168"/>
                          <a:pt x="11634951" y="3242535"/>
                        </a:cubicBezTo>
                        <a:cubicBezTo>
                          <a:pt x="11679877" y="3546911"/>
                          <a:pt x="11461676" y="3689860"/>
                          <a:pt x="11104253" y="3759199"/>
                        </a:cubicBezTo>
                        <a:cubicBezTo>
                          <a:pt x="10930186" y="3785909"/>
                          <a:pt x="10540350" y="3775726"/>
                          <a:pt x="10337670" y="3759199"/>
                        </a:cubicBezTo>
                        <a:cubicBezTo>
                          <a:pt x="10142116" y="3729348"/>
                          <a:pt x="10081394" y="3753718"/>
                          <a:pt x="9888294" y="3759199"/>
                        </a:cubicBezTo>
                        <a:cubicBezTo>
                          <a:pt x="9695196" y="3773560"/>
                          <a:pt x="9703873" y="3772373"/>
                          <a:pt x="9544654" y="3759199"/>
                        </a:cubicBezTo>
                        <a:cubicBezTo>
                          <a:pt x="9400449" y="3750906"/>
                          <a:pt x="9149605" y="3824019"/>
                          <a:pt x="8989542" y="3759199"/>
                        </a:cubicBezTo>
                        <a:cubicBezTo>
                          <a:pt x="8808306" y="3722265"/>
                          <a:pt x="8384304" y="3781887"/>
                          <a:pt x="8222959" y="3759199"/>
                        </a:cubicBezTo>
                        <a:cubicBezTo>
                          <a:pt x="7977179" y="3717433"/>
                          <a:pt x="7841979" y="3770299"/>
                          <a:pt x="7562112" y="3759199"/>
                        </a:cubicBezTo>
                        <a:cubicBezTo>
                          <a:pt x="7262536" y="3742216"/>
                          <a:pt x="7262782" y="3753310"/>
                          <a:pt x="7112736" y="3759199"/>
                        </a:cubicBezTo>
                        <a:cubicBezTo>
                          <a:pt x="6962455" y="3765619"/>
                          <a:pt x="6900490" y="3732682"/>
                          <a:pt x="6769095" y="3759199"/>
                        </a:cubicBezTo>
                        <a:cubicBezTo>
                          <a:pt x="6625852" y="3780964"/>
                          <a:pt x="6214594" y="3763064"/>
                          <a:pt x="5896777" y="3759199"/>
                        </a:cubicBezTo>
                        <a:cubicBezTo>
                          <a:pt x="5599671" y="3744790"/>
                          <a:pt x="5478164" y="3741051"/>
                          <a:pt x="5341666" y="3759199"/>
                        </a:cubicBezTo>
                        <a:cubicBezTo>
                          <a:pt x="5182755" y="3786270"/>
                          <a:pt x="4793550" y="3784115"/>
                          <a:pt x="4575083" y="3759199"/>
                        </a:cubicBezTo>
                        <a:cubicBezTo>
                          <a:pt x="4365837" y="3731712"/>
                          <a:pt x="4324094" y="3761963"/>
                          <a:pt x="4231442" y="3759199"/>
                        </a:cubicBezTo>
                        <a:cubicBezTo>
                          <a:pt x="4167580" y="3755067"/>
                          <a:pt x="3946953" y="3778615"/>
                          <a:pt x="3782066" y="3759199"/>
                        </a:cubicBezTo>
                        <a:cubicBezTo>
                          <a:pt x="3646875" y="3727205"/>
                          <a:pt x="3169092" y="3778556"/>
                          <a:pt x="3015483" y="3759199"/>
                        </a:cubicBezTo>
                        <a:cubicBezTo>
                          <a:pt x="2858923" y="3748966"/>
                          <a:pt x="2708410" y="3753027"/>
                          <a:pt x="2566107" y="3759199"/>
                        </a:cubicBezTo>
                        <a:cubicBezTo>
                          <a:pt x="2419268" y="3752956"/>
                          <a:pt x="2312461" y="3732454"/>
                          <a:pt x="2116731" y="3759199"/>
                        </a:cubicBezTo>
                        <a:cubicBezTo>
                          <a:pt x="1868898" y="3772238"/>
                          <a:pt x="1621193" y="3737184"/>
                          <a:pt x="1350149" y="3759199"/>
                        </a:cubicBezTo>
                        <a:cubicBezTo>
                          <a:pt x="1012250" y="3780931"/>
                          <a:pt x="852402" y="3704457"/>
                          <a:pt x="530698" y="3759199"/>
                        </a:cubicBezTo>
                        <a:cubicBezTo>
                          <a:pt x="158540" y="3764993"/>
                          <a:pt x="-17670" y="3447270"/>
                          <a:pt x="0" y="3242535"/>
                        </a:cubicBezTo>
                        <a:cubicBezTo>
                          <a:pt x="12432" y="3040568"/>
                          <a:pt x="-46770" y="2718951"/>
                          <a:pt x="0" y="2561067"/>
                        </a:cubicBezTo>
                        <a:cubicBezTo>
                          <a:pt x="8873" y="2398260"/>
                          <a:pt x="6385" y="2193048"/>
                          <a:pt x="0" y="1906858"/>
                        </a:cubicBezTo>
                        <a:cubicBezTo>
                          <a:pt x="47985" y="1642091"/>
                          <a:pt x="48610" y="1481235"/>
                          <a:pt x="0" y="1279907"/>
                        </a:cubicBezTo>
                        <a:cubicBezTo>
                          <a:pt x="-22434" y="1077020"/>
                          <a:pt x="-14346" y="866184"/>
                          <a:pt x="0" y="516663"/>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400" dirty="0">
                <a:solidFill>
                  <a:prstClr val="black"/>
                </a:solidFill>
                <a:latin typeface="Cambria" panose="02040503050406030204" pitchFamily="18" charset="0"/>
                <a:ea typeface="Cambria" panose="02040503050406030204" pitchFamily="18" charset="0"/>
                <a:cs typeface="Calibri" panose="020F0502020204030204" pitchFamily="34" charset="0"/>
              </a:rPr>
              <a:t>Những buổi chiều hè êm dịu, tôi thường cùng lũ bạn đi dạo dọc con kênh nước trong vắt. Hai bên bờ kênh, dải cỏ xanh êm như tấm thảm trải ra đón bước chân người. Qua căn nhà cuối phố là những ruộng rau muống. Mùa hè, rau muống lên xanh mơn mởn, hoa rau muống tím lấp lánh. Rồi những rặng tre xanh đang thì thầm trong gió. Đằng sau lưng là phố xá, trước mặt là đồng lúa chín mênh mông và cả một khoảng trời bao la, những đám mây trắng vui đùa đuổi nhau trên cao. Con chim sơn ca cất tiếng hót tự do, thiết tha đến nỗi khiến người ta phải ao ước giá mình có một đôi cánh. Trải khắp cánh đồng là ráng chiều vàng dịu và thơm hơi đất, là gió đưa thoang thoảng hương lúa chín và hương sen. Vẻ đẹp bình dị của buổi chiều hè vùng ngoại ô thật đáng yêu.</a:t>
            </a:r>
          </a:p>
        </p:txBody>
      </p:sp>
      <p:sp>
        <p:nvSpPr>
          <p:cNvPr id="4" name="Rectangle: Diagonal Corners Rounded 6">
            <a:extLst>
              <a:ext uri="{FF2B5EF4-FFF2-40B4-BE49-F238E27FC236}">
                <a16:creationId xmlns:a16="http://schemas.microsoft.com/office/drawing/2014/main" id="{83DFA21B-DCF4-008F-54E7-F7261AF7B9E9}"/>
              </a:ext>
            </a:extLst>
          </p:cNvPr>
          <p:cNvSpPr/>
          <p:nvPr/>
        </p:nvSpPr>
        <p:spPr>
          <a:xfrm>
            <a:off x="388347" y="129228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2</a:t>
            </a:r>
          </a:p>
        </p:txBody>
      </p:sp>
      <p:pic>
        <p:nvPicPr>
          <p:cNvPr id="6" name="Picture 5">
            <a:extLst>
              <a:ext uri="{FF2B5EF4-FFF2-40B4-BE49-F238E27FC236}">
                <a16:creationId xmlns:a16="http://schemas.microsoft.com/office/drawing/2014/main" id="{9EE79CE3-B9A8-0274-EA7E-04954D83D718}"/>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6240" imgH="1790640"/>
        </mc:Choice>
        <mc:Fallback>
          <p:control name="TextBox1" r:id="rId1" imgW="5286240" imgH="1790640">
            <p:pic>
              <p:nvPicPr>
                <p:cNvPr id="17" name="TextBox1">
                  <a:extLst>
                    <a:ext uri="{FF2B5EF4-FFF2-40B4-BE49-F238E27FC236}">
                      <a16:creationId xmlns:a16="http://schemas.microsoft.com/office/drawing/2014/main" id="{FE68339C-F6B2-9A7E-F4BD-BC90B9B020A9}"/>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887147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266699" y="238125"/>
            <a:ext cx="11649075" cy="62769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圆角矩形 10">
            <a:extLst>
              <a:ext uri="{FF2B5EF4-FFF2-40B4-BE49-F238E27FC236}">
                <a16:creationId xmlns:a16="http://schemas.microsoft.com/office/drawing/2014/main" id="{FCB6C5DA-2DBA-2BA7-D068-555199ED47C5}"/>
              </a:ext>
            </a:extLst>
          </p:cNvPr>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3" name="Rectangle: Rounded Corners 3">
            <a:extLst>
              <a:ext uri="{FF2B5EF4-FFF2-40B4-BE49-F238E27FC236}">
                <a16:creationId xmlns:a16="http://schemas.microsoft.com/office/drawing/2014/main" id="{276671FF-1BAD-0C0B-DDBA-EAAE6DEA9C41}"/>
              </a:ext>
            </a:extLst>
          </p:cNvPr>
          <p:cNvSpPr/>
          <p:nvPr/>
        </p:nvSpPr>
        <p:spPr>
          <a:xfrm>
            <a:off x="344846" y="2964155"/>
            <a:ext cx="11634951" cy="3345205"/>
          </a:xfrm>
          <a:custGeom>
            <a:avLst/>
            <a:gdLst>
              <a:gd name="connsiteX0" fmla="*/ 0 w 11634951"/>
              <a:gd name="connsiteY0" fmla="*/ 459764 h 3345205"/>
              <a:gd name="connsiteX1" fmla="*/ 530698 w 11634951"/>
              <a:gd name="connsiteY1" fmla="*/ 0 h 3345205"/>
              <a:gd name="connsiteX2" fmla="*/ 874339 w 11634951"/>
              <a:gd name="connsiteY2" fmla="*/ 0 h 3345205"/>
              <a:gd name="connsiteX3" fmla="*/ 1640921 w 11634951"/>
              <a:gd name="connsiteY3" fmla="*/ 0 h 3345205"/>
              <a:gd name="connsiteX4" fmla="*/ 2407504 w 11634951"/>
              <a:gd name="connsiteY4" fmla="*/ 0 h 3345205"/>
              <a:gd name="connsiteX5" fmla="*/ 2751145 w 11634951"/>
              <a:gd name="connsiteY5" fmla="*/ 0 h 3345205"/>
              <a:gd name="connsiteX6" fmla="*/ 3094785 w 11634951"/>
              <a:gd name="connsiteY6" fmla="*/ 0 h 3345205"/>
              <a:gd name="connsiteX7" fmla="*/ 3755632 w 11634951"/>
              <a:gd name="connsiteY7" fmla="*/ 0 h 3345205"/>
              <a:gd name="connsiteX8" fmla="*/ 4522215 w 11634951"/>
              <a:gd name="connsiteY8" fmla="*/ 0 h 3345205"/>
              <a:gd name="connsiteX9" fmla="*/ 4865856 w 11634951"/>
              <a:gd name="connsiteY9" fmla="*/ 0 h 3345205"/>
              <a:gd name="connsiteX10" fmla="*/ 5738174 w 11634951"/>
              <a:gd name="connsiteY10" fmla="*/ 0 h 3345205"/>
              <a:gd name="connsiteX11" fmla="*/ 6293285 w 11634951"/>
              <a:gd name="connsiteY11" fmla="*/ 0 h 3345205"/>
              <a:gd name="connsiteX12" fmla="*/ 6848397 w 11634951"/>
              <a:gd name="connsiteY12" fmla="*/ 0 h 3345205"/>
              <a:gd name="connsiteX13" fmla="*/ 7192038 w 11634951"/>
              <a:gd name="connsiteY13" fmla="*/ 0 h 3345205"/>
              <a:gd name="connsiteX14" fmla="*/ 7958620 w 11634951"/>
              <a:gd name="connsiteY14" fmla="*/ 0 h 3345205"/>
              <a:gd name="connsiteX15" fmla="*/ 8830939 w 11634951"/>
              <a:gd name="connsiteY15" fmla="*/ 0 h 3345205"/>
              <a:gd name="connsiteX16" fmla="*/ 9703257 w 11634951"/>
              <a:gd name="connsiteY16" fmla="*/ 0 h 3345205"/>
              <a:gd name="connsiteX17" fmla="*/ 10469840 w 11634951"/>
              <a:gd name="connsiteY17" fmla="*/ 0 h 3345205"/>
              <a:gd name="connsiteX18" fmla="*/ 11104253 w 11634951"/>
              <a:gd name="connsiteY18" fmla="*/ 0 h 3345205"/>
              <a:gd name="connsiteX19" fmla="*/ 11634951 w 11634951"/>
              <a:gd name="connsiteY19" fmla="*/ 459764 h 3345205"/>
              <a:gd name="connsiteX20" fmla="*/ 11634951 w 11634951"/>
              <a:gd name="connsiteY20" fmla="*/ 1114697 h 3345205"/>
              <a:gd name="connsiteX21" fmla="*/ 11634951 w 11634951"/>
              <a:gd name="connsiteY21" fmla="*/ 1648345 h 3345205"/>
              <a:gd name="connsiteX22" fmla="*/ 11634951 w 11634951"/>
              <a:gd name="connsiteY22" fmla="*/ 2279021 h 3345205"/>
              <a:gd name="connsiteX23" fmla="*/ 11634951 w 11634951"/>
              <a:gd name="connsiteY23" fmla="*/ 2885440 h 3345205"/>
              <a:gd name="connsiteX24" fmla="*/ 11104253 w 11634951"/>
              <a:gd name="connsiteY24" fmla="*/ 3345205 h 3345205"/>
              <a:gd name="connsiteX25" fmla="*/ 10337670 w 11634951"/>
              <a:gd name="connsiteY25" fmla="*/ 3345205 h 3345205"/>
              <a:gd name="connsiteX26" fmla="*/ 9888294 w 11634951"/>
              <a:gd name="connsiteY26" fmla="*/ 3345205 h 3345205"/>
              <a:gd name="connsiteX27" fmla="*/ 9544654 w 11634951"/>
              <a:gd name="connsiteY27" fmla="*/ 3345205 h 3345205"/>
              <a:gd name="connsiteX28" fmla="*/ 8989542 w 11634951"/>
              <a:gd name="connsiteY28" fmla="*/ 3345205 h 3345205"/>
              <a:gd name="connsiteX29" fmla="*/ 8222959 w 11634951"/>
              <a:gd name="connsiteY29" fmla="*/ 3345205 h 3345205"/>
              <a:gd name="connsiteX30" fmla="*/ 7562112 w 11634951"/>
              <a:gd name="connsiteY30" fmla="*/ 3345205 h 3345205"/>
              <a:gd name="connsiteX31" fmla="*/ 7112736 w 11634951"/>
              <a:gd name="connsiteY31" fmla="*/ 3345205 h 3345205"/>
              <a:gd name="connsiteX32" fmla="*/ 6769095 w 11634951"/>
              <a:gd name="connsiteY32" fmla="*/ 3345205 h 3345205"/>
              <a:gd name="connsiteX33" fmla="*/ 5896777 w 11634951"/>
              <a:gd name="connsiteY33" fmla="*/ 3345205 h 3345205"/>
              <a:gd name="connsiteX34" fmla="*/ 5341666 w 11634951"/>
              <a:gd name="connsiteY34" fmla="*/ 3345205 h 3345205"/>
              <a:gd name="connsiteX35" fmla="*/ 4575083 w 11634951"/>
              <a:gd name="connsiteY35" fmla="*/ 3345205 h 3345205"/>
              <a:gd name="connsiteX36" fmla="*/ 4231442 w 11634951"/>
              <a:gd name="connsiteY36" fmla="*/ 3345205 h 3345205"/>
              <a:gd name="connsiteX37" fmla="*/ 3782066 w 11634951"/>
              <a:gd name="connsiteY37" fmla="*/ 3345205 h 3345205"/>
              <a:gd name="connsiteX38" fmla="*/ 3015483 w 11634951"/>
              <a:gd name="connsiteY38" fmla="*/ 3345205 h 3345205"/>
              <a:gd name="connsiteX39" fmla="*/ 2566107 w 11634951"/>
              <a:gd name="connsiteY39" fmla="*/ 3345205 h 3345205"/>
              <a:gd name="connsiteX40" fmla="*/ 2116731 w 11634951"/>
              <a:gd name="connsiteY40" fmla="*/ 3345205 h 3345205"/>
              <a:gd name="connsiteX41" fmla="*/ 1350149 w 11634951"/>
              <a:gd name="connsiteY41" fmla="*/ 3345205 h 3345205"/>
              <a:gd name="connsiteX42" fmla="*/ 530698 w 11634951"/>
              <a:gd name="connsiteY42" fmla="*/ 3345205 h 3345205"/>
              <a:gd name="connsiteX43" fmla="*/ 0 w 11634951"/>
              <a:gd name="connsiteY43" fmla="*/ 2885440 h 3345205"/>
              <a:gd name="connsiteX44" fmla="*/ 0 w 11634951"/>
              <a:gd name="connsiteY44" fmla="*/ 2279021 h 3345205"/>
              <a:gd name="connsiteX45" fmla="*/ 0 w 11634951"/>
              <a:gd name="connsiteY45" fmla="*/ 1696859 h 3345205"/>
              <a:gd name="connsiteX46" fmla="*/ 0 w 11634951"/>
              <a:gd name="connsiteY46" fmla="*/ 1138953 h 3345205"/>
              <a:gd name="connsiteX47" fmla="*/ 0 w 11634951"/>
              <a:gd name="connsiteY47" fmla="*/ 459764 h 3345205"/>
              <a:gd name="connsiteX0" fmla="*/ 0 w 11634951"/>
              <a:gd name="connsiteY0" fmla="*/ 459764 h 3345205"/>
              <a:gd name="connsiteX1" fmla="*/ 530698 w 11634951"/>
              <a:gd name="connsiteY1" fmla="*/ 0 h 3345205"/>
              <a:gd name="connsiteX2" fmla="*/ 1085810 w 11634951"/>
              <a:gd name="connsiteY2" fmla="*/ 0 h 3345205"/>
              <a:gd name="connsiteX3" fmla="*/ 1852392 w 11634951"/>
              <a:gd name="connsiteY3" fmla="*/ 0 h 3345205"/>
              <a:gd name="connsiteX4" fmla="*/ 2196033 w 11634951"/>
              <a:gd name="connsiteY4" fmla="*/ 0 h 3345205"/>
              <a:gd name="connsiteX5" fmla="*/ 2962616 w 11634951"/>
              <a:gd name="connsiteY5" fmla="*/ 0 h 3345205"/>
              <a:gd name="connsiteX6" fmla="*/ 3306256 w 11634951"/>
              <a:gd name="connsiteY6" fmla="*/ 0 h 3345205"/>
              <a:gd name="connsiteX7" fmla="*/ 4072839 w 11634951"/>
              <a:gd name="connsiteY7" fmla="*/ 0 h 3345205"/>
              <a:gd name="connsiteX8" fmla="*/ 4733686 w 11634951"/>
              <a:gd name="connsiteY8" fmla="*/ 0 h 3345205"/>
              <a:gd name="connsiteX9" fmla="*/ 5288798 w 11634951"/>
              <a:gd name="connsiteY9" fmla="*/ 0 h 3345205"/>
              <a:gd name="connsiteX10" fmla="*/ 5949645 w 11634951"/>
              <a:gd name="connsiteY10" fmla="*/ 0 h 3345205"/>
              <a:gd name="connsiteX11" fmla="*/ 6716228 w 11634951"/>
              <a:gd name="connsiteY11" fmla="*/ 0 h 3345205"/>
              <a:gd name="connsiteX12" fmla="*/ 7377075 w 11634951"/>
              <a:gd name="connsiteY12" fmla="*/ 0 h 3345205"/>
              <a:gd name="connsiteX13" fmla="*/ 7826451 w 11634951"/>
              <a:gd name="connsiteY13" fmla="*/ 0 h 3345205"/>
              <a:gd name="connsiteX14" fmla="*/ 8275827 w 11634951"/>
              <a:gd name="connsiteY14" fmla="*/ 0 h 3345205"/>
              <a:gd name="connsiteX15" fmla="*/ 8725203 w 11634951"/>
              <a:gd name="connsiteY15" fmla="*/ 0 h 3345205"/>
              <a:gd name="connsiteX16" fmla="*/ 9174579 w 11634951"/>
              <a:gd name="connsiteY16" fmla="*/ 0 h 3345205"/>
              <a:gd name="connsiteX17" fmla="*/ 9941162 w 11634951"/>
              <a:gd name="connsiteY17" fmla="*/ 0 h 3345205"/>
              <a:gd name="connsiteX18" fmla="*/ 10390538 w 11634951"/>
              <a:gd name="connsiteY18" fmla="*/ 0 h 3345205"/>
              <a:gd name="connsiteX19" fmla="*/ 11104253 w 11634951"/>
              <a:gd name="connsiteY19" fmla="*/ 0 h 3345205"/>
              <a:gd name="connsiteX20" fmla="*/ 11634951 w 11634951"/>
              <a:gd name="connsiteY20" fmla="*/ 459764 h 3345205"/>
              <a:gd name="connsiteX21" fmla="*/ 11634951 w 11634951"/>
              <a:gd name="connsiteY21" fmla="*/ 1090440 h 3345205"/>
              <a:gd name="connsiteX22" fmla="*/ 11634951 w 11634951"/>
              <a:gd name="connsiteY22" fmla="*/ 1721115 h 3345205"/>
              <a:gd name="connsiteX23" fmla="*/ 11634951 w 11634951"/>
              <a:gd name="connsiteY23" fmla="*/ 2351791 h 3345205"/>
              <a:gd name="connsiteX24" fmla="*/ 11634951 w 11634951"/>
              <a:gd name="connsiteY24" fmla="*/ 2885440 h 3345205"/>
              <a:gd name="connsiteX25" fmla="*/ 11104253 w 11634951"/>
              <a:gd name="connsiteY25" fmla="*/ 3345205 h 3345205"/>
              <a:gd name="connsiteX26" fmla="*/ 10760612 w 11634951"/>
              <a:gd name="connsiteY26" fmla="*/ 3345205 h 3345205"/>
              <a:gd name="connsiteX27" fmla="*/ 10416972 w 11634951"/>
              <a:gd name="connsiteY27" fmla="*/ 3345205 h 3345205"/>
              <a:gd name="connsiteX28" fmla="*/ 10073331 w 11634951"/>
              <a:gd name="connsiteY28" fmla="*/ 3345205 h 3345205"/>
              <a:gd name="connsiteX29" fmla="*/ 9729691 w 11634951"/>
              <a:gd name="connsiteY29" fmla="*/ 3345205 h 3345205"/>
              <a:gd name="connsiteX30" fmla="*/ 9174579 w 11634951"/>
              <a:gd name="connsiteY30" fmla="*/ 3345205 h 3345205"/>
              <a:gd name="connsiteX31" fmla="*/ 8513732 w 11634951"/>
              <a:gd name="connsiteY31" fmla="*/ 3345205 h 3345205"/>
              <a:gd name="connsiteX32" fmla="*/ 7641414 w 11634951"/>
              <a:gd name="connsiteY32" fmla="*/ 3345205 h 3345205"/>
              <a:gd name="connsiteX33" fmla="*/ 6980567 w 11634951"/>
              <a:gd name="connsiteY33" fmla="*/ 3345205 h 3345205"/>
              <a:gd name="connsiteX34" fmla="*/ 6636926 w 11634951"/>
              <a:gd name="connsiteY34" fmla="*/ 3345205 h 3345205"/>
              <a:gd name="connsiteX35" fmla="*/ 5870343 w 11634951"/>
              <a:gd name="connsiteY35" fmla="*/ 3345205 h 3345205"/>
              <a:gd name="connsiteX36" fmla="*/ 5420967 w 11634951"/>
              <a:gd name="connsiteY36" fmla="*/ 3345205 h 3345205"/>
              <a:gd name="connsiteX37" fmla="*/ 4654384 w 11634951"/>
              <a:gd name="connsiteY37" fmla="*/ 3345205 h 3345205"/>
              <a:gd name="connsiteX38" fmla="*/ 3993537 w 11634951"/>
              <a:gd name="connsiteY38" fmla="*/ 3345205 h 3345205"/>
              <a:gd name="connsiteX39" fmla="*/ 3544161 w 11634951"/>
              <a:gd name="connsiteY39" fmla="*/ 3345205 h 3345205"/>
              <a:gd name="connsiteX40" fmla="*/ 2671843 w 11634951"/>
              <a:gd name="connsiteY40" fmla="*/ 3345205 h 3345205"/>
              <a:gd name="connsiteX41" fmla="*/ 2116731 w 11634951"/>
              <a:gd name="connsiteY41" fmla="*/ 3345205 h 3345205"/>
              <a:gd name="connsiteX42" fmla="*/ 1350149 w 11634951"/>
              <a:gd name="connsiteY42" fmla="*/ 3345205 h 3345205"/>
              <a:gd name="connsiteX43" fmla="*/ 530698 w 11634951"/>
              <a:gd name="connsiteY43" fmla="*/ 3345205 h 3345205"/>
              <a:gd name="connsiteX44" fmla="*/ 0 w 11634951"/>
              <a:gd name="connsiteY44" fmla="*/ 2885440 h 3345205"/>
              <a:gd name="connsiteX45" fmla="*/ 0 w 11634951"/>
              <a:gd name="connsiteY45" fmla="*/ 2351791 h 3345205"/>
              <a:gd name="connsiteX46" fmla="*/ 0 w 11634951"/>
              <a:gd name="connsiteY46" fmla="*/ 1769629 h 3345205"/>
              <a:gd name="connsiteX47" fmla="*/ 0 w 11634951"/>
              <a:gd name="connsiteY47" fmla="*/ 1114697 h 3345205"/>
              <a:gd name="connsiteX48" fmla="*/ 0 w 11634951"/>
              <a:gd name="connsiteY48" fmla="*/ 459764 h 3345205"/>
              <a:gd name="connsiteX0" fmla="*/ 0 w 11634951"/>
              <a:gd name="connsiteY0" fmla="*/ 459764 h 3345205"/>
              <a:gd name="connsiteX1" fmla="*/ 530698 w 11634951"/>
              <a:gd name="connsiteY1" fmla="*/ 0 h 3345205"/>
              <a:gd name="connsiteX2" fmla="*/ 874339 w 11634951"/>
              <a:gd name="connsiteY2" fmla="*/ 0 h 3345205"/>
              <a:gd name="connsiteX3" fmla="*/ 1640921 w 11634951"/>
              <a:gd name="connsiteY3" fmla="*/ 0 h 3345205"/>
              <a:gd name="connsiteX4" fmla="*/ 2407504 w 11634951"/>
              <a:gd name="connsiteY4" fmla="*/ 0 h 3345205"/>
              <a:gd name="connsiteX5" fmla="*/ 2751145 w 11634951"/>
              <a:gd name="connsiteY5" fmla="*/ 0 h 3345205"/>
              <a:gd name="connsiteX6" fmla="*/ 3094785 w 11634951"/>
              <a:gd name="connsiteY6" fmla="*/ 0 h 3345205"/>
              <a:gd name="connsiteX7" fmla="*/ 3755632 w 11634951"/>
              <a:gd name="connsiteY7" fmla="*/ 0 h 3345205"/>
              <a:gd name="connsiteX8" fmla="*/ 4522215 w 11634951"/>
              <a:gd name="connsiteY8" fmla="*/ 0 h 3345205"/>
              <a:gd name="connsiteX9" fmla="*/ 4865856 w 11634951"/>
              <a:gd name="connsiteY9" fmla="*/ 0 h 3345205"/>
              <a:gd name="connsiteX10" fmla="*/ 5738174 w 11634951"/>
              <a:gd name="connsiteY10" fmla="*/ 0 h 3345205"/>
              <a:gd name="connsiteX11" fmla="*/ 6293285 w 11634951"/>
              <a:gd name="connsiteY11" fmla="*/ 0 h 3345205"/>
              <a:gd name="connsiteX12" fmla="*/ 6848397 w 11634951"/>
              <a:gd name="connsiteY12" fmla="*/ 0 h 3345205"/>
              <a:gd name="connsiteX13" fmla="*/ 7192038 w 11634951"/>
              <a:gd name="connsiteY13" fmla="*/ 0 h 3345205"/>
              <a:gd name="connsiteX14" fmla="*/ 7958620 w 11634951"/>
              <a:gd name="connsiteY14" fmla="*/ 0 h 3345205"/>
              <a:gd name="connsiteX15" fmla="*/ 8830939 w 11634951"/>
              <a:gd name="connsiteY15" fmla="*/ 0 h 3345205"/>
              <a:gd name="connsiteX16" fmla="*/ 9703257 w 11634951"/>
              <a:gd name="connsiteY16" fmla="*/ 0 h 3345205"/>
              <a:gd name="connsiteX17" fmla="*/ 10469840 w 11634951"/>
              <a:gd name="connsiteY17" fmla="*/ 0 h 3345205"/>
              <a:gd name="connsiteX18" fmla="*/ 11104253 w 11634951"/>
              <a:gd name="connsiteY18" fmla="*/ 0 h 3345205"/>
              <a:gd name="connsiteX19" fmla="*/ 11634951 w 11634951"/>
              <a:gd name="connsiteY19" fmla="*/ 459764 h 3345205"/>
              <a:gd name="connsiteX20" fmla="*/ 11634951 w 11634951"/>
              <a:gd name="connsiteY20" fmla="*/ 1114697 h 3345205"/>
              <a:gd name="connsiteX21" fmla="*/ 11634951 w 11634951"/>
              <a:gd name="connsiteY21" fmla="*/ 1648345 h 3345205"/>
              <a:gd name="connsiteX22" fmla="*/ 11634951 w 11634951"/>
              <a:gd name="connsiteY22" fmla="*/ 2279021 h 3345205"/>
              <a:gd name="connsiteX23" fmla="*/ 11634951 w 11634951"/>
              <a:gd name="connsiteY23" fmla="*/ 2885440 h 3345205"/>
              <a:gd name="connsiteX24" fmla="*/ 11104253 w 11634951"/>
              <a:gd name="connsiteY24" fmla="*/ 3345205 h 3345205"/>
              <a:gd name="connsiteX25" fmla="*/ 10337670 w 11634951"/>
              <a:gd name="connsiteY25" fmla="*/ 3345205 h 3345205"/>
              <a:gd name="connsiteX26" fmla="*/ 9888294 w 11634951"/>
              <a:gd name="connsiteY26" fmla="*/ 3345205 h 3345205"/>
              <a:gd name="connsiteX27" fmla="*/ 9544654 w 11634951"/>
              <a:gd name="connsiteY27" fmla="*/ 3345205 h 3345205"/>
              <a:gd name="connsiteX28" fmla="*/ 8989542 w 11634951"/>
              <a:gd name="connsiteY28" fmla="*/ 3345205 h 3345205"/>
              <a:gd name="connsiteX29" fmla="*/ 8222959 w 11634951"/>
              <a:gd name="connsiteY29" fmla="*/ 3345205 h 3345205"/>
              <a:gd name="connsiteX30" fmla="*/ 7562112 w 11634951"/>
              <a:gd name="connsiteY30" fmla="*/ 3345205 h 3345205"/>
              <a:gd name="connsiteX31" fmla="*/ 7112736 w 11634951"/>
              <a:gd name="connsiteY31" fmla="*/ 3345205 h 3345205"/>
              <a:gd name="connsiteX32" fmla="*/ 6769095 w 11634951"/>
              <a:gd name="connsiteY32" fmla="*/ 3345205 h 3345205"/>
              <a:gd name="connsiteX33" fmla="*/ 5896777 w 11634951"/>
              <a:gd name="connsiteY33" fmla="*/ 3345205 h 3345205"/>
              <a:gd name="connsiteX34" fmla="*/ 5341666 w 11634951"/>
              <a:gd name="connsiteY34" fmla="*/ 3345205 h 3345205"/>
              <a:gd name="connsiteX35" fmla="*/ 4575083 w 11634951"/>
              <a:gd name="connsiteY35" fmla="*/ 3345205 h 3345205"/>
              <a:gd name="connsiteX36" fmla="*/ 4231442 w 11634951"/>
              <a:gd name="connsiteY36" fmla="*/ 3345205 h 3345205"/>
              <a:gd name="connsiteX37" fmla="*/ 3782066 w 11634951"/>
              <a:gd name="connsiteY37" fmla="*/ 3345205 h 3345205"/>
              <a:gd name="connsiteX38" fmla="*/ 3015483 w 11634951"/>
              <a:gd name="connsiteY38" fmla="*/ 3345205 h 3345205"/>
              <a:gd name="connsiteX39" fmla="*/ 2566107 w 11634951"/>
              <a:gd name="connsiteY39" fmla="*/ 3345205 h 3345205"/>
              <a:gd name="connsiteX40" fmla="*/ 2116731 w 11634951"/>
              <a:gd name="connsiteY40" fmla="*/ 3345205 h 3345205"/>
              <a:gd name="connsiteX41" fmla="*/ 1350149 w 11634951"/>
              <a:gd name="connsiteY41" fmla="*/ 3345205 h 3345205"/>
              <a:gd name="connsiteX42" fmla="*/ 530698 w 11634951"/>
              <a:gd name="connsiteY42" fmla="*/ 3345205 h 3345205"/>
              <a:gd name="connsiteX43" fmla="*/ 0 w 11634951"/>
              <a:gd name="connsiteY43" fmla="*/ 2885440 h 3345205"/>
              <a:gd name="connsiteX44" fmla="*/ 0 w 11634951"/>
              <a:gd name="connsiteY44" fmla="*/ 2279021 h 3345205"/>
              <a:gd name="connsiteX45" fmla="*/ 0 w 11634951"/>
              <a:gd name="connsiteY45" fmla="*/ 1696859 h 3345205"/>
              <a:gd name="connsiteX46" fmla="*/ 0 w 11634951"/>
              <a:gd name="connsiteY46" fmla="*/ 1138953 h 3345205"/>
              <a:gd name="connsiteX47" fmla="*/ 0 w 11634951"/>
              <a:gd name="connsiteY47" fmla="*/ 459764 h 3345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345205" fill="none" extrusionOk="0">
                <a:moveTo>
                  <a:pt x="0" y="459764"/>
                </a:moveTo>
                <a:cubicBezTo>
                  <a:pt x="-33665" y="76820"/>
                  <a:pt x="222184" y="33313"/>
                  <a:pt x="530698" y="0"/>
                </a:cubicBezTo>
                <a:cubicBezTo>
                  <a:pt x="600971" y="12980"/>
                  <a:pt x="791224" y="-3466"/>
                  <a:pt x="874339" y="0"/>
                </a:cubicBezTo>
                <a:cubicBezTo>
                  <a:pt x="882311" y="43395"/>
                  <a:pt x="1327122" y="112360"/>
                  <a:pt x="1640921" y="0"/>
                </a:cubicBezTo>
                <a:cubicBezTo>
                  <a:pt x="1867208" y="-25167"/>
                  <a:pt x="2141078" y="-54112"/>
                  <a:pt x="2407504" y="0"/>
                </a:cubicBezTo>
                <a:cubicBezTo>
                  <a:pt x="2650160" y="5489"/>
                  <a:pt x="2680871" y="-14065"/>
                  <a:pt x="2751145" y="0"/>
                </a:cubicBezTo>
                <a:cubicBezTo>
                  <a:pt x="2834850" y="60567"/>
                  <a:pt x="2971269" y="36893"/>
                  <a:pt x="3094785" y="0"/>
                </a:cubicBezTo>
                <a:cubicBezTo>
                  <a:pt x="3287418" y="4453"/>
                  <a:pt x="3501641" y="66822"/>
                  <a:pt x="3755632" y="0"/>
                </a:cubicBezTo>
                <a:cubicBezTo>
                  <a:pt x="4018089" y="55199"/>
                  <a:pt x="4277782" y="-26029"/>
                  <a:pt x="4522215" y="0"/>
                </a:cubicBezTo>
                <a:cubicBezTo>
                  <a:pt x="4811998" y="-5585"/>
                  <a:pt x="4725717" y="-14677"/>
                  <a:pt x="4865856" y="0"/>
                </a:cubicBezTo>
                <a:cubicBezTo>
                  <a:pt x="4894194" y="10989"/>
                  <a:pt x="5320427" y="24065"/>
                  <a:pt x="5738174" y="0"/>
                </a:cubicBezTo>
                <a:cubicBezTo>
                  <a:pt x="6037415" y="-4477"/>
                  <a:pt x="6100975" y="19170"/>
                  <a:pt x="6293285" y="0"/>
                </a:cubicBezTo>
                <a:cubicBezTo>
                  <a:pt x="6532437" y="6326"/>
                  <a:pt x="6621508" y="-25106"/>
                  <a:pt x="6848397" y="0"/>
                </a:cubicBezTo>
                <a:cubicBezTo>
                  <a:pt x="7027127" y="23263"/>
                  <a:pt x="7032749" y="-4645"/>
                  <a:pt x="7192038" y="0"/>
                </a:cubicBezTo>
                <a:cubicBezTo>
                  <a:pt x="7422731" y="42636"/>
                  <a:pt x="7743036" y="-59359"/>
                  <a:pt x="7958620" y="0"/>
                </a:cubicBezTo>
                <a:cubicBezTo>
                  <a:pt x="8234374" y="130199"/>
                  <a:pt x="8571000" y="5895"/>
                  <a:pt x="8830939" y="0"/>
                </a:cubicBezTo>
                <a:cubicBezTo>
                  <a:pt x="9182517" y="38056"/>
                  <a:pt x="9337856" y="19957"/>
                  <a:pt x="9703257" y="0"/>
                </a:cubicBezTo>
                <a:cubicBezTo>
                  <a:pt x="10108158" y="-36401"/>
                  <a:pt x="10183760" y="-9959"/>
                  <a:pt x="10469840" y="0"/>
                </a:cubicBezTo>
                <a:cubicBezTo>
                  <a:pt x="10678214" y="934"/>
                  <a:pt x="10818027" y="-10385"/>
                  <a:pt x="11104253" y="0"/>
                </a:cubicBezTo>
                <a:cubicBezTo>
                  <a:pt x="11344208" y="6379"/>
                  <a:pt x="11623385" y="276451"/>
                  <a:pt x="11634951" y="459764"/>
                </a:cubicBezTo>
                <a:cubicBezTo>
                  <a:pt x="11668149" y="592158"/>
                  <a:pt x="11636459" y="959446"/>
                  <a:pt x="11634951" y="1114697"/>
                </a:cubicBezTo>
                <a:cubicBezTo>
                  <a:pt x="11645156" y="1272815"/>
                  <a:pt x="11582119" y="1453033"/>
                  <a:pt x="11634951" y="1648345"/>
                </a:cubicBezTo>
                <a:cubicBezTo>
                  <a:pt x="11709414" y="1768062"/>
                  <a:pt x="11684363" y="2015972"/>
                  <a:pt x="11634951" y="2279021"/>
                </a:cubicBezTo>
                <a:cubicBezTo>
                  <a:pt x="11625448" y="2506483"/>
                  <a:pt x="11603360" y="2617802"/>
                  <a:pt x="11634951" y="2885440"/>
                </a:cubicBezTo>
                <a:cubicBezTo>
                  <a:pt x="11675364" y="3220678"/>
                  <a:pt x="11472116" y="3336001"/>
                  <a:pt x="11104253" y="3345205"/>
                </a:cubicBezTo>
                <a:cubicBezTo>
                  <a:pt x="10842841" y="3309122"/>
                  <a:pt x="10496962" y="3331895"/>
                  <a:pt x="10337670" y="3345205"/>
                </a:cubicBezTo>
                <a:cubicBezTo>
                  <a:pt x="10132085" y="3300269"/>
                  <a:pt x="10079003" y="3345379"/>
                  <a:pt x="9888294" y="3345205"/>
                </a:cubicBezTo>
                <a:cubicBezTo>
                  <a:pt x="9696415" y="3358980"/>
                  <a:pt x="9706443" y="3356097"/>
                  <a:pt x="9544654" y="3345205"/>
                </a:cubicBezTo>
                <a:cubicBezTo>
                  <a:pt x="9401321" y="3355572"/>
                  <a:pt x="9175070" y="3306829"/>
                  <a:pt x="8989542" y="3345205"/>
                </a:cubicBezTo>
                <a:cubicBezTo>
                  <a:pt x="8818292" y="3308068"/>
                  <a:pt x="8391034" y="3322064"/>
                  <a:pt x="8222959" y="3345205"/>
                </a:cubicBezTo>
                <a:cubicBezTo>
                  <a:pt x="8051255" y="3260061"/>
                  <a:pt x="7862073" y="3333965"/>
                  <a:pt x="7562112" y="3345205"/>
                </a:cubicBezTo>
                <a:cubicBezTo>
                  <a:pt x="7266927" y="3331391"/>
                  <a:pt x="7264153" y="3338698"/>
                  <a:pt x="7112736" y="3345205"/>
                </a:cubicBezTo>
                <a:cubicBezTo>
                  <a:pt x="6968163" y="3366880"/>
                  <a:pt x="6902456" y="3348005"/>
                  <a:pt x="6769095" y="3345205"/>
                </a:cubicBezTo>
                <a:cubicBezTo>
                  <a:pt x="6553747" y="3417752"/>
                  <a:pt x="6270181" y="3348905"/>
                  <a:pt x="5896777" y="3345205"/>
                </a:cubicBezTo>
                <a:cubicBezTo>
                  <a:pt x="5598911" y="3307956"/>
                  <a:pt x="5515208" y="3360860"/>
                  <a:pt x="5341666" y="3345205"/>
                </a:cubicBezTo>
                <a:cubicBezTo>
                  <a:pt x="5146396" y="3403347"/>
                  <a:pt x="4770414" y="3321578"/>
                  <a:pt x="4575083" y="3345205"/>
                </a:cubicBezTo>
                <a:cubicBezTo>
                  <a:pt x="4358378" y="3322041"/>
                  <a:pt x="4326348" y="3344157"/>
                  <a:pt x="4231442" y="3345205"/>
                </a:cubicBezTo>
                <a:cubicBezTo>
                  <a:pt x="4188860" y="3362346"/>
                  <a:pt x="3918608" y="3321778"/>
                  <a:pt x="3782066" y="3345205"/>
                </a:cubicBezTo>
                <a:cubicBezTo>
                  <a:pt x="3617207" y="3297545"/>
                  <a:pt x="3198672" y="3382217"/>
                  <a:pt x="3015483" y="3345205"/>
                </a:cubicBezTo>
                <a:cubicBezTo>
                  <a:pt x="2860808" y="3334599"/>
                  <a:pt x="2702131" y="3353216"/>
                  <a:pt x="2566107" y="3345205"/>
                </a:cubicBezTo>
                <a:cubicBezTo>
                  <a:pt x="2429210" y="3379558"/>
                  <a:pt x="2321431" y="3361438"/>
                  <a:pt x="2116731" y="3345205"/>
                </a:cubicBezTo>
                <a:cubicBezTo>
                  <a:pt x="1871401" y="3316376"/>
                  <a:pt x="1758148" y="3356502"/>
                  <a:pt x="1350149" y="3345205"/>
                </a:cubicBezTo>
                <a:cubicBezTo>
                  <a:pt x="1033583" y="3332809"/>
                  <a:pt x="896393" y="3272233"/>
                  <a:pt x="530698" y="3345205"/>
                </a:cubicBezTo>
                <a:cubicBezTo>
                  <a:pt x="262751" y="3358552"/>
                  <a:pt x="13661" y="3018015"/>
                  <a:pt x="0" y="2885440"/>
                </a:cubicBezTo>
                <a:cubicBezTo>
                  <a:pt x="48341" y="2726151"/>
                  <a:pt x="-45734" y="2422227"/>
                  <a:pt x="0" y="2279021"/>
                </a:cubicBezTo>
                <a:cubicBezTo>
                  <a:pt x="59421" y="2207946"/>
                  <a:pt x="52241" y="1995655"/>
                  <a:pt x="0" y="1696859"/>
                </a:cubicBezTo>
                <a:cubicBezTo>
                  <a:pt x="35266" y="1455429"/>
                  <a:pt x="41670" y="1273045"/>
                  <a:pt x="0" y="1138953"/>
                </a:cubicBezTo>
                <a:cubicBezTo>
                  <a:pt x="-25580" y="1029474"/>
                  <a:pt x="-47621" y="751789"/>
                  <a:pt x="0" y="459764"/>
                </a:cubicBezTo>
                <a:close/>
              </a:path>
              <a:path w="11634951" h="3345205" stroke="0" extrusionOk="0">
                <a:moveTo>
                  <a:pt x="0" y="459764"/>
                </a:moveTo>
                <a:cubicBezTo>
                  <a:pt x="-3129" y="92816"/>
                  <a:pt x="313347" y="122240"/>
                  <a:pt x="530698" y="0"/>
                </a:cubicBezTo>
                <a:cubicBezTo>
                  <a:pt x="694204" y="30338"/>
                  <a:pt x="975161" y="-10296"/>
                  <a:pt x="1085810" y="0"/>
                </a:cubicBezTo>
                <a:cubicBezTo>
                  <a:pt x="1167029" y="-31602"/>
                  <a:pt x="1445208" y="-30434"/>
                  <a:pt x="1852392" y="0"/>
                </a:cubicBezTo>
                <a:cubicBezTo>
                  <a:pt x="2184201" y="46688"/>
                  <a:pt x="2039551" y="18148"/>
                  <a:pt x="2196033" y="0"/>
                </a:cubicBezTo>
                <a:cubicBezTo>
                  <a:pt x="2314855" y="100326"/>
                  <a:pt x="2649815" y="48813"/>
                  <a:pt x="2962616" y="0"/>
                </a:cubicBezTo>
                <a:cubicBezTo>
                  <a:pt x="3207001" y="32106"/>
                  <a:pt x="3178977" y="-13847"/>
                  <a:pt x="3306256" y="0"/>
                </a:cubicBezTo>
                <a:cubicBezTo>
                  <a:pt x="3465608" y="46441"/>
                  <a:pt x="3707829" y="122048"/>
                  <a:pt x="4072839" y="0"/>
                </a:cubicBezTo>
                <a:cubicBezTo>
                  <a:pt x="4462268" y="-36931"/>
                  <a:pt x="4467980" y="873"/>
                  <a:pt x="4733686" y="0"/>
                </a:cubicBezTo>
                <a:cubicBezTo>
                  <a:pt x="4982755" y="18028"/>
                  <a:pt x="5089405" y="319"/>
                  <a:pt x="5288798" y="0"/>
                </a:cubicBezTo>
                <a:cubicBezTo>
                  <a:pt x="5527412" y="46100"/>
                  <a:pt x="5827989" y="35886"/>
                  <a:pt x="5949645" y="0"/>
                </a:cubicBezTo>
                <a:cubicBezTo>
                  <a:pt x="6061657" y="-21575"/>
                  <a:pt x="6287493" y="-53318"/>
                  <a:pt x="6716228" y="0"/>
                </a:cubicBezTo>
                <a:cubicBezTo>
                  <a:pt x="7088375" y="12791"/>
                  <a:pt x="7056769" y="4286"/>
                  <a:pt x="7377075" y="0"/>
                </a:cubicBezTo>
                <a:cubicBezTo>
                  <a:pt x="7694982" y="5839"/>
                  <a:pt x="7665239" y="-3203"/>
                  <a:pt x="7826451" y="0"/>
                </a:cubicBezTo>
                <a:cubicBezTo>
                  <a:pt x="7977180" y="23280"/>
                  <a:pt x="8201713" y="23000"/>
                  <a:pt x="8275827" y="0"/>
                </a:cubicBezTo>
                <a:cubicBezTo>
                  <a:pt x="8380832" y="3591"/>
                  <a:pt x="8582075" y="8855"/>
                  <a:pt x="8725203" y="0"/>
                </a:cubicBezTo>
                <a:cubicBezTo>
                  <a:pt x="8887820" y="-1952"/>
                  <a:pt x="8952703" y="1915"/>
                  <a:pt x="9174579" y="0"/>
                </a:cubicBezTo>
                <a:cubicBezTo>
                  <a:pt x="9342475" y="3243"/>
                  <a:pt x="9689409" y="-31341"/>
                  <a:pt x="9941162" y="0"/>
                </a:cubicBezTo>
                <a:cubicBezTo>
                  <a:pt x="10139620" y="3094"/>
                  <a:pt x="10234267" y="27171"/>
                  <a:pt x="10390538" y="0"/>
                </a:cubicBezTo>
                <a:cubicBezTo>
                  <a:pt x="10455148" y="69193"/>
                  <a:pt x="10766233" y="44928"/>
                  <a:pt x="11104253" y="0"/>
                </a:cubicBezTo>
                <a:cubicBezTo>
                  <a:pt x="11301067" y="19063"/>
                  <a:pt x="11692792" y="137819"/>
                  <a:pt x="11634951" y="459764"/>
                </a:cubicBezTo>
                <a:cubicBezTo>
                  <a:pt x="11599000" y="530281"/>
                  <a:pt x="11576746" y="950578"/>
                  <a:pt x="11634951" y="1090440"/>
                </a:cubicBezTo>
                <a:cubicBezTo>
                  <a:pt x="11658739" y="1305395"/>
                  <a:pt x="11722053" y="1532619"/>
                  <a:pt x="11634951" y="1721115"/>
                </a:cubicBezTo>
                <a:cubicBezTo>
                  <a:pt x="11642714" y="1865153"/>
                  <a:pt x="11625272" y="2158367"/>
                  <a:pt x="11634951" y="2351791"/>
                </a:cubicBezTo>
                <a:cubicBezTo>
                  <a:pt x="11673052" y="2580966"/>
                  <a:pt x="11671403" y="2806192"/>
                  <a:pt x="11634951" y="2885440"/>
                </a:cubicBezTo>
                <a:cubicBezTo>
                  <a:pt x="11554695" y="3193124"/>
                  <a:pt x="11456872" y="3406676"/>
                  <a:pt x="11104253" y="3345205"/>
                </a:cubicBezTo>
                <a:cubicBezTo>
                  <a:pt x="11014009" y="3344370"/>
                  <a:pt x="10831405" y="3354849"/>
                  <a:pt x="10760612" y="3345205"/>
                </a:cubicBezTo>
                <a:cubicBezTo>
                  <a:pt x="10678094" y="3342138"/>
                  <a:pt x="10593565" y="3382940"/>
                  <a:pt x="10416972" y="3345205"/>
                </a:cubicBezTo>
                <a:cubicBezTo>
                  <a:pt x="10266318" y="3315495"/>
                  <a:pt x="10145159" y="3334591"/>
                  <a:pt x="10073331" y="3345205"/>
                </a:cubicBezTo>
                <a:cubicBezTo>
                  <a:pt x="10006101" y="3351099"/>
                  <a:pt x="9845563" y="3353959"/>
                  <a:pt x="9729691" y="3345205"/>
                </a:cubicBezTo>
                <a:cubicBezTo>
                  <a:pt x="9636130" y="3287808"/>
                  <a:pt x="9424389" y="3315309"/>
                  <a:pt x="9174579" y="3345205"/>
                </a:cubicBezTo>
                <a:cubicBezTo>
                  <a:pt x="8923256" y="3349510"/>
                  <a:pt x="8785502" y="3266343"/>
                  <a:pt x="8513732" y="3345205"/>
                </a:cubicBezTo>
                <a:cubicBezTo>
                  <a:pt x="8249124" y="3388477"/>
                  <a:pt x="8050483" y="3372314"/>
                  <a:pt x="7641414" y="3345205"/>
                </a:cubicBezTo>
                <a:cubicBezTo>
                  <a:pt x="7242977" y="3357019"/>
                  <a:pt x="7145161" y="3302853"/>
                  <a:pt x="6980567" y="3345205"/>
                </a:cubicBezTo>
                <a:cubicBezTo>
                  <a:pt x="6827237" y="3354796"/>
                  <a:pt x="6724167" y="3374660"/>
                  <a:pt x="6636926" y="3345205"/>
                </a:cubicBezTo>
                <a:cubicBezTo>
                  <a:pt x="6462837" y="3266288"/>
                  <a:pt x="6281446" y="3388870"/>
                  <a:pt x="5870343" y="3345205"/>
                </a:cubicBezTo>
                <a:cubicBezTo>
                  <a:pt x="5514641" y="3325557"/>
                  <a:pt x="5557474" y="3354604"/>
                  <a:pt x="5420967" y="3345205"/>
                </a:cubicBezTo>
                <a:cubicBezTo>
                  <a:pt x="5343792" y="3278419"/>
                  <a:pt x="4862986" y="3362905"/>
                  <a:pt x="4654384" y="3345205"/>
                </a:cubicBezTo>
                <a:cubicBezTo>
                  <a:pt x="4478874" y="3425538"/>
                  <a:pt x="4201558" y="3332864"/>
                  <a:pt x="3993537" y="3345205"/>
                </a:cubicBezTo>
                <a:cubicBezTo>
                  <a:pt x="3791102" y="3323252"/>
                  <a:pt x="3767521" y="3357195"/>
                  <a:pt x="3544161" y="3345205"/>
                </a:cubicBezTo>
                <a:cubicBezTo>
                  <a:pt x="3319037" y="3402582"/>
                  <a:pt x="2826968" y="3411771"/>
                  <a:pt x="2671843" y="3345205"/>
                </a:cubicBezTo>
                <a:cubicBezTo>
                  <a:pt x="2526232" y="3350962"/>
                  <a:pt x="2333743" y="3318749"/>
                  <a:pt x="2116731" y="3345205"/>
                </a:cubicBezTo>
                <a:cubicBezTo>
                  <a:pt x="1920192" y="3381736"/>
                  <a:pt x="1720109" y="3304358"/>
                  <a:pt x="1350149" y="3345205"/>
                </a:cubicBezTo>
                <a:cubicBezTo>
                  <a:pt x="1044312" y="3380507"/>
                  <a:pt x="662799" y="3354157"/>
                  <a:pt x="530698" y="3345205"/>
                </a:cubicBezTo>
                <a:cubicBezTo>
                  <a:pt x="212783" y="3388906"/>
                  <a:pt x="104709" y="3195167"/>
                  <a:pt x="0" y="2885440"/>
                </a:cubicBezTo>
                <a:cubicBezTo>
                  <a:pt x="6597" y="2715493"/>
                  <a:pt x="22280" y="2610726"/>
                  <a:pt x="0" y="2351791"/>
                </a:cubicBezTo>
                <a:cubicBezTo>
                  <a:pt x="9740" y="2144052"/>
                  <a:pt x="43271" y="1964427"/>
                  <a:pt x="0" y="1769629"/>
                </a:cubicBezTo>
                <a:cubicBezTo>
                  <a:pt x="4186" y="1646855"/>
                  <a:pt x="-49490" y="1313481"/>
                  <a:pt x="0" y="1114697"/>
                </a:cubicBezTo>
                <a:cubicBezTo>
                  <a:pt x="45716" y="986333"/>
                  <a:pt x="-59985" y="684145"/>
                  <a:pt x="0" y="459764"/>
                </a:cubicBezTo>
                <a:close/>
              </a:path>
              <a:path w="11634951" h="3345205" fill="none" stroke="0" extrusionOk="0">
                <a:moveTo>
                  <a:pt x="0" y="459764"/>
                </a:moveTo>
                <a:cubicBezTo>
                  <a:pt x="-7207" y="139189"/>
                  <a:pt x="179870" y="32449"/>
                  <a:pt x="530698" y="0"/>
                </a:cubicBezTo>
                <a:cubicBezTo>
                  <a:pt x="591921" y="-20864"/>
                  <a:pt x="778188" y="-11137"/>
                  <a:pt x="874339" y="0"/>
                </a:cubicBezTo>
                <a:cubicBezTo>
                  <a:pt x="939123" y="-68809"/>
                  <a:pt x="1372804" y="2322"/>
                  <a:pt x="1640921" y="0"/>
                </a:cubicBezTo>
                <a:cubicBezTo>
                  <a:pt x="1937525" y="17741"/>
                  <a:pt x="2164155" y="20668"/>
                  <a:pt x="2407504" y="0"/>
                </a:cubicBezTo>
                <a:cubicBezTo>
                  <a:pt x="2660035" y="8869"/>
                  <a:pt x="2672760" y="-13513"/>
                  <a:pt x="2751145" y="0"/>
                </a:cubicBezTo>
                <a:cubicBezTo>
                  <a:pt x="2828409" y="-14442"/>
                  <a:pt x="2966475" y="7115"/>
                  <a:pt x="3094785" y="0"/>
                </a:cubicBezTo>
                <a:cubicBezTo>
                  <a:pt x="3287814" y="999"/>
                  <a:pt x="3478552" y="9326"/>
                  <a:pt x="3755632" y="0"/>
                </a:cubicBezTo>
                <a:cubicBezTo>
                  <a:pt x="4066229" y="18287"/>
                  <a:pt x="4251219" y="-34676"/>
                  <a:pt x="4522215" y="0"/>
                </a:cubicBezTo>
                <a:cubicBezTo>
                  <a:pt x="4826393" y="2798"/>
                  <a:pt x="4754311" y="-12845"/>
                  <a:pt x="4865856" y="0"/>
                </a:cubicBezTo>
                <a:cubicBezTo>
                  <a:pt x="4969372" y="-40606"/>
                  <a:pt x="5427168" y="37436"/>
                  <a:pt x="5738174" y="0"/>
                </a:cubicBezTo>
                <a:cubicBezTo>
                  <a:pt x="6004272" y="-8807"/>
                  <a:pt x="6099208" y="-12046"/>
                  <a:pt x="6293285" y="0"/>
                </a:cubicBezTo>
                <a:cubicBezTo>
                  <a:pt x="6526785" y="-7714"/>
                  <a:pt x="6674919" y="-44263"/>
                  <a:pt x="6848397" y="0"/>
                </a:cubicBezTo>
                <a:cubicBezTo>
                  <a:pt x="7032392" y="26610"/>
                  <a:pt x="7032613" y="2345"/>
                  <a:pt x="7192038" y="0"/>
                </a:cubicBezTo>
                <a:cubicBezTo>
                  <a:pt x="7350508" y="11294"/>
                  <a:pt x="7791534" y="-8650"/>
                  <a:pt x="7958620" y="0"/>
                </a:cubicBezTo>
                <a:cubicBezTo>
                  <a:pt x="8160596" y="13170"/>
                  <a:pt x="8446802" y="-19378"/>
                  <a:pt x="8830939" y="0"/>
                </a:cubicBezTo>
                <a:cubicBezTo>
                  <a:pt x="9123862" y="22846"/>
                  <a:pt x="9342487" y="4803"/>
                  <a:pt x="9703257" y="0"/>
                </a:cubicBezTo>
                <a:cubicBezTo>
                  <a:pt x="10089727" y="-24328"/>
                  <a:pt x="10228434" y="-19396"/>
                  <a:pt x="10469840" y="0"/>
                </a:cubicBezTo>
                <a:cubicBezTo>
                  <a:pt x="10734377" y="-8349"/>
                  <a:pt x="10793045" y="-1757"/>
                  <a:pt x="11104253" y="0"/>
                </a:cubicBezTo>
                <a:cubicBezTo>
                  <a:pt x="11316290" y="-54534"/>
                  <a:pt x="11512184" y="228174"/>
                  <a:pt x="11634951" y="459764"/>
                </a:cubicBezTo>
                <a:cubicBezTo>
                  <a:pt x="11694258" y="605931"/>
                  <a:pt x="11630410" y="945504"/>
                  <a:pt x="11634951" y="1114697"/>
                </a:cubicBezTo>
                <a:cubicBezTo>
                  <a:pt x="11676960" y="1272014"/>
                  <a:pt x="11606816" y="1498133"/>
                  <a:pt x="11634951" y="1648345"/>
                </a:cubicBezTo>
                <a:cubicBezTo>
                  <a:pt x="11666921" y="1784096"/>
                  <a:pt x="11697499" y="2049995"/>
                  <a:pt x="11634951" y="2279021"/>
                </a:cubicBezTo>
                <a:cubicBezTo>
                  <a:pt x="11590649" y="2522687"/>
                  <a:pt x="11637838" y="2629313"/>
                  <a:pt x="11634951" y="2885440"/>
                </a:cubicBezTo>
                <a:cubicBezTo>
                  <a:pt x="11703725" y="3163833"/>
                  <a:pt x="11463732" y="3315295"/>
                  <a:pt x="11104253" y="3345205"/>
                </a:cubicBezTo>
                <a:cubicBezTo>
                  <a:pt x="10939685" y="3378553"/>
                  <a:pt x="10539560" y="3342042"/>
                  <a:pt x="10337670" y="3345205"/>
                </a:cubicBezTo>
                <a:cubicBezTo>
                  <a:pt x="10128185" y="3313632"/>
                  <a:pt x="10090092" y="3335311"/>
                  <a:pt x="9888294" y="3345205"/>
                </a:cubicBezTo>
                <a:cubicBezTo>
                  <a:pt x="9695949" y="3359187"/>
                  <a:pt x="9704066" y="3356998"/>
                  <a:pt x="9544654" y="3345205"/>
                </a:cubicBezTo>
                <a:cubicBezTo>
                  <a:pt x="9395331" y="3366918"/>
                  <a:pt x="9186932" y="3400040"/>
                  <a:pt x="8989542" y="3345205"/>
                </a:cubicBezTo>
                <a:cubicBezTo>
                  <a:pt x="8816819" y="3317730"/>
                  <a:pt x="8389870" y="3400193"/>
                  <a:pt x="8222959" y="3345205"/>
                </a:cubicBezTo>
                <a:cubicBezTo>
                  <a:pt x="8001982" y="3293782"/>
                  <a:pt x="7863907" y="3353751"/>
                  <a:pt x="7562112" y="3345205"/>
                </a:cubicBezTo>
                <a:cubicBezTo>
                  <a:pt x="7264634" y="3330567"/>
                  <a:pt x="7264264" y="3342629"/>
                  <a:pt x="7112736" y="3345205"/>
                </a:cubicBezTo>
                <a:cubicBezTo>
                  <a:pt x="6955463" y="3366554"/>
                  <a:pt x="6910543" y="3343437"/>
                  <a:pt x="6769095" y="3345205"/>
                </a:cubicBezTo>
                <a:cubicBezTo>
                  <a:pt x="6602861" y="3344806"/>
                  <a:pt x="6258675" y="3374095"/>
                  <a:pt x="5896777" y="3345205"/>
                </a:cubicBezTo>
                <a:cubicBezTo>
                  <a:pt x="5600666" y="3332243"/>
                  <a:pt x="5506635" y="3322673"/>
                  <a:pt x="5341666" y="3345205"/>
                </a:cubicBezTo>
                <a:cubicBezTo>
                  <a:pt x="5170461" y="3381649"/>
                  <a:pt x="4808256" y="3374505"/>
                  <a:pt x="4575083" y="3345205"/>
                </a:cubicBezTo>
                <a:cubicBezTo>
                  <a:pt x="4367068" y="3336260"/>
                  <a:pt x="4318688" y="3343526"/>
                  <a:pt x="4231442" y="3345205"/>
                </a:cubicBezTo>
                <a:cubicBezTo>
                  <a:pt x="4162631" y="3335733"/>
                  <a:pt x="3929246" y="3382888"/>
                  <a:pt x="3782066" y="3345205"/>
                </a:cubicBezTo>
                <a:cubicBezTo>
                  <a:pt x="3669526" y="3320660"/>
                  <a:pt x="3187548" y="3355541"/>
                  <a:pt x="3015483" y="3345205"/>
                </a:cubicBezTo>
                <a:cubicBezTo>
                  <a:pt x="2855210" y="3317076"/>
                  <a:pt x="2728143" y="3343607"/>
                  <a:pt x="2566107" y="3345205"/>
                </a:cubicBezTo>
                <a:cubicBezTo>
                  <a:pt x="2445299" y="3345132"/>
                  <a:pt x="2313873" y="3333822"/>
                  <a:pt x="2116731" y="3345205"/>
                </a:cubicBezTo>
                <a:cubicBezTo>
                  <a:pt x="1828266" y="3383803"/>
                  <a:pt x="1673991" y="3332799"/>
                  <a:pt x="1350149" y="3345205"/>
                </a:cubicBezTo>
                <a:cubicBezTo>
                  <a:pt x="1038009" y="3381527"/>
                  <a:pt x="824516" y="3300205"/>
                  <a:pt x="530698" y="3345205"/>
                </a:cubicBezTo>
                <a:cubicBezTo>
                  <a:pt x="165006" y="3386201"/>
                  <a:pt x="-34436" y="3034218"/>
                  <a:pt x="0" y="2885440"/>
                </a:cubicBezTo>
                <a:cubicBezTo>
                  <a:pt x="-2722" y="2715145"/>
                  <a:pt x="-55932" y="2411614"/>
                  <a:pt x="0" y="2279021"/>
                </a:cubicBezTo>
                <a:cubicBezTo>
                  <a:pt x="20801" y="2098630"/>
                  <a:pt x="-10043" y="1972808"/>
                  <a:pt x="0" y="1696859"/>
                </a:cubicBezTo>
                <a:cubicBezTo>
                  <a:pt x="30119" y="1456696"/>
                  <a:pt x="65738" y="1313478"/>
                  <a:pt x="0" y="1138953"/>
                </a:cubicBezTo>
                <a:cubicBezTo>
                  <a:pt x="-11121" y="955455"/>
                  <a:pt x="15740" y="716735"/>
                  <a:pt x="0" y="459764"/>
                </a:cubicBezTo>
                <a:close/>
              </a:path>
              <a:path w="11634951" h="3345205" fill="none" stroke="0" extrusionOk="0">
                <a:moveTo>
                  <a:pt x="0" y="459764"/>
                </a:moveTo>
                <a:cubicBezTo>
                  <a:pt x="-52232" y="130033"/>
                  <a:pt x="223029" y="74275"/>
                  <a:pt x="530698" y="0"/>
                </a:cubicBezTo>
                <a:cubicBezTo>
                  <a:pt x="595492" y="-9242"/>
                  <a:pt x="791564" y="-9649"/>
                  <a:pt x="874339" y="0"/>
                </a:cubicBezTo>
                <a:cubicBezTo>
                  <a:pt x="911483" y="-27562"/>
                  <a:pt x="1385767" y="-15972"/>
                  <a:pt x="1640921" y="0"/>
                </a:cubicBezTo>
                <a:cubicBezTo>
                  <a:pt x="1943478" y="26170"/>
                  <a:pt x="2164780" y="-32340"/>
                  <a:pt x="2407504" y="0"/>
                </a:cubicBezTo>
                <a:cubicBezTo>
                  <a:pt x="2656567" y="10021"/>
                  <a:pt x="2679894" y="-7529"/>
                  <a:pt x="2751145" y="0"/>
                </a:cubicBezTo>
                <a:cubicBezTo>
                  <a:pt x="2833038" y="40377"/>
                  <a:pt x="2970137" y="46009"/>
                  <a:pt x="3094785" y="0"/>
                </a:cubicBezTo>
                <a:cubicBezTo>
                  <a:pt x="3305148" y="35343"/>
                  <a:pt x="3474840" y="23982"/>
                  <a:pt x="3755632" y="0"/>
                </a:cubicBezTo>
                <a:cubicBezTo>
                  <a:pt x="4069671" y="23792"/>
                  <a:pt x="4248621" y="-34866"/>
                  <a:pt x="4522215" y="0"/>
                </a:cubicBezTo>
                <a:cubicBezTo>
                  <a:pt x="4822171" y="3474"/>
                  <a:pt x="4745499" y="-11020"/>
                  <a:pt x="4865856" y="0"/>
                </a:cubicBezTo>
                <a:cubicBezTo>
                  <a:pt x="4939713" y="7359"/>
                  <a:pt x="5401107" y="37818"/>
                  <a:pt x="5738174" y="0"/>
                </a:cubicBezTo>
                <a:cubicBezTo>
                  <a:pt x="6017402" y="1233"/>
                  <a:pt x="6104128" y="-1649"/>
                  <a:pt x="6293285" y="0"/>
                </a:cubicBezTo>
                <a:cubicBezTo>
                  <a:pt x="6516209" y="23572"/>
                  <a:pt x="6603970" y="-19114"/>
                  <a:pt x="6848397" y="0"/>
                </a:cubicBezTo>
                <a:cubicBezTo>
                  <a:pt x="7030048" y="27649"/>
                  <a:pt x="7033644" y="104"/>
                  <a:pt x="7192038" y="0"/>
                </a:cubicBezTo>
                <a:cubicBezTo>
                  <a:pt x="7386378" y="18885"/>
                  <a:pt x="7786051" y="-31415"/>
                  <a:pt x="7958620" y="0"/>
                </a:cubicBezTo>
                <a:cubicBezTo>
                  <a:pt x="8250641" y="67072"/>
                  <a:pt x="8483558" y="-13529"/>
                  <a:pt x="8830939" y="0"/>
                </a:cubicBezTo>
                <a:cubicBezTo>
                  <a:pt x="9150639" y="54396"/>
                  <a:pt x="9334160" y="17132"/>
                  <a:pt x="9703257" y="0"/>
                </a:cubicBezTo>
                <a:cubicBezTo>
                  <a:pt x="10092056" y="-18608"/>
                  <a:pt x="10198419" y="8673"/>
                  <a:pt x="10469840" y="0"/>
                </a:cubicBezTo>
                <a:cubicBezTo>
                  <a:pt x="10716497" y="375"/>
                  <a:pt x="10825086" y="-15211"/>
                  <a:pt x="11104253" y="0"/>
                </a:cubicBezTo>
                <a:cubicBezTo>
                  <a:pt x="11344390" y="-36091"/>
                  <a:pt x="11574839" y="256537"/>
                  <a:pt x="11634951" y="459764"/>
                </a:cubicBezTo>
                <a:cubicBezTo>
                  <a:pt x="11673609" y="596960"/>
                  <a:pt x="11624977" y="952512"/>
                  <a:pt x="11634951" y="1114697"/>
                </a:cubicBezTo>
                <a:cubicBezTo>
                  <a:pt x="11650372" y="1283103"/>
                  <a:pt x="11580351" y="1503362"/>
                  <a:pt x="11634951" y="1648345"/>
                </a:cubicBezTo>
                <a:cubicBezTo>
                  <a:pt x="11675235" y="1775943"/>
                  <a:pt x="11715897" y="2070262"/>
                  <a:pt x="11634951" y="2279021"/>
                </a:cubicBezTo>
                <a:cubicBezTo>
                  <a:pt x="11622759" y="2527169"/>
                  <a:pt x="11616030" y="2615963"/>
                  <a:pt x="11634951" y="2885440"/>
                </a:cubicBezTo>
                <a:cubicBezTo>
                  <a:pt x="11717797" y="3191469"/>
                  <a:pt x="11513575" y="3313579"/>
                  <a:pt x="11104253" y="3345205"/>
                </a:cubicBezTo>
                <a:cubicBezTo>
                  <a:pt x="10879534" y="3333902"/>
                  <a:pt x="10506464" y="3300612"/>
                  <a:pt x="10337670" y="3345205"/>
                </a:cubicBezTo>
                <a:cubicBezTo>
                  <a:pt x="10143527" y="3306942"/>
                  <a:pt x="10079330" y="3351633"/>
                  <a:pt x="9888294" y="3345205"/>
                </a:cubicBezTo>
                <a:cubicBezTo>
                  <a:pt x="9696110" y="3359452"/>
                  <a:pt x="9704964" y="3355073"/>
                  <a:pt x="9544654" y="3345205"/>
                </a:cubicBezTo>
                <a:cubicBezTo>
                  <a:pt x="9408038" y="3343679"/>
                  <a:pt x="9166129" y="3347474"/>
                  <a:pt x="8989542" y="3345205"/>
                </a:cubicBezTo>
                <a:cubicBezTo>
                  <a:pt x="8806719" y="3301357"/>
                  <a:pt x="8395010" y="3343247"/>
                  <a:pt x="8222959" y="3345205"/>
                </a:cubicBezTo>
                <a:cubicBezTo>
                  <a:pt x="7990904" y="3276359"/>
                  <a:pt x="7829598" y="3341846"/>
                  <a:pt x="7562112" y="3345205"/>
                </a:cubicBezTo>
                <a:cubicBezTo>
                  <a:pt x="7265531" y="3331302"/>
                  <a:pt x="7263699" y="3339673"/>
                  <a:pt x="7112736" y="3345205"/>
                </a:cubicBezTo>
                <a:cubicBezTo>
                  <a:pt x="6970197" y="3367659"/>
                  <a:pt x="6898360" y="3328713"/>
                  <a:pt x="6769095" y="3345205"/>
                </a:cubicBezTo>
                <a:cubicBezTo>
                  <a:pt x="6533790" y="3432392"/>
                  <a:pt x="6244122" y="3341027"/>
                  <a:pt x="5896777" y="3345205"/>
                </a:cubicBezTo>
                <a:cubicBezTo>
                  <a:pt x="5587634" y="3322270"/>
                  <a:pt x="5494371" y="3350967"/>
                  <a:pt x="5341666" y="3345205"/>
                </a:cubicBezTo>
                <a:cubicBezTo>
                  <a:pt x="5150075" y="3398852"/>
                  <a:pt x="4787773" y="3340984"/>
                  <a:pt x="4575083" y="3345205"/>
                </a:cubicBezTo>
                <a:cubicBezTo>
                  <a:pt x="4362636" y="3324208"/>
                  <a:pt x="4319158" y="3346282"/>
                  <a:pt x="4231442" y="3345205"/>
                </a:cubicBezTo>
                <a:cubicBezTo>
                  <a:pt x="4183648" y="3347907"/>
                  <a:pt x="3942353" y="3358440"/>
                  <a:pt x="3782066" y="3345205"/>
                </a:cubicBezTo>
                <a:cubicBezTo>
                  <a:pt x="3620673" y="3268254"/>
                  <a:pt x="3153476" y="3361797"/>
                  <a:pt x="3015483" y="3345205"/>
                </a:cubicBezTo>
                <a:cubicBezTo>
                  <a:pt x="2866025" y="3340509"/>
                  <a:pt x="2713417" y="3318573"/>
                  <a:pt x="2566107" y="3345205"/>
                </a:cubicBezTo>
                <a:cubicBezTo>
                  <a:pt x="2417377" y="3344814"/>
                  <a:pt x="2314893" y="3341506"/>
                  <a:pt x="2116731" y="3345205"/>
                </a:cubicBezTo>
                <a:cubicBezTo>
                  <a:pt x="1845833" y="3334228"/>
                  <a:pt x="1700524" y="3342735"/>
                  <a:pt x="1350149" y="3345205"/>
                </a:cubicBezTo>
                <a:cubicBezTo>
                  <a:pt x="1020977" y="3351226"/>
                  <a:pt x="863010" y="3271355"/>
                  <a:pt x="530698" y="3345205"/>
                </a:cubicBezTo>
                <a:cubicBezTo>
                  <a:pt x="189670" y="3359816"/>
                  <a:pt x="-9588" y="3034329"/>
                  <a:pt x="0" y="2885440"/>
                </a:cubicBezTo>
                <a:cubicBezTo>
                  <a:pt x="39784" y="2698019"/>
                  <a:pt x="-59320" y="2427178"/>
                  <a:pt x="0" y="2279021"/>
                </a:cubicBezTo>
                <a:cubicBezTo>
                  <a:pt x="12220" y="2149140"/>
                  <a:pt x="55678" y="1974616"/>
                  <a:pt x="0" y="1696859"/>
                </a:cubicBezTo>
                <a:cubicBezTo>
                  <a:pt x="45131" y="1463225"/>
                  <a:pt x="58601" y="1309118"/>
                  <a:pt x="0" y="1138953"/>
                </a:cubicBezTo>
                <a:cubicBezTo>
                  <a:pt x="-21657" y="992714"/>
                  <a:pt x="-13550" y="721396"/>
                  <a:pt x="0" y="459764"/>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1634951"/>
                      <a:gd name="connsiteY0" fmla="*/ 459764 h 3345205"/>
                      <a:gd name="connsiteX1" fmla="*/ 530698 w 11634951"/>
                      <a:gd name="connsiteY1" fmla="*/ 0 h 3345205"/>
                      <a:gd name="connsiteX2" fmla="*/ 874339 w 11634951"/>
                      <a:gd name="connsiteY2" fmla="*/ 0 h 3345205"/>
                      <a:gd name="connsiteX3" fmla="*/ 1640921 w 11634951"/>
                      <a:gd name="connsiteY3" fmla="*/ 0 h 3345205"/>
                      <a:gd name="connsiteX4" fmla="*/ 2407504 w 11634951"/>
                      <a:gd name="connsiteY4" fmla="*/ 0 h 3345205"/>
                      <a:gd name="connsiteX5" fmla="*/ 2751145 w 11634951"/>
                      <a:gd name="connsiteY5" fmla="*/ 0 h 3345205"/>
                      <a:gd name="connsiteX6" fmla="*/ 3094785 w 11634951"/>
                      <a:gd name="connsiteY6" fmla="*/ 0 h 3345205"/>
                      <a:gd name="connsiteX7" fmla="*/ 3755632 w 11634951"/>
                      <a:gd name="connsiteY7" fmla="*/ 0 h 3345205"/>
                      <a:gd name="connsiteX8" fmla="*/ 4522215 w 11634951"/>
                      <a:gd name="connsiteY8" fmla="*/ 0 h 3345205"/>
                      <a:gd name="connsiteX9" fmla="*/ 4865856 w 11634951"/>
                      <a:gd name="connsiteY9" fmla="*/ 0 h 3345205"/>
                      <a:gd name="connsiteX10" fmla="*/ 5738174 w 11634951"/>
                      <a:gd name="connsiteY10" fmla="*/ 0 h 3345205"/>
                      <a:gd name="connsiteX11" fmla="*/ 6293285 w 11634951"/>
                      <a:gd name="connsiteY11" fmla="*/ 0 h 3345205"/>
                      <a:gd name="connsiteX12" fmla="*/ 6848397 w 11634951"/>
                      <a:gd name="connsiteY12" fmla="*/ 0 h 3345205"/>
                      <a:gd name="connsiteX13" fmla="*/ 7192038 w 11634951"/>
                      <a:gd name="connsiteY13" fmla="*/ 0 h 3345205"/>
                      <a:gd name="connsiteX14" fmla="*/ 7958620 w 11634951"/>
                      <a:gd name="connsiteY14" fmla="*/ 0 h 3345205"/>
                      <a:gd name="connsiteX15" fmla="*/ 8830939 w 11634951"/>
                      <a:gd name="connsiteY15" fmla="*/ 0 h 3345205"/>
                      <a:gd name="connsiteX16" fmla="*/ 9703257 w 11634951"/>
                      <a:gd name="connsiteY16" fmla="*/ 0 h 3345205"/>
                      <a:gd name="connsiteX17" fmla="*/ 10469840 w 11634951"/>
                      <a:gd name="connsiteY17" fmla="*/ 0 h 3345205"/>
                      <a:gd name="connsiteX18" fmla="*/ 11104253 w 11634951"/>
                      <a:gd name="connsiteY18" fmla="*/ 0 h 3345205"/>
                      <a:gd name="connsiteX19" fmla="*/ 11634951 w 11634951"/>
                      <a:gd name="connsiteY19" fmla="*/ 459764 h 3345205"/>
                      <a:gd name="connsiteX20" fmla="*/ 11634951 w 11634951"/>
                      <a:gd name="connsiteY20" fmla="*/ 1114697 h 3345205"/>
                      <a:gd name="connsiteX21" fmla="*/ 11634951 w 11634951"/>
                      <a:gd name="connsiteY21" fmla="*/ 1648345 h 3345205"/>
                      <a:gd name="connsiteX22" fmla="*/ 11634951 w 11634951"/>
                      <a:gd name="connsiteY22" fmla="*/ 2279021 h 3345205"/>
                      <a:gd name="connsiteX23" fmla="*/ 11634951 w 11634951"/>
                      <a:gd name="connsiteY23" fmla="*/ 2885440 h 3345205"/>
                      <a:gd name="connsiteX24" fmla="*/ 11104253 w 11634951"/>
                      <a:gd name="connsiteY24" fmla="*/ 3345205 h 3345205"/>
                      <a:gd name="connsiteX25" fmla="*/ 10337670 w 11634951"/>
                      <a:gd name="connsiteY25" fmla="*/ 3345205 h 3345205"/>
                      <a:gd name="connsiteX26" fmla="*/ 9888294 w 11634951"/>
                      <a:gd name="connsiteY26" fmla="*/ 3345205 h 3345205"/>
                      <a:gd name="connsiteX27" fmla="*/ 9544654 w 11634951"/>
                      <a:gd name="connsiteY27" fmla="*/ 3345205 h 3345205"/>
                      <a:gd name="connsiteX28" fmla="*/ 8989542 w 11634951"/>
                      <a:gd name="connsiteY28" fmla="*/ 3345205 h 3345205"/>
                      <a:gd name="connsiteX29" fmla="*/ 8222959 w 11634951"/>
                      <a:gd name="connsiteY29" fmla="*/ 3345205 h 3345205"/>
                      <a:gd name="connsiteX30" fmla="*/ 7562112 w 11634951"/>
                      <a:gd name="connsiteY30" fmla="*/ 3345205 h 3345205"/>
                      <a:gd name="connsiteX31" fmla="*/ 7112736 w 11634951"/>
                      <a:gd name="connsiteY31" fmla="*/ 3345205 h 3345205"/>
                      <a:gd name="connsiteX32" fmla="*/ 6769095 w 11634951"/>
                      <a:gd name="connsiteY32" fmla="*/ 3345205 h 3345205"/>
                      <a:gd name="connsiteX33" fmla="*/ 5896777 w 11634951"/>
                      <a:gd name="connsiteY33" fmla="*/ 3345205 h 3345205"/>
                      <a:gd name="connsiteX34" fmla="*/ 5341666 w 11634951"/>
                      <a:gd name="connsiteY34" fmla="*/ 3345205 h 3345205"/>
                      <a:gd name="connsiteX35" fmla="*/ 4575083 w 11634951"/>
                      <a:gd name="connsiteY35" fmla="*/ 3345205 h 3345205"/>
                      <a:gd name="connsiteX36" fmla="*/ 4231442 w 11634951"/>
                      <a:gd name="connsiteY36" fmla="*/ 3345205 h 3345205"/>
                      <a:gd name="connsiteX37" fmla="*/ 3782066 w 11634951"/>
                      <a:gd name="connsiteY37" fmla="*/ 3345205 h 3345205"/>
                      <a:gd name="connsiteX38" fmla="*/ 3015483 w 11634951"/>
                      <a:gd name="connsiteY38" fmla="*/ 3345205 h 3345205"/>
                      <a:gd name="connsiteX39" fmla="*/ 2566107 w 11634951"/>
                      <a:gd name="connsiteY39" fmla="*/ 3345205 h 3345205"/>
                      <a:gd name="connsiteX40" fmla="*/ 2116731 w 11634951"/>
                      <a:gd name="connsiteY40" fmla="*/ 3345205 h 3345205"/>
                      <a:gd name="connsiteX41" fmla="*/ 1350149 w 11634951"/>
                      <a:gd name="connsiteY41" fmla="*/ 3345205 h 3345205"/>
                      <a:gd name="connsiteX42" fmla="*/ 530698 w 11634951"/>
                      <a:gd name="connsiteY42" fmla="*/ 3345205 h 3345205"/>
                      <a:gd name="connsiteX43" fmla="*/ 0 w 11634951"/>
                      <a:gd name="connsiteY43" fmla="*/ 2885440 h 3345205"/>
                      <a:gd name="connsiteX44" fmla="*/ 0 w 11634951"/>
                      <a:gd name="connsiteY44" fmla="*/ 2279021 h 3345205"/>
                      <a:gd name="connsiteX45" fmla="*/ 0 w 11634951"/>
                      <a:gd name="connsiteY45" fmla="*/ 1696859 h 3345205"/>
                      <a:gd name="connsiteX46" fmla="*/ 0 w 11634951"/>
                      <a:gd name="connsiteY46" fmla="*/ 1138953 h 3345205"/>
                      <a:gd name="connsiteX47" fmla="*/ 0 w 11634951"/>
                      <a:gd name="connsiteY47" fmla="*/ 459764 h 3345205"/>
                      <a:gd name="connsiteX0" fmla="*/ 0 w 11634951"/>
                      <a:gd name="connsiteY0" fmla="*/ 459764 h 3345205"/>
                      <a:gd name="connsiteX1" fmla="*/ 530698 w 11634951"/>
                      <a:gd name="connsiteY1" fmla="*/ 0 h 3345205"/>
                      <a:gd name="connsiteX2" fmla="*/ 1085810 w 11634951"/>
                      <a:gd name="connsiteY2" fmla="*/ 0 h 3345205"/>
                      <a:gd name="connsiteX3" fmla="*/ 1852392 w 11634951"/>
                      <a:gd name="connsiteY3" fmla="*/ 0 h 3345205"/>
                      <a:gd name="connsiteX4" fmla="*/ 2196033 w 11634951"/>
                      <a:gd name="connsiteY4" fmla="*/ 0 h 3345205"/>
                      <a:gd name="connsiteX5" fmla="*/ 2962616 w 11634951"/>
                      <a:gd name="connsiteY5" fmla="*/ 0 h 3345205"/>
                      <a:gd name="connsiteX6" fmla="*/ 3306256 w 11634951"/>
                      <a:gd name="connsiteY6" fmla="*/ 0 h 3345205"/>
                      <a:gd name="connsiteX7" fmla="*/ 4072839 w 11634951"/>
                      <a:gd name="connsiteY7" fmla="*/ 0 h 3345205"/>
                      <a:gd name="connsiteX8" fmla="*/ 4733686 w 11634951"/>
                      <a:gd name="connsiteY8" fmla="*/ 0 h 3345205"/>
                      <a:gd name="connsiteX9" fmla="*/ 5288798 w 11634951"/>
                      <a:gd name="connsiteY9" fmla="*/ 0 h 3345205"/>
                      <a:gd name="connsiteX10" fmla="*/ 5949645 w 11634951"/>
                      <a:gd name="connsiteY10" fmla="*/ 0 h 3345205"/>
                      <a:gd name="connsiteX11" fmla="*/ 6716228 w 11634951"/>
                      <a:gd name="connsiteY11" fmla="*/ 0 h 3345205"/>
                      <a:gd name="connsiteX12" fmla="*/ 7377075 w 11634951"/>
                      <a:gd name="connsiteY12" fmla="*/ 0 h 3345205"/>
                      <a:gd name="connsiteX13" fmla="*/ 7826451 w 11634951"/>
                      <a:gd name="connsiteY13" fmla="*/ 0 h 3345205"/>
                      <a:gd name="connsiteX14" fmla="*/ 8275827 w 11634951"/>
                      <a:gd name="connsiteY14" fmla="*/ 0 h 3345205"/>
                      <a:gd name="connsiteX15" fmla="*/ 8725203 w 11634951"/>
                      <a:gd name="connsiteY15" fmla="*/ 0 h 3345205"/>
                      <a:gd name="connsiteX16" fmla="*/ 9174579 w 11634951"/>
                      <a:gd name="connsiteY16" fmla="*/ 0 h 3345205"/>
                      <a:gd name="connsiteX17" fmla="*/ 9941162 w 11634951"/>
                      <a:gd name="connsiteY17" fmla="*/ 0 h 3345205"/>
                      <a:gd name="connsiteX18" fmla="*/ 10390538 w 11634951"/>
                      <a:gd name="connsiteY18" fmla="*/ 0 h 3345205"/>
                      <a:gd name="connsiteX19" fmla="*/ 11104253 w 11634951"/>
                      <a:gd name="connsiteY19" fmla="*/ 0 h 3345205"/>
                      <a:gd name="connsiteX20" fmla="*/ 11634951 w 11634951"/>
                      <a:gd name="connsiteY20" fmla="*/ 459764 h 3345205"/>
                      <a:gd name="connsiteX21" fmla="*/ 11634951 w 11634951"/>
                      <a:gd name="connsiteY21" fmla="*/ 1090440 h 3345205"/>
                      <a:gd name="connsiteX22" fmla="*/ 11634951 w 11634951"/>
                      <a:gd name="connsiteY22" fmla="*/ 1721115 h 3345205"/>
                      <a:gd name="connsiteX23" fmla="*/ 11634951 w 11634951"/>
                      <a:gd name="connsiteY23" fmla="*/ 2351791 h 3345205"/>
                      <a:gd name="connsiteX24" fmla="*/ 11634951 w 11634951"/>
                      <a:gd name="connsiteY24" fmla="*/ 2885440 h 3345205"/>
                      <a:gd name="connsiteX25" fmla="*/ 11104253 w 11634951"/>
                      <a:gd name="connsiteY25" fmla="*/ 3345205 h 3345205"/>
                      <a:gd name="connsiteX26" fmla="*/ 10760612 w 11634951"/>
                      <a:gd name="connsiteY26" fmla="*/ 3345205 h 3345205"/>
                      <a:gd name="connsiteX27" fmla="*/ 10416972 w 11634951"/>
                      <a:gd name="connsiteY27" fmla="*/ 3345205 h 3345205"/>
                      <a:gd name="connsiteX28" fmla="*/ 10073331 w 11634951"/>
                      <a:gd name="connsiteY28" fmla="*/ 3345205 h 3345205"/>
                      <a:gd name="connsiteX29" fmla="*/ 9729691 w 11634951"/>
                      <a:gd name="connsiteY29" fmla="*/ 3345205 h 3345205"/>
                      <a:gd name="connsiteX30" fmla="*/ 9174579 w 11634951"/>
                      <a:gd name="connsiteY30" fmla="*/ 3345205 h 3345205"/>
                      <a:gd name="connsiteX31" fmla="*/ 8513732 w 11634951"/>
                      <a:gd name="connsiteY31" fmla="*/ 3345205 h 3345205"/>
                      <a:gd name="connsiteX32" fmla="*/ 7641414 w 11634951"/>
                      <a:gd name="connsiteY32" fmla="*/ 3345205 h 3345205"/>
                      <a:gd name="connsiteX33" fmla="*/ 6980567 w 11634951"/>
                      <a:gd name="connsiteY33" fmla="*/ 3345205 h 3345205"/>
                      <a:gd name="connsiteX34" fmla="*/ 6636926 w 11634951"/>
                      <a:gd name="connsiteY34" fmla="*/ 3345205 h 3345205"/>
                      <a:gd name="connsiteX35" fmla="*/ 5870343 w 11634951"/>
                      <a:gd name="connsiteY35" fmla="*/ 3345205 h 3345205"/>
                      <a:gd name="connsiteX36" fmla="*/ 5420967 w 11634951"/>
                      <a:gd name="connsiteY36" fmla="*/ 3345205 h 3345205"/>
                      <a:gd name="connsiteX37" fmla="*/ 4654384 w 11634951"/>
                      <a:gd name="connsiteY37" fmla="*/ 3345205 h 3345205"/>
                      <a:gd name="connsiteX38" fmla="*/ 3993537 w 11634951"/>
                      <a:gd name="connsiteY38" fmla="*/ 3345205 h 3345205"/>
                      <a:gd name="connsiteX39" fmla="*/ 3544161 w 11634951"/>
                      <a:gd name="connsiteY39" fmla="*/ 3345205 h 3345205"/>
                      <a:gd name="connsiteX40" fmla="*/ 2671843 w 11634951"/>
                      <a:gd name="connsiteY40" fmla="*/ 3345205 h 3345205"/>
                      <a:gd name="connsiteX41" fmla="*/ 2116731 w 11634951"/>
                      <a:gd name="connsiteY41" fmla="*/ 3345205 h 3345205"/>
                      <a:gd name="connsiteX42" fmla="*/ 1350149 w 11634951"/>
                      <a:gd name="connsiteY42" fmla="*/ 3345205 h 3345205"/>
                      <a:gd name="connsiteX43" fmla="*/ 530698 w 11634951"/>
                      <a:gd name="connsiteY43" fmla="*/ 3345205 h 3345205"/>
                      <a:gd name="connsiteX44" fmla="*/ 0 w 11634951"/>
                      <a:gd name="connsiteY44" fmla="*/ 2885440 h 3345205"/>
                      <a:gd name="connsiteX45" fmla="*/ 0 w 11634951"/>
                      <a:gd name="connsiteY45" fmla="*/ 2351791 h 3345205"/>
                      <a:gd name="connsiteX46" fmla="*/ 0 w 11634951"/>
                      <a:gd name="connsiteY46" fmla="*/ 1769629 h 3345205"/>
                      <a:gd name="connsiteX47" fmla="*/ 0 w 11634951"/>
                      <a:gd name="connsiteY47" fmla="*/ 1114697 h 3345205"/>
                      <a:gd name="connsiteX48" fmla="*/ 0 w 11634951"/>
                      <a:gd name="connsiteY48" fmla="*/ 459764 h 3345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3345205" fill="none" extrusionOk="0">
                        <a:moveTo>
                          <a:pt x="0" y="459764"/>
                        </a:moveTo>
                        <a:cubicBezTo>
                          <a:pt x="-32768" y="138470"/>
                          <a:pt x="221123" y="25433"/>
                          <a:pt x="530698" y="0"/>
                        </a:cubicBezTo>
                        <a:cubicBezTo>
                          <a:pt x="609235" y="-3359"/>
                          <a:pt x="786852" y="-378"/>
                          <a:pt x="874339" y="0"/>
                        </a:cubicBezTo>
                        <a:cubicBezTo>
                          <a:pt x="942050" y="9319"/>
                          <a:pt x="1342620" y="41299"/>
                          <a:pt x="1640921" y="0"/>
                        </a:cubicBezTo>
                        <a:cubicBezTo>
                          <a:pt x="1917476" y="-19972"/>
                          <a:pt x="2142594" y="-48436"/>
                          <a:pt x="2407504" y="0"/>
                        </a:cubicBezTo>
                        <a:cubicBezTo>
                          <a:pt x="2655973" y="5818"/>
                          <a:pt x="2676760" y="-13415"/>
                          <a:pt x="2751145" y="0"/>
                        </a:cubicBezTo>
                        <a:cubicBezTo>
                          <a:pt x="2831932" y="43703"/>
                          <a:pt x="2969960" y="27843"/>
                          <a:pt x="3094785" y="0"/>
                        </a:cubicBezTo>
                        <a:cubicBezTo>
                          <a:pt x="3278446" y="3019"/>
                          <a:pt x="3489994" y="16179"/>
                          <a:pt x="3755632" y="0"/>
                        </a:cubicBezTo>
                        <a:cubicBezTo>
                          <a:pt x="4023567" y="9526"/>
                          <a:pt x="4237003" y="-3684"/>
                          <a:pt x="4522215" y="0"/>
                        </a:cubicBezTo>
                        <a:cubicBezTo>
                          <a:pt x="4820211" y="-4890"/>
                          <a:pt x="4730380" y="-8861"/>
                          <a:pt x="4865856" y="0"/>
                        </a:cubicBezTo>
                        <a:cubicBezTo>
                          <a:pt x="4969268" y="5693"/>
                          <a:pt x="5392022" y="15441"/>
                          <a:pt x="5738174" y="0"/>
                        </a:cubicBezTo>
                        <a:cubicBezTo>
                          <a:pt x="6027275" y="-6540"/>
                          <a:pt x="6096277" y="4991"/>
                          <a:pt x="6293285" y="0"/>
                        </a:cubicBezTo>
                        <a:cubicBezTo>
                          <a:pt x="6515043" y="4660"/>
                          <a:pt x="6626240" y="-24900"/>
                          <a:pt x="6848397" y="0"/>
                        </a:cubicBezTo>
                        <a:cubicBezTo>
                          <a:pt x="7033438" y="23402"/>
                          <a:pt x="7031972" y="-2393"/>
                          <a:pt x="7192038" y="0"/>
                        </a:cubicBezTo>
                        <a:cubicBezTo>
                          <a:pt x="7395784" y="26513"/>
                          <a:pt x="7754312" y="-36906"/>
                          <a:pt x="7958620" y="0"/>
                        </a:cubicBezTo>
                        <a:cubicBezTo>
                          <a:pt x="8195585" y="78068"/>
                          <a:pt x="8544635" y="7527"/>
                          <a:pt x="8830939" y="0"/>
                        </a:cubicBezTo>
                        <a:cubicBezTo>
                          <a:pt x="9158349" y="16910"/>
                          <a:pt x="9329811" y="26643"/>
                          <a:pt x="9703257" y="0"/>
                        </a:cubicBezTo>
                        <a:cubicBezTo>
                          <a:pt x="10099604" y="-36943"/>
                          <a:pt x="10195502" y="-8097"/>
                          <a:pt x="10469840" y="0"/>
                        </a:cubicBezTo>
                        <a:cubicBezTo>
                          <a:pt x="10696678" y="2203"/>
                          <a:pt x="10803244" y="-6508"/>
                          <a:pt x="11104253" y="0"/>
                        </a:cubicBezTo>
                        <a:cubicBezTo>
                          <a:pt x="11354374" y="2004"/>
                          <a:pt x="11602822" y="248220"/>
                          <a:pt x="11634951" y="459764"/>
                        </a:cubicBezTo>
                        <a:cubicBezTo>
                          <a:pt x="11667082" y="601239"/>
                          <a:pt x="11615556" y="968840"/>
                          <a:pt x="11634951" y="1114697"/>
                        </a:cubicBezTo>
                        <a:cubicBezTo>
                          <a:pt x="11648559" y="1269293"/>
                          <a:pt x="11602125" y="1480318"/>
                          <a:pt x="11634951" y="1648345"/>
                        </a:cubicBezTo>
                        <a:cubicBezTo>
                          <a:pt x="11675827" y="1794530"/>
                          <a:pt x="11676078" y="2033061"/>
                          <a:pt x="11634951" y="2279021"/>
                        </a:cubicBezTo>
                        <a:cubicBezTo>
                          <a:pt x="11611645" y="2506933"/>
                          <a:pt x="11605440" y="2619741"/>
                          <a:pt x="11634951" y="2885440"/>
                        </a:cubicBezTo>
                        <a:cubicBezTo>
                          <a:pt x="11666986" y="3169084"/>
                          <a:pt x="11460012" y="3327661"/>
                          <a:pt x="11104253" y="3345205"/>
                        </a:cubicBezTo>
                        <a:cubicBezTo>
                          <a:pt x="10862023" y="3326663"/>
                          <a:pt x="10502448" y="3336558"/>
                          <a:pt x="10337670" y="3345205"/>
                        </a:cubicBezTo>
                        <a:cubicBezTo>
                          <a:pt x="10134395" y="3313393"/>
                          <a:pt x="10079414" y="3343292"/>
                          <a:pt x="9888294" y="3345205"/>
                        </a:cubicBezTo>
                        <a:cubicBezTo>
                          <a:pt x="9695905" y="3358442"/>
                          <a:pt x="9705248" y="3356686"/>
                          <a:pt x="9544654" y="3345205"/>
                        </a:cubicBezTo>
                        <a:cubicBezTo>
                          <a:pt x="9387807" y="3336536"/>
                          <a:pt x="9168290" y="3341102"/>
                          <a:pt x="8989542" y="3345205"/>
                        </a:cubicBezTo>
                        <a:cubicBezTo>
                          <a:pt x="8816949" y="3316853"/>
                          <a:pt x="8413154" y="3344438"/>
                          <a:pt x="8222959" y="3345205"/>
                        </a:cubicBezTo>
                        <a:cubicBezTo>
                          <a:pt x="8027773" y="3294457"/>
                          <a:pt x="7860599" y="3348864"/>
                          <a:pt x="7562112" y="3345205"/>
                        </a:cubicBezTo>
                        <a:cubicBezTo>
                          <a:pt x="7265823" y="3331570"/>
                          <a:pt x="7264300" y="3340442"/>
                          <a:pt x="7112736" y="3345205"/>
                        </a:cubicBezTo>
                        <a:cubicBezTo>
                          <a:pt x="6963825" y="3355712"/>
                          <a:pt x="6903641" y="3340195"/>
                          <a:pt x="6769095" y="3345205"/>
                        </a:cubicBezTo>
                        <a:cubicBezTo>
                          <a:pt x="6596617" y="3386475"/>
                          <a:pt x="6211587" y="3355569"/>
                          <a:pt x="5896777" y="3345205"/>
                        </a:cubicBezTo>
                        <a:cubicBezTo>
                          <a:pt x="5600918" y="3323261"/>
                          <a:pt x="5507532" y="3348277"/>
                          <a:pt x="5341666" y="3345205"/>
                        </a:cubicBezTo>
                        <a:cubicBezTo>
                          <a:pt x="5176940" y="3375499"/>
                          <a:pt x="4779903" y="3351543"/>
                          <a:pt x="4575083" y="3345205"/>
                        </a:cubicBezTo>
                        <a:cubicBezTo>
                          <a:pt x="4360204" y="3319409"/>
                          <a:pt x="4315194" y="3346200"/>
                          <a:pt x="4231442" y="3345205"/>
                        </a:cubicBezTo>
                        <a:cubicBezTo>
                          <a:pt x="4166726" y="3350029"/>
                          <a:pt x="3917836" y="3351721"/>
                          <a:pt x="3782066" y="3345205"/>
                        </a:cubicBezTo>
                        <a:cubicBezTo>
                          <a:pt x="3619901" y="3301007"/>
                          <a:pt x="3190609" y="3370141"/>
                          <a:pt x="3015483" y="3345205"/>
                        </a:cubicBezTo>
                        <a:cubicBezTo>
                          <a:pt x="2854803" y="3331096"/>
                          <a:pt x="2706148" y="3345268"/>
                          <a:pt x="2566107" y="3345205"/>
                        </a:cubicBezTo>
                        <a:cubicBezTo>
                          <a:pt x="2426472" y="3360615"/>
                          <a:pt x="2322871" y="3353771"/>
                          <a:pt x="2116731" y="3345205"/>
                        </a:cubicBezTo>
                        <a:cubicBezTo>
                          <a:pt x="1883594" y="3327967"/>
                          <a:pt x="1727948" y="3349697"/>
                          <a:pt x="1350149" y="3345205"/>
                        </a:cubicBezTo>
                        <a:cubicBezTo>
                          <a:pt x="1031743" y="3343900"/>
                          <a:pt x="884173" y="3293058"/>
                          <a:pt x="530698" y="3345205"/>
                        </a:cubicBezTo>
                        <a:cubicBezTo>
                          <a:pt x="221648" y="3350624"/>
                          <a:pt x="-742" y="3055940"/>
                          <a:pt x="0" y="2885440"/>
                        </a:cubicBezTo>
                        <a:cubicBezTo>
                          <a:pt x="16021" y="2721960"/>
                          <a:pt x="-36952" y="2417657"/>
                          <a:pt x="0" y="2279021"/>
                        </a:cubicBezTo>
                        <a:cubicBezTo>
                          <a:pt x="42231" y="2178615"/>
                          <a:pt x="15106" y="1973765"/>
                          <a:pt x="0" y="1696859"/>
                        </a:cubicBezTo>
                        <a:cubicBezTo>
                          <a:pt x="32669" y="1452615"/>
                          <a:pt x="31591" y="1298964"/>
                          <a:pt x="0" y="1138953"/>
                        </a:cubicBezTo>
                        <a:cubicBezTo>
                          <a:pt x="-26179" y="1002400"/>
                          <a:pt x="-28435" y="770664"/>
                          <a:pt x="0" y="459764"/>
                        </a:cubicBezTo>
                        <a:close/>
                      </a:path>
                      <a:path w="11634951" h="3345205" stroke="0" extrusionOk="0">
                        <a:moveTo>
                          <a:pt x="0" y="459764"/>
                        </a:moveTo>
                        <a:cubicBezTo>
                          <a:pt x="-22886" y="122281"/>
                          <a:pt x="263679" y="82080"/>
                          <a:pt x="530698" y="0"/>
                        </a:cubicBezTo>
                        <a:cubicBezTo>
                          <a:pt x="704830" y="19628"/>
                          <a:pt x="949900" y="-11321"/>
                          <a:pt x="1085810" y="0"/>
                        </a:cubicBezTo>
                        <a:cubicBezTo>
                          <a:pt x="1209189" y="-3523"/>
                          <a:pt x="1456503" y="-26949"/>
                          <a:pt x="1852392" y="0"/>
                        </a:cubicBezTo>
                        <a:cubicBezTo>
                          <a:pt x="2192931" y="41446"/>
                          <a:pt x="2034685" y="6903"/>
                          <a:pt x="2196033" y="0"/>
                        </a:cubicBezTo>
                        <a:cubicBezTo>
                          <a:pt x="2336198" y="58751"/>
                          <a:pt x="2692637" y="5925"/>
                          <a:pt x="2962616" y="0"/>
                        </a:cubicBezTo>
                        <a:cubicBezTo>
                          <a:pt x="3202521" y="28858"/>
                          <a:pt x="3180131" y="-5307"/>
                          <a:pt x="3306256" y="0"/>
                        </a:cubicBezTo>
                        <a:cubicBezTo>
                          <a:pt x="3440015" y="11049"/>
                          <a:pt x="3697283" y="58868"/>
                          <a:pt x="4072839" y="0"/>
                        </a:cubicBezTo>
                        <a:cubicBezTo>
                          <a:pt x="4454634" y="-32454"/>
                          <a:pt x="4470718" y="-133"/>
                          <a:pt x="4733686" y="0"/>
                        </a:cubicBezTo>
                        <a:cubicBezTo>
                          <a:pt x="4986381" y="12774"/>
                          <a:pt x="5077099" y="-6620"/>
                          <a:pt x="5288798" y="0"/>
                        </a:cubicBezTo>
                        <a:cubicBezTo>
                          <a:pt x="5525275" y="42653"/>
                          <a:pt x="5803551" y="11130"/>
                          <a:pt x="5949645" y="0"/>
                        </a:cubicBezTo>
                        <a:cubicBezTo>
                          <a:pt x="6092707" y="-3464"/>
                          <a:pt x="6328867" y="-31296"/>
                          <a:pt x="6716228" y="0"/>
                        </a:cubicBezTo>
                        <a:cubicBezTo>
                          <a:pt x="7089585" y="17340"/>
                          <a:pt x="7053258" y="-4315"/>
                          <a:pt x="7377075" y="0"/>
                        </a:cubicBezTo>
                        <a:cubicBezTo>
                          <a:pt x="7700575" y="9687"/>
                          <a:pt x="7669231" y="-2554"/>
                          <a:pt x="7826451" y="0"/>
                        </a:cubicBezTo>
                        <a:cubicBezTo>
                          <a:pt x="7979546" y="12402"/>
                          <a:pt x="8191170" y="5077"/>
                          <a:pt x="8275827" y="0"/>
                        </a:cubicBezTo>
                        <a:cubicBezTo>
                          <a:pt x="8375581" y="7041"/>
                          <a:pt x="8577799" y="7968"/>
                          <a:pt x="8725203" y="0"/>
                        </a:cubicBezTo>
                        <a:cubicBezTo>
                          <a:pt x="8891516" y="-3139"/>
                          <a:pt x="8956138" y="-2549"/>
                          <a:pt x="9174579" y="0"/>
                        </a:cubicBezTo>
                        <a:cubicBezTo>
                          <a:pt x="9351469" y="3351"/>
                          <a:pt x="9719766" y="-20451"/>
                          <a:pt x="9941162" y="0"/>
                        </a:cubicBezTo>
                        <a:cubicBezTo>
                          <a:pt x="10147708" y="13817"/>
                          <a:pt x="10236965" y="15904"/>
                          <a:pt x="10390538" y="0"/>
                        </a:cubicBezTo>
                        <a:cubicBezTo>
                          <a:pt x="10507349" y="24935"/>
                          <a:pt x="10808626" y="11571"/>
                          <a:pt x="11104253" y="0"/>
                        </a:cubicBezTo>
                        <a:cubicBezTo>
                          <a:pt x="11360778" y="33454"/>
                          <a:pt x="11665533" y="163842"/>
                          <a:pt x="11634951" y="459764"/>
                        </a:cubicBezTo>
                        <a:cubicBezTo>
                          <a:pt x="11606433" y="547644"/>
                          <a:pt x="11592702" y="909874"/>
                          <a:pt x="11634951" y="1090440"/>
                        </a:cubicBezTo>
                        <a:cubicBezTo>
                          <a:pt x="11663380" y="1298535"/>
                          <a:pt x="11698858" y="1528479"/>
                          <a:pt x="11634951" y="1721115"/>
                        </a:cubicBezTo>
                        <a:cubicBezTo>
                          <a:pt x="11632137" y="1882643"/>
                          <a:pt x="11620909" y="2149879"/>
                          <a:pt x="11634951" y="2351791"/>
                        </a:cubicBezTo>
                        <a:cubicBezTo>
                          <a:pt x="11666687" y="2582394"/>
                          <a:pt x="11668296" y="2797495"/>
                          <a:pt x="11634951" y="2885440"/>
                        </a:cubicBezTo>
                        <a:cubicBezTo>
                          <a:pt x="11599448" y="3159109"/>
                          <a:pt x="11428822" y="3404856"/>
                          <a:pt x="11104253" y="3345205"/>
                        </a:cubicBezTo>
                        <a:cubicBezTo>
                          <a:pt x="11020219" y="3347265"/>
                          <a:pt x="10832976" y="3343125"/>
                          <a:pt x="10760612" y="3345205"/>
                        </a:cubicBezTo>
                        <a:cubicBezTo>
                          <a:pt x="10685635" y="3353714"/>
                          <a:pt x="10581697" y="3362274"/>
                          <a:pt x="10416972" y="3345205"/>
                        </a:cubicBezTo>
                        <a:cubicBezTo>
                          <a:pt x="10258328" y="3332186"/>
                          <a:pt x="10155440" y="3333730"/>
                          <a:pt x="10073331" y="3345205"/>
                        </a:cubicBezTo>
                        <a:cubicBezTo>
                          <a:pt x="9999691" y="3352802"/>
                          <a:pt x="9853030" y="3354837"/>
                          <a:pt x="9729691" y="3345205"/>
                        </a:cubicBezTo>
                        <a:cubicBezTo>
                          <a:pt x="9607517" y="3316247"/>
                          <a:pt x="9408874" y="3334514"/>
                          <a:pt x="9174579" y="3345205"/>
                        </a:cubicBezTo>
                        <a:cubicBezTo>
                          <a:pt x="8943084" y="3337616"/>
                          <a:pt x="8779805" y="3279922"/>
                          <a:pt x="8513732" y="3345205"/>
                        </a:cubicBezTo>
                        <a:cubicBezTo>
                          <a:pt x="8259626" y="3376143"/>
                          <a:pt x="8055780" y="3358435"/>
                          <a:pt x="7641414" y="3345205"/>
                        </a:cubicBezTo>
                        <a:cubicBezTo>
                          <a:pt x="7238597" y="3352970"/>
                          <a:pt x="7133463" y="3320988"/>
                          <a:pt x="6980567" y="3345205"/>
                        </a:cubicBezTo>
                        <a:cubicBezTo>
                          <a:pt x="6832056" y="3357773"/>
                          <a:pt x="6732446" y="3364081"/>
                          <a:pt x="6636926" y="3345205"/>
                        </a:cubicBezTo>
                        <a:cubicBezTo>
                          <a:pt x="6497839" y="3299471"/>
                          <a:pt x="6270554" y="3382003"/>
                          <a:pt x="5870343" y="3345205"/>
                        </a:cubicBezTo>
                        <a:cubicBezTo>
                          <a:pt x="5508492" y="3329885"/>
                          <a:pt x="5547244" y="3358531"/>
                          <a:pt x="5420967" y="3345205"/>
                        </a:cubicBezTo>
                        <a:cubicBezTo>
                          <a:pt x="5311954" y="3316537"/>
                          <a:pt x="4858611" y="3353260"/>
                          <a:pt x="4654384" y="3345205"/>
                        </a:cubicBezTo>
                        <a:cubicBezTo>
                          <a:pt x="4466657" y="3381110"/>
                          <a:pt x="4191841" y="3347819"/>
                          <a:pt x="3993537" y="3345205"/>
                        </a:cubicBezTo>
                        <a:cubicBezTo>
                          <a:pt x="3796096" y="3324448"/>
                          <a:pt x="3763886" y="3348334"/>
                          <a:pt x="3544161" y="3345205"/>
                        </a:cubicBezTo>
                        <a:cubicBezTo>
                          <a:pt x="3325560" y="3366794"/>
                          <a:pt x="2846494" y="3385662"/>
                          <a:pt x="2671843" y="3345205"/>
                        </a:cubicBezTo>
                        <a:cubicBezTo>
                          <a:pt x="2491520" y="3337202"/>
                          <a:pt x="2331189" y="3321790"/>
                          <a:pt x="2116731" y="3345205"/>
                        </a:cubicBezTo>
                        <a:cubicBezTo>
                          <a:pt x="1918385" y="3375737"/>
                          <a:pt x="1658375" y="3315331"/>
                          <a:pt x="1350149" y="3345205"/>
                        </a:cubicBezTo>
                        <a:cubicBezTo>
                          <a:pt x="1052926" y="3376322"/>
                          <a:pt x="675691" y="3351297"/>
                          <a:pt x="530698" y="3345205"/>
                        </a:cubicBezTo>
                        <a:cubicBezTo>
                          <a:pt x="238675" y="3350333"/>
                          <a:pt x="68690" y="3179507"/>
                          <a:pt x="0" y="2885440"/>
                        </a:cubicBezTo>
                        <a:cubicBezTo>
                          <a:pt x="16811" y="2725696"/>
                          <a:pt x="17709" y="2609854"/>
                          <a:pt x="0" y="2351791"/>
                        </a:cubicBezTo>
                        <a:cubicBezTo>
                          <a:pt x="6815" y="2121990"/>
                          <a:pt x="12278" y="1937835"/>
                          <a:pt x="0" y="1769629"/>
                        </a:cubicBezTo>
                        <a:cubicBezTo>
                          <a:pt x="4152" y="1639308"/>
                          <a:pt x="-39551" y="1300896"/>
                          <a:pt x="0" y="1114697"/>
                        </a:cubicBezTo>
                        <a:cubicBezTo>
                          <a:pt x="37142" y="954199"/>
                          <a:pt x="-37866" y="650877"/>
                          <a:pt x="0" y="459764"/>
                        </a:cubicBezTo>
                        <a:close/>
                      </a:path>
                      <a:path w="11634951" h="3345205" fill="none" stroke="0" extrusionOk="0">
                        <a:moveTo>
                          <a:pt x="0" y="459764"/>
                        </a:moveTo>
                        <a:cubicBezTo>
                          <a:pt x="-63241" y="143604"/>
                          <a:pt x="216307" y="43506"/>
                          <a:pt x="530698" y="0"/>
                        </a:cubicBezTo>
                        <a:cubicBezTo>
                          <a:pt x="594575" y="-19201"/>
                          <a:pt x="776055" y="-803"/>
                          <a:pt x="874339" y="0"/>
                        </a:cubicBezTo>
                        <a:cubicBezTo>
                          <a:pt x="945101" y="-52674"/>
                          <a:pt x="1360953" y="582"/>
                          <a:pt x="1640921" y="0"/>
                        </a:cubicBezTo>
                        <a:cubicBezTo>
                          <a:pt x="1953827" y="16597"/>
                          <a:pt x="2189307" y="19581"/>
                          <a:pt x="2407504" y="0"/>
                        </a:cubicBezTo>
                        <a:cubicBezTo>
                          <a:pt x="2661858" y="11394"/>
                          <a:pt x="2676241" y="-12089"/>
                          <a:pt x="2751145" y="0"/>
                        </a:cubicBezTo>
                        <a:cubicBezTo>
                          <a:pt x="2831151" y="-267"/>
                          <a:pt x="2967012" y="29251"/>
                          <a:pt x="3094785" y="0"/>
                        </a:cubicBezTo>
                        <a:cubicBezTo>
                          <a:pt x="3230976" y="4035"/>
                          <a:pt x="3472638" y="7920"/>
                          <a:pt x="3755632" y="0"/>
                        </a:cubicBezTo>
                        <a:cubicBezTo>
                          <a:pt x="4035440" y="2487"/>
                          <a:pt x="4232273" y="-23586"/>
                          <a:pt x="4522215" y="0"/>
                        </a:cubicBezTo>
                        <a:cubicBezTo>
                          <a:pt x="4826136" y="10027"/>
                          <a:pt x="4751966" y="-6217"/>
                          <a:pt x="4865856" y="0"/>
                        </a:cubicBezTo>
                        <a:cubicBezTo>
                          <a:pt x="4975147" y="4966"/>
                          <a:pt x="5461305" y="22515"/>
                          <a:pt x="5738174" y="0"/>
                        </a:cubicBezTo>
                        <a:cubicBezTo>
                          <a:pt x="6008442" y="2082"/>
                          <a:pt x="6101944" y="-9430"/>
                          <a:pt x="6293285" y="0"/>
                        </a:cubicBezTo>
                        <a:cubicBezTo>
                          <a:pt x="6493480" y="13793"/>
                          <a:pt x="6654048" y="-22549"/>
                          <a:pt x="6848397" y="0"/>
                        </a:cubicBezTo>
                        <a:cubicBezTo>
                          <a:pt x="7035920" y="27367"/>
                          <a:pt x="7034804" y="4368"/>
                          <a:pt x="7192038" y="0"/>
                        </a:cubicBezTo>
                        <a:cubicBezTo>
                          <a:pt x="7341075" y="-8689"/>
                          <a:pt x="7804388" y="-20579"/>
                          <a:pt x="7958620" y="0"/>
                        </a:cubicBezTo>
                        <a:cubicBezTo>
                          <a:pt x="8182138" y="23833"/>
                          <a:pt x="8512678" y="1514"/>
                          <a:pt x="8830939" y="0"/>
                        </a:cubicBezTo>
                        <a:cubicBezTo>
                          <a:pt x="9124311" y="17171"/>
                          <a:pt x="9328955" y="10705"/>
                          <a:pt x="9703257" y="0"/>
                        </a:cubicBezTo>
                        <a:cubicBezTo>
                          <a:pt x="10083997" y="-23370"/>
                          <a:pt x="10225539" y="1156"/>
                          <a:pt x="10469840" y="0"/>
                        </a:cubicBezTo>
                        <a:cubicBezTo>
                          <a:pt x="10726062" y="2433"/>
                          <a:pt x="10794426" y="-4672"/>
                          <a:pt x="11104253" y="0"/>
                        </a:cubicBezTo>
                        <a:cubicBezTo>
                          <a:pt x="11365891" y="-40103"/>
                          <a:pt x="11525611" y="214108"/>
                          <a:pt x="11634951" y="459764"/>
                        </a:cubicBezTo>
                        <a:cubicBezTo>
                          <a:pt x="11677535" y="613063"/>
                          <a:pt x="11625481" y="945603"/>
                          <a:pt x="11634951" y="1114697"/>
                        </a:cubicBezTo>
                        <a:cubicBezTo>
                          <a:pt x="11660322" y="1268151"/>
                          <a:pt x="11589634" y="1510983"/>
                          <a:pt x="11634951" y="1648345"/>
                        </a:cubicBezTo>
                        <a:cubicBezTo>
                          <a:pt x="11659826" y="1783020"/>
                          <a:pt x="11688059" y="2070041"/>
                          <a:pt x="11634951" y="2279021"/>
                        </a:cubicBezTo>
                        <a:cubicBezTo>
                          <a:pt x="11605738" y="2513261"/>
                          <a:pt x="11612962" y="2620629"/>
                          <a:pt x="11634951" y="2885440"/>
                        </a:cubicBezTo>
                        <a:cubicBezTo>
                          <a:pt x="11713008" y="3171667"/>
                          <a:pt x="11423072" y="3292230"/>
                          <a:pt x="11104253" y="3345205"/>
                        </a:cubicBezTo>
                        <a:cubicBezTo>
                          <a:pt x="10921436" y="3367024"/>
                          <a:pt x="10540792" y="3354956"/>
                          <a:pt x="10337670" y="3345205"/>
                        </a:cubicBezTo>
                        <a:cubicBezTo>
                          <a:pt x="10142704" y="3317750"/>
                          <a:pt x="10081438" y="3336864"/>
                          <a:pt x="9888294" y="3345205"/>
                        </a:cubicBezTo>
                        <a:cubicBezTo>
                          <a:pt x="9695484" y="3359455"/>
                          <a:pt x="9703721" y="3356012"/>
                          <a:pt x="9544654" y="3345205"/>
                        </a:cubicBezTo>
                        <a:cubicBezTo>
                          <a:pt x="9416372" y="3344035"/>
                          <a:pt x="9156927" y="3385663"/>
                          <a:pt x="8989542" y="3345205"/>
                        </a:cubicBezTo>
                        <a:cubicBezTo>
                          <a:pt x="8790569" y="3284179"/>
                          <a:pt x="8403224" y="3366256"/>
                          <a:pt x="8222959" y="3345205"/>
                        </a:cubicBezTo>
                        <a:cubicBezTo>
                          <a:pt x="7978355" y="3306895"/>
                          <a:pt x="7840386" y="3354282"/>
                          <a:pt x="7562112" y="3345205"/>
                        </a:cubicBezTo>
                        <a:cubicBezTo>
                          <a:pt x="7264111" y="3331329"/>
                          <a:pt x="7263896" y="3341161"/>
                          <a:pt x="7112736" y="3345205"/>
                        </a:cubicBezTo>
                        <a:cubicBezTo>
                          <a:pt x="6965870" y="3357611"/>
                          <a:pt x="6904164" y="3328492"/>
                          <a:pt x="6769095" y="3345205"/>
                        </a:cubicBezTo>
                        <a:cubicBezTo>
                          <a:pt x="6579533" y="3399007"/>
                          <a:pt x="6251986" y="3330791"/>
                          <a:pt x="5896777" y="3345205"/>
                        </a:cubicBezTo>
                        <a:cubicBezTo>
                          <a:pt x="5596606" y="3332133"/>
                          <a:pt x="5491011" y="3326787"/>
                          <a:pt x="5341666" y="3345205"/>
                        </a:cubicBezTo>
                        <a:cubicBezTo>
                          <a:pt x="5173981" y="3377548"/>
                          <a:pt x="4805231" y="3350781"/>
                          <a:pt x="4575083" y="3345205"/>
                        </a:cubicBezTo>
                        <a:cubicBezTo>
                          <a:pt x="4369015" y="3327657"/>
                          <a:pt x="4315703" y="3347526"/>
                          <a:pt x="4231442" y="3345205"/>
                        </a:cubicBezTo>
                        <a:cubicBezTo>
                          <a:pt x="4168771" y="3341193"/>
                          <a:pt x="3923029" y="3356808"/>
                          <a:pt x="3782066" y="3345205"/>
                        </a:cubicBezTo>
                        <a:cubicBezTo>
                          <a:pt x="3647394" y="3292430"/>
                          <a:pt x="3163716" y="3360755"/>
                          <a:pt x="3015483" y="3345205"/>
                        </a:cubicBezTo>
                        <a:cubicBezTo>
                          <a:pt x="2856406" y="3335460"/>
                          <a:pt x="2709298" y="3336112"/>
                          <a:pt x="2566107" y="3345205"/>
                        </a:cubicBezTo>
                        <a:cubicBezTo>
                          <a:pt x="2421328" y="3342201"/>
                          <a:pt x="2319183" y="3329520"/>
                          <a:pt x="2116731" y="3345205"/>
                        </a:cubicBezTo>
                        <a:cubicBezTo>
                          <a:pt x="1858675" y="3359215"/>
                          <a:pt x="1615507" y="3322800"/>
                          <a:pt x="1350149" y="3345205"/>
                        </a:cubicBezTo>
                        <a:cubicBezTo>
                          <a:pt x="1007023" y="3369441"/>
                          <a:pt x="856446" y="3298449"/>
                          <a:pt x="530698" y="3345205"/>
                        </a:cubicBezTo>
                        <a:cubicBezTo>
                          <a:pt x="148630" y="3354049"/>
                          <a:pt x="-29181" y="3037668"/>
                          <a:pt x="0" y="2885440"/>
                        </a:cubicBezTo>
                        <a:cubicBezTo>
                          <a:pt x="18448" y="2697948"/>
                          <a:pt x="-32579" y="2414553"/>
                          <a:pt x="0" y="2279021"/>
                        </a:cubicBezTo>
                        <a:cubicBezTo>
                          <a:pt x="-6055" y="2117865"/>
                          <a:pt x="-8055" y="1951297"/>
                          <a:pt x="0" y="1696859"/>
                        </a:cubicBezTo>
                        <a:cubicBezTo>
                          <a:pt x="34011" y="1451644"/>
                          <a:pt x="36709" y="1314530"/>
                          <a:pt x="0" y="1138953"/>
                        </a:cubicBezTo>
                        <a:cubicBezTo>
                          <a:pt x="-20249" y="952661"/>
                          <a:pt x="-8066" y="748730"/>
                          <a:pt x="0" y="45976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Nhưng có lẽ thú vị nhất trong chiều hè ngoại ô là được thả diều cùng lũ bạn. Khoảng không gian vắng lặng nơi bãi cỏ gần nhà tự nhiên chen chúc những cánh diều. Diều cốc, diều tu, diều sáo đua nhau bay lên cao. Tiếng sáo diều vi vu trầm bổng. Những cánh diều mềm mại như cánh bướm. Những cánh diều như những mảnh hồn ấu thơ bay lên với biết bao khát vọng. Ngồi bên nơi cắm diều, lòng tôi lâng lâng, tôi muốn gửi ước mơ của mình theo những cánh diều lên tận mây xanh.</a:t>
            </a:r>
          </a:p>
        </p:txBody>
      </p:sp>
      <p:sp>
        <p:nvSpPr>
          <p:cNvPr id="4" name="Rectangle: Diagonal Corners Rounded 6">
            <a:extLst>
              <a:ext uri="{FF2B5EF4-FFF2-40B4-BE49-F238E27FC236}">
                <a16:creationId xmlns:a16="http://schemas.microsoft.com/office/drawing/2014/main" id="{83DFA21B-DCF4-008F-54E7-F7261AF7B9E9}"/>
              </a:ext>
            </a:extLst>
          </p:cNvPr>
          <p:cNvSpPr/>
          <p:nvPr/>
        </p:nvSpPr>
        <p:spPr>
          <a:xfrm>
            <a:off x="408667" y="15158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6" name="Picture 5">
            <a:extLst>
              <a:ext uri="{FF2B5EF4-FFF2-40B4-BE49-F238E27FC236}">
                <a16:creationId xmlns:a16="http://schemas.microsoft.com/office/drawing/2014/main" id="{9EE79CE3-B9A8-0274-EA7E-04954D83D718}"/>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6240" imgH="1790640"/>
        </mc:Choice>
        <mc:Fallback>
          <p:control name="TextBox1" r:id="rId1" imgW="5286240" imgH="1790640">
            <p:pic>
              <p:nvPicPr>
                <p:cNvPr id="17" name="TextBox1">
                  <a:extLst>
                    <a:ext uri="{FF2B5EF4-FFF2-40B4-BE49-F238E27FC236}">
                      <a16:creationId xmlns:a16="http://schemas.microsoft.com/office/drawing/2014/main" id="{FE68339C-F6B2-9A7E-F4BD-BC90B9B020A9}"/>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3659912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C8DA76F-9E55-46CB-A2D3-19475A0250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C37B909A-C6B7-4712-B062-A65E2F4AD2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9" y="94712"/>
            <a:ext cx="4833257" cy="6763288"/>
          </a:xfrm>
          <a:prstGeom prst="rect">
            <a:avLst/>
          </a:prstGeom>
        </p:spPr>
      </p:pic>
      <p:pic>
        <p:nvPicPr>
          <p:cNvPr id="7" name="图片 6">
            <a:extLst>
              <a:ext uri="{FF2B5EF4-FFF2-40B4-BE49-F238E27FC236}">
                <a16:creationId xmlns:a16="http://schemas.microsoft.com/office/drawing/2014/main" id="{B9686592-6C52-4A48-B857-7AF92E8EFE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206664">
            <a:off x="9724174" y="-8027"/>
            <a:ext cx="2057479" cy="2057479"/>
          </a:xfrm>
          <a:prstGeom prst="rect">
            <a:avLst/>
          </a:prstGeom>
        </p:spPr>
      </p:pic>
      <p:pic>
        <p:nvPicPr>
          <p:cNvPr id="51" name="Picture 50">
            <a:hlinkClick r:id="rId6" action="ppaction://hlinksldjump"/>
            <a:extLst>
              <a:ext uri="{FF2B5EF4-FFF2-40B4-BE49-F238E27FC236}">
                <a16:creationId xmlns:a16="http://schemas.microsoft.com/office/drawing/2014/main" id="{EFA444E2-8327-4DF4-96DA-148C5A0254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4186" y="3429000"/>
            <a:ext cx="3371380" cy="3377477"/>
          </a:xfrm>
          <a:prstGeom prst="rect">
            <a:avLst/>
          </a:prstGeom>
        </p:spPr>
      </p:pic>
      <p:pic>
        <p:nvPicPr>
          <p:cNvPr id="53" name="Picture 52">
            <a:hlinkClick r:id="rId8" action="ppaction://hlinksldjump"/>
            <a:extLst>
              <a:ext uri="{FF2B5EF4-FFF2-40B4-BE49-F238E27FC236}">
                <a16:creationId xmlns:a16="http://schemas.microsoft.com/office/drawing/2014/main" id="{E0DC1242-AADD-4A10-B039-F9C56C8E68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80678" y="3947761"/>
            <a:ext cx="2444708" cy="2450804"/>
          </a:xfrm>
          <a:prstGeom prst="rect">
            <a:avLst/>
          </a:prstGeom>
        </p:spPr>
      </p:pic>
      <p:pic>
        <p:nvPicPr>
          <p:cNvPr id="55" name="Picture 54">
            <a:hlinkClick r:id="rId10" action="ppaction://hlinksldjump"/>
            <a:extLst>
              <a:ext uri="{FF2B5EF4-FFF2-40B4-BE49-F238E27FC236}">
                <a16:creationId xmlns:a16="http://schemas.microsoft.com/office/drawing/2014/main" id="{EA98C30B-570F-4696-BE3A-804FA3E0664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64031" y="3484425"/>
            <a:ext cx="3371380" cy="3377477"/>
          </a:xfrm>
          <a:prstGeom prst="rect">
            <a:avLst/>
          </a:prstGeom>
        </p:spPr>
      </p:pic>
      <p:pic>
        <p:nvPicPr>
          <p:cNvPr id="10" name="Picture 4" descr="卡通箭頭繪製箭頭箭頭創意箭頭矢量和png | How to draw hands, Hand drawn arrows, Arrow drawing">
            <a:hlinkClick r:id="rId12" action="ppaction://hlinksldjump"/>
            <a:extLst>
              <a:ext uri="{FF2B5EF4-FFF2-40B4-BE49-F238E27FC236}">
                <a16:creationId xmlns:a16="http://schemas.microsoft.com/office/drawing/2014/main" id="{5E2DA6A4-21E0-44C1-86DF-CAD4869AF13F}"/>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31250" b="73125" l="15156" r="72500">
                        <a14:foregroundMark x1="27344" y1="42031" x2="38750" y2="42969"/>
                      </a14:backgroundRemoval>
                    </a14:imgEffect>
                  </a14:imgLayer>
                </a14:imgProps>
              </a:ext>
              <a:ext uri="{28A0092B-C50C-407E-A947-70E740481C1C}">
                <a14:useLocalDpi xmlns:a14="http://schemas.microsoft.com/office/drawing/2010/main" val="0"/>
              </a:ext>
            </a:extLst>
          </a:blip>
          <a:srcRect/>
          <a:stretch>
            <a:fillRect/>
          </a:stretch>
        </p:blipFill>
        <p:spPr bwMode="auto">
          <a:xfrm rot="21426705">
            <a:off x="10331404" y="5037425"/>
            <a:ext cx="2324927" cy="232492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78AC670-015C-458F-B954-E7052377160B}"/>
              </a:ext>
            </a:extLst>
          </p:cNvPr>
          <p:cNvPicPr>
            <a:picLocks noChangeAspect="1"/>
          </p:cNvPicPr>
          <p:nvPr/>
        </p:nvPicPr>
        <p:blipFill>
          <a:blip r:embed="rId15"/>
          <a:stretch>
            <a:fillRect/>
          </a:stretch>
        </p:blipFill>
        <p:spPr>
          <a:xfrm>
            <a:off x="1387698" y="291321"/>
            <a:ext cx="6578154" cy="3322608"/>
          </a:xfrm>
          <a:prstGeom prst="rect">
            <a:avLst/>
          </a:prstGeom>
        </p:spPr>
      </p:pic>
    </p:spTree>
    <p:extLst>
      <p:ext uri="{BB962C8B-B14F-4D97-AF65-F5344CB8AC3E}">
        <p14:creationId xmlns:p14="http://schemas.microsoft.com/office/powerpoint/2010/main" val="2721974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down)">
                                      <p:cBhvr>
                                        <p:cTn id="7" dur="580">
                                          <p:stCondLst>
                                            <p:cond delay="0"/>
                                          </p:stCondLst>
                                        </p:cTn>
                                        <p:tgtEl>
                                          <p:spTgt spid="51"/>
                                        </p:tgtEl>
                                      </p:cBhvr>
                                    </p:animEffect>
                                    <p:anim calcmode="lin" valueType="num">
                                      <p:cBhvr>
                                        <p:cTn id="8"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13" dur="26">
                                          <p:stCondLst>
                                            <p:cond delay="650"/>
                                          </p:stCondLst>
                                        </p:cTn>
                                        <p:tgtEl>
                                          <p:spTgt spid="51"/>
                                        </p:tgtEl>
                                      </p:cBhvr>
                                      <p:to x="100000" y="60000"/>
                                    </p:animScale>
                                    <p:animScale>
                                      <p:cBhvr>
                                        <p:cTn id="14" dur="166" decel="50000">
                                          <p:stCondLst>
                                            <p:cond delay="676"/>
                                          </p:stCondLst>
                                        </p:cTn>
                                        <p:tgtEl>
                                          <p:spTgt spid="51"/>
                                        </p:tgtEl>
                                      </p:cBhvr>
                                      <p:to x="100000" y="100000"/>
                                    </p:animScale>
                                    <p:animScale>
                                      <p:cBhvr>
                                        <p:cTn id="15" dur="26">
                                          <p:stCondLst>
                                            <p:cond delay="1312"/>
                                          </p:stCondLst>
                                        </p:cTn>
                                        <p:tgtEl>
                                          <p:spTgt spid="51"/>
                                        </p:tgtEl>
                                      </p:cBhvr>
                                      <p:to x="100000" y="80000"/>
                                    </p:animScale>
                                    <p:animScale>
                                      <p:cBhvr>
                                        <p:cTn id="16" dur="166" decel="50000">
                                          <p:stCondLst>
                                            <p:cond delay="1338"/>
                                          </p:stCondLst>
                                        </p:cTn>
                                        <p:tgtEl>
                                          <p:spTgt spid="51"/>
                                        </p:tgtEl>
                                      </p:cBhvr>
                                      <p:to x="100000" y="100000"/>
                                    </p:animScale>
                                    <p:animScale>
                                      <p:cBhvr>
                                        <p:cTn id="17" dur="26">
                                          <p:stCondLst>
                                            <p:cond delay="1642"/>
                                          </p:stCondLst>
                                        </p:cTn>
                                        <p:tgtEl>
                                          <p:spTgt spid="51"/>
                                        </p:tgtEl>
                                      </p:cBhvr>
                                      <p:to x="100000" y="90000"/>
                                    </p:animScale>
                                    <p:animScale>
                                      <p:cBhvr>
                                        <p:cTn id="18" dur="166" decel="50000">
                                          <p:stCondLst>
                                            <p:cond delay="1668"/>
                                          </p:stCondLst>
                                        </p:cTn>
                                        <p:tgtEl>
                                          <p:spTgt spid="51"/>
                                        </p:tgtEl>
                                      </p:cBhvr>
                                      <p:to x="100000" y="100000"/>
                                    </p:animScale>
                                    <p:animScale>
                                      <p:cBhvr>
                                        <p:cTn id="19" dur="26">
                                          <p:stCondLst>
                                            <p:cond delay="1808"/>
                                          </p:stCondLst>
                                        </p:cTn>
                                        <p:tgtEl>
                                          <p:spTgt spid="51"/>
                                        </p:tgtEl>
                                      </p:cBhvr>
                                      <p:to x="100000" y="95000"/>
                                    </p:animScale>
                                    <p:animScale>
                                      <p:cBhvr>
                                        <p:cTn id="20" dur="166" decel="50000">
                                          <p:stCondLst>
                                            <p:cond delay="1834"/>
                                          </p:stCondLst>
                                        </p:cTn>
                                        <p:tgtEl>
                                          <p:spTgt spid="51"/>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wipe(down)">
                                      <p:cBhvr>
                                        <p:cTn id="23" dur="580">
                                          <p:stCondLst>
                                            <p:cond delay="0"/>
                                          </p:stCondLst>
                                        </p:cTn>
                                        <p:tgtEl>
                                          <p:spTgt spid="53"/>
                                        </p:tgtEl>
                                      </p:cBhvr>
                                    </p:animEffect>
                                    <p:anim calcmode="lin" valueType="num">
                                      <p:cBhvr>
                                        <p:cTn id="24"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29" dur="26">
                                          <p:stCondLst>
                                            <p:cond delay="650"/>
                                          </p:stCondLst>
                                        </p:cTn>
                                        <p:tgtEl>
                                          <p:spTgt spid="53"/>
                                        </p:tgtEl>
                                      </p:cBhvr>
                                      <p:to x="100000" y="60000"/>
                                    </p:animScale>
                                    <p:animScale>
                                      <p:cBhvr>
                                        <p:cTn id="30" dur="166" decel="50000">
                                          <p:stCondLst>
                                            <p:cond delay="676"/>
                                          </p:stCondLst>
                                        </p:cTn>
                                        <p:tgtEl>
                                          <p:spTgt spid="53"/>
                                        </p:tgtEl>
                                      </p:cBhvr>
                                      <p:to x="100000" y="100000"/>
                                    </p:animScale>
                                    <p:animScale>
                                      <p:cBhvr>
                                        <p:cTn id="31" dur="26">
                                          <p:stCondLst>
                                            <p:cond delay="1312"/>
                                          </p:stCondLst>
                                        </p:cTn>
                                        <p:tgtEl>
                                          <p:spTgt spid="53"/>
                                        </p:tgtEl>
                                      </p:cBhvr>
                                      <p:to x="100000" y="80000"/>
                                    </p:animScale>
                                    <p:animScale>
                                      <p:cBhvr>
                                        <p:cTn id="32" dur="166" decel="50000">
                                          <p:stCondLst>
                                            <p:cond delay="1338"/>
                                          </p:stCondLst>
                                        </p:cTn>
                                        <p:tgtEl>
                                          <p:spTgt spid="53"/>
                                        </p:tgtEl>
                                      </p:cBhvr>
                                      <p:to x="100000" y="100000"/>
                                    </p:animScale>
                                    <p:animScale>
                                      <p:cBhvr>
                                        <p:cTn id="33" dur="26">
                                          <p:stCondLst>
                                            <p:cond delay="1642"/>
                                          </p:stCondLst>
                                        </p:cTn>
                                        <p:tgtEl>
                                          <p:spTgt spid="53"/>
                                        </p:tgtEl>
                                      </p:cBhvr>
                                      <p:to x="100000" y="90000"/>
                                    </p:animScale>
                                    <p:animScale>
                                      <p:cBhvr>
                                        <p:cTn id="34" dur="166" decel="50000">
                                          <p:stCondLst>
                                            <p:cond delay="1668"/>
                                          </p:stCondLst>
                                        </p:cTn>
                                        <p:tgtEl>
                                          <p:spTgt spid="53"/>
                                        </p:tgtEl>
                                      </p:cBhvr>
                                      <p:to x="100000" y="100000"/>
                                    </p:animScale>
                                    <p:animScale>
                                      <p:cBhvr>
                                        <p:cTn id="35" dur="26">
                                          <p:stCondLst>
                                            <p:cond delay="1808"/>
                                          </p:stCondLst>
                                        </p:cTn>
                                        <p:tgtEl>
                                          <p:spTgt spid="53"/>
                                        </p:tgtEl>
                                      </p:cBhvr>
                                      <p:to x="100000" y="95000"/>
                                    </p:animScale>
                                    <p:animScale>
                                      <p:cBhvr>
                                        <p:cTn id="36" dur="166" decel="50000">
                                          <p:stCondLst>
                                            <p:cond delay="1834"/>
                                          </p:stCondLst>
                                        </p:cTn>
                                        <p:tgtEl>
                                          <p:spTgt spid="53"/>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55"/>
                                        </p:tgtEl>
                                        <p:attrNameLst>
                                          <p:attrName>style.visibility</p:attrName>
                                        </p:attrNameLst>
                                      </p:cBhvr>
                                      <p:to>
                                        <p:strVal val="visible"/>
                                      </p:to>
                                    </p:set>
                                    <p:animEffect transition="in" filter="wipe(down)">
                                      <p:cBhvr>
                                        <p:cTn id="39" dur="580">
                                          <p:stCondLst>
                                            <p:cond delay="0"/>
                                          </p:stCondLst>
                                        </p:cTn>
                                        <p:tgtEl>
                                          <p:spTgt spid="55"/>
                                        </p:tgtEl>
                                      </p:cBhvr>
                                    </p:animEffect>
                                    <p:anim calcmode="lin" valueType="num">
                                      <p:cBhvr>
                                        <p:cTn id="40" dur="1822"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55"/>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55"/>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55"/>
                                        </p:tgtEl>
                                        <p:attrNameLst>
                                          <p:attrName>ppt_y</p:attrName>
                                        </p:attrNameLst>
                                      </p:cBhvr>
                                      <p:tavLst>
                                        <p:tav tm="0" fmla="#ppt_y-sin(pi*$)/81">
                                          <p:val>
                                            <p:fltVal val="0"/>
                                          </p:val>
                                        </p:tav>
                                        <p:tav tm="100000">
                                          <p:val>
                                            <p:fltVal val="1"/>
                                          </p:val>
                                        </p:tav>
                                      </p:tavLst>
                                    </p:anim>
                                    <p:animScale>
                                      <p:cBhvr>
                                        <p:cTn id="45" dur="26">
                                          <p:stCondLst>
                                            <p:cond delay="650"/>
                                          </p:stCondLst>
                                        </p:cTn>
                                        <p:tgtEl>
                                          <p:spTgt spid="55"/>
                                        </p:tgtEl>
                                      </p:cBhvr>
                                      <p:to x="100000" y="60000"/>
                                    </p:animScale>
                                    <p:animScale>
                                      <p:cBhvr>
                                        <p:cTn id="46" dur="166" decel="50000">
                                          <p:stCondLst>
                                            <p:cond delay="676"/>
                                          </p:stCondLst>
                                        </p:cTn>
                                        <p:tgtEl>
                                          <p:spTgt spid="55"/>
                                        </p:tgtEl>
                                      </p:cBhvr>
                                      <p:to x="100000" y="100000"/>
                                    </p:animScale>
                                    <p:animScale>
                                      <p:cBhvr>
                                        <p:cTn id="47" dur="26">
                                          <p:stCondLst>
                                            <p:cond delay="1312"/>
                                          </p:stCondLst>
                                        </p:cTn>
                                        <p:tgtEl>
                                          <p:spTgt spid="55"/>
                                        </p:tgtEl>
                                      </p:cBhvr>
                                      <p:to x="100000" y="80000"/>
                                    </p:animScale>
                                    <p:animScale>
                                      <p:cBhvr>
                                        <p:cTn id="48" dur="166" decel="50000">
                                          <p:stCondLst>
                                            <p:cond delay="1338"/>
                                          </p:stCondLst>
                                        </p:cTn>
                                        <p:tgtEl>
                                          <p:spTgt spid="55"/>
                                        </p:tgtEl>
                                      </p:cBhvr>
                                      <p:to x="100000" y="100000"/>
                                    </p:animScale>
                                    <p:animScale>
                                      <p:cBhvr>
                                        <p:cTn id="49" dur="26">
                                          <p:stCondLst>
                                            <p:cond delay="1642"/>
                                          </p:stCondLst>
                                        </p:cTn>
                                        <p:tgtEl>
                                          <p:spTgt spid="55"/>
                                        </p:tgtEl>
                                      </p:cBhvr>
                                      <p:to x="100000" y="90000"/>
                                    </p:animScale>
                                    <p:animScale>
                                      <p:cBhvr>
                                        <p:cTn id="50" dur="166" decel="50000">
                                          <p:stCondLst>
                                            <p:cond delay="1668"/>
                                          </p:stCondLst>
                                        </p:cTn>
                                        <p:tgtEl>
                                          <p:spTgt spid="55"/>
                                        </p:tgtEl>
                                      </p:cBhvr>
                                      <p:to x="100000" y="100000"/>
                                    </p:animScale>
                                    <p:animScale>
                                      <p:cBhvr>
                                        <p:cTn id="51" dur="26">
                                          <p:stCondLst>
                                            <p:cond delay="1808"/>
                                          </p:stCondLst>
                                        </p:cTn>
                                        <p:tgtEl>
                                          <p:spTgt spid="55"/>
                                        </p:tgtEl>
                                      </p:cBhvr>
                                      <p:to x="100000" y="95000"/>
                                    </p:animScale>
                                    <p:animScale>
                                      <p:cBhvr>
                                        <p:cTn id="52" dur="166" decel="50000">
                                          <p:stCondLst>
                                            <p:cond delay="1834"/>
                                          </p:stCondLst>
                                        </p:cTn>
                                        <p:tgtEl>
                                          <p:spTgt spid="5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51"/>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51"/>
                                        </p:tgtEl>
                                      </p:cBhvr>
                                    </p:animEffect>
                                    <p:set>
                                      <p:cBhvr>
                                        <p:cTn id="58"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59" restart="whenNotActive" fill="hold" evtFilter="cancelBubble" nodeType="interactiveSeq">
                <p:stCondLst>
                  <p:cond evt="onClick" delay="0">
                    <p:tgtEl>
                      <p:spTgt spid="53"/>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53"/>
                                        </p:tgtEl>
                                      </p:cBhvr>
                                    </p:animEffect>
                                    <p:set>
                                      <p:cBhvr>
                                        <p:cTn id="64"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65" restart="whenNotActive" fill="hold" evtFilter="cancelBubble" nodeType="interactiveSeq">
                <p:stCondLst>
                  <p:cond evt="onClick" delay="0">
                    <p:tgtEl>
                      <p:spTgt spid="55"/>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55"/>
                                        </p:tgtEl>
                                      </p:cBhvr>
                                    </p:animEffect>
                                    <p:set>
                                      <p:cBhvr>
                                        <p:cTn id="70"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 name="Hình ảnh 16" descr="Ảnh có chứa văn bản&#10;&#10;Mô tả được tạo tự động">
            <a:extLst>
              <a:ext uri="{FF2B5EF4-FFF2-40B4-BE49-F238E27FC236}">
                <a16:creationId xmlns:a16="http://schemas.microsoft.com/office/drawing/2014/main" id="{582115E7-B98A-1299-4B0E-BDACCA6EDB33}"/>
              </a:ext>
            </a:extLst>
          </p:cNvPr>
          <p:cNvPicPr>
            <a:picLocks noChangeAspect="1"/>
          </p:cNvPicPr>
          <p:nvPr/>
        </p:nvPicPr>
        <p:blipFill>
          <a:blip r:embed="rId4"/>
          <a:stretch>
            <a:fillRect/>
          </a:stretch>
        </p:blipFill>
        <p:spPr>
          <a:xfrm>
            <a:off x="365159" y="1171692"/>
            <a:ext cx="5337224" cy="3046385"/>
          </a:xfrm>
          <a:prstGeom prst="rect">
            <a:avLst/>
          </a:prstGeom>
        </p:spPr>
      </p:pic>
      <p:pic>
        <p:nvPicPr>
          <p:cNvPr id="19" name="Hình ảnh 18" descr="Ảnh có chứa văn bản&#10;&#10;Mô tả được tạo tự động">
            <a:extLst>
              <a:ext uri="{FF2B5EF4-FFF2-40B4-BE49-F238E27FC236}">
                <a16:creationId xmlns:a16="http://schemas.microsoft.com/office/drawing/2014/main" id="{3CF2D403-C07F-76D8-4439-0602A08C3D84}"/>
              </a:ext>
            </a:extLst>
          </p:cNvPr>
          <p:cNvPicPr>
            <a:picLocks noChangeAspect="1"/>
          </p:cNvPicPr>
          <p:nvPr/>
        </p:nvPicPr>
        <p:blipFill>
          <a:blip r:embed="rId5"/>
          <a:stretch>
            <a:fillRect/>
          </a:stretch>
        </p:blipFill>
        <p:spPr>
          <a:xfrm>
            <a:off x="5168707" y="3959785"/>
            <a:ext cx="6786227" cy="2803465"/>
          </a:xfrm>
          <a:prstGeom prst="rect">
            <a:avLst/>
          </a:prstGeom>
        </p:spPr>
      </p:pic>
      <p:grpSp>
        <p:nvGrpSpPr>
          <p:cNvPr id="31" name="Nhóm 30">
            <a:extLst>
              <a:ext uri="{FF2B5EF4-FFF2-40B4-BE49-F238E27FC236}">
                <a16:creationId xmlns:a16="http://schemas.microsoft.com/office/drawing/2014/main" id="{F72E105A-99A1-988C-E3CD-5FD70D349EE5}"/>
              </a:ext>
            </a:extLst>
          </p:cNvPr>
          <p:cNvGrpSpPr/>
          <p:nvPr/>
        </p:nvGrpSpPr>
        <p:grpSpPr>
          <a:xfrm>
            <a:off x="691574" y="4275453"/>
            <a:ext cx="4074761" cy="2582547"/>
            <a:chOff x="-1231307" y="3615772"/>
            <a:chExt cx="3056071" cy="1936910"/>
          </a:xfrm>
        </p:grpSpPr>
        <p:sp>
          <p:nvSpPr>
            <p:cNvPr id="30" name="Hình chữ nhật: Góc Tròn 29">
              <a:extLst>
                <a:ext uri="{FF2B5EF4-FFF2-40B4-BE49-F238E27FC236}">
                  <a16:creationId xmlns:a16="http://schemas.microsoft.com/office/drawing/2014/main" id="{865703FA-D5DD-C38E-E949-968B741712A0}"/>
                </a:ext>
              </a:extLst>
            </p:cNvPr>
            <p:cNvSpPr/>
            <p:nvPr/>
          </p:nvSpPr>
          <p:spPr>
            <a:xfrm>
              <a:off x="-1170983" y="3615772"/>
              <a:ext cx="2935421" cy="546100"/>
            </a:xfrm>
            <a:custGeom>
              <a:avLst/>
              <a:gdLst>
                <a:gd name="connsiteX0" fmla="*/ 0 w 2935421"/>
                <a:gd name="connsiteY0" fmla="*/ 91018 h 546100"/>
                <a:gd name="connsiteX1" fmla="*/ 91018 w 2935421"/>
                <a:gd name="connsiteY1" fmla="*/ 0 h 546100"/>
                <a:gd name="connsiteX2" fmla="*/ 467314 w 2935421"/>
                <a:gd name="connsiteY2" fmla="*/ 0 h 546100"/>
                <a:gd name="connsiteX3" fmla="*/ 898677 w 2935421"/>
                <a:gd name="connsiteY3" fmla="*/ 0 h 546100"/>
                <a:gd name="connsiteX4" fmla="*/ 1412642 w 2935421"/>
                <a:gd name="connsiteY4" fmla="*/ 0 h 546100"/>
                <a:gd name="connsiteX5" fmla="*/ 1788938 w 2935421"/>
                <a:gd name="connsiteY5" fmla="*/ 0 h 546100"/>
                <a:gd name="connsiteX6" fmla="*/ 2247835 w 2935421"/>
                <a:gd name="connsiteY6" fmla="*/ 0 h 546100"/>
                <a:gd name="connsiteX7" fmla="*/ 2844402 w 2935421"/>
                <a:gd name="connsiteY7" fmla="*/ 0 h 546100"/>
                <a:gd name="connsiteX8" fmla="*/ 2935421 w 2935421"/>
                <a:gd name="connsiteY8" fmla="*/ 91018 h 546100"/>
                <a:gd name="connsiteX9" fmla="*/ 2935421 w 2935421"/>
                <a:gd name="connsiteY9" fmla="*/ 455081 h 546100"/>
                <a:gd name="connsiteX10" fmla="*/ 2844402 w 2935421"/>
                <a:gd name="connsiteY10" fmla="*/ 546100 h 546100"/>
                <a:gd name="connsiteX11" fmla="*/ 2330437 w 2935421"/>
                <a:gd name="connsiteY11" fmla="*/ 546100 h 546100"/>
                <a:gd name="connsiteX12" fmla="*/ 1899073 w 2935421"/>
                <a:gd name="connsiteY12" fmla="*/ 546100 h 546100"/>
                <a:gd name="connsiteX13" fmla="*/ 1412642 w 2935421"/>
                <a:gd name="connsiteY13" fmla="*/ 546100 h 546100"/>
                <a:gd name="connsiteX14" fmla="*/ 1036347 w 2935421"/>
                <a:gd name="connsiteY14" fmla="*/ 546100 h 546100"/>
                <a:gd name="connsiteX15" fmla="*/ 577449 w 2935421"/>
                <a:gd name="connsiteY15" fmla="*/ 546100 h 546100"/>
                <a:gd name="connsiteX16" fmla="*/ 91018 w 2935421"/>
                <a:gd name="connsiteY16" fmla="*/ 546100 h 546100"/>
                <a:gd name="connsiteX17" fmla="*/ 0 w 2935421"/>
                <a:gd name="connsiteY17" fmla="*/ 455081 h 546100"/>
                <a:gd name="connsiteX18" fmla="*/ 0 w 2935421"/>
                <a:gd name="connsiteY18" fmla="*/ 91018 h 546100"/>
                <a:gd name="connsiteX0" fmla="*/ 0 w 2935421"/>
                <a:gd name="connsiteY0" fmla="*/ 91018 h 546100"/>
                <a:gd name="connsiteX1" fmla="*/ 91018 w 2935421"/>
                <a:gd name="connsiteY1" fmla="*/ 0 h 546100"/>
                <a:gd name="connsiteX2" fmla="*/ 604983 w 2935421"/>
                <a:gd name="connsiteY2" fmla="*/ 0 h 546100"/>
                <a:gd name="connsiteX3" fmla="*/ 1036347 w 2935421"/>
                <a:gd name="connsiteY3" fmla="*/ 0 h 546100"/>
                <a:gd name="connsiteX4" fmla="*/ 1440176 w 2935421"/>
                <a:gd name="connsiteY4" fmla="*/ 0 h 546100"/>
                <a:gd name="connsiteX5" fmla="*/ 1844006 w 2935421"/>
                <a:gd name="connsiteY5" fmla="*/ 0 h 546100"/>
                <a:gd name="connsiteX6" fmla="*/ 2247835 w 2935421"/>
                <a:gd name="connsiteY6" fmla="*/ 0 h 546100"/>
                <a:gd name="connsiteX7" fmla="*/ 2844402 w 2935421"/>
                <a:gd name="connsiteY7" fmla="*/ 0 h 546100"/>
                <a:gd name="connsiteX8" fmla="*/ 2935421 w 2935421"/>
                <a:gd name="connsiteY8" fmla="*/ 91018 h 546100"/>
                <a:gd name="connsiteX9" fmla="*/ 2935421 w 2935421"/>
                <a:gd name="connsiteY9" fmla="*/ 455081 h 546100"/>
                <a:gd name="connsiteX10" fmla="*/ 2844402 w 2935421"/>
                <a:gd name="connsiteY10" fmla="*/ 546100 h 546100"/>
                <a:gd name="connsiteX11" fmla="*/ 2413039 w 2935421"/>
                <a:gd name="connsiteY11" fmla="*/ 546100 h 546100"/>
                <a:gd name="connsiteX12" fmla="*/ 2009209 w 2935421"/>
                <a:gd name="connsiteY12" fmla="*/ 546100 h 546100"/>
                <a:gd name="connsiteX13" fmla="*/ 1577845 w 2935421"/>
                <a:gd name="connsiteY13" fmla="*/ 546100 h 546100"/>
                <a:gd name="connsiteX14" fmla="*/ 1118948 w 2935421"/>
                <a:gd name="connsiteY14" fmla="*/ 546100 h 546100"/>
                <a:gd name="connsiteX15" fmla="*/ 715119 w 2935421"/>
                <a:gd name="connsiteY15" fmla="*/ 546100 h 546100"/>
                <a:gd name="connsiteX16" fmla="*/ 91018 w 2935421"/>
                <a:gd name="connsiteY16" fmla="*/ 546100 h 546100"/>
                <a:gd name="connsiteX17" fmla="*/ 0 w 2935421"/>
                <a:gd name="connsiteY17" fmla="*/ 455081 h 546100"/>
                <a:gd name="connsiteX18" fmla="*/ 0 w 2935421"/>
                <a:gd name="connsiteY18" fmla="*/ 91018 h 54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35421" h="546100" fill="none" extrusionOk="0">
                  <a:moveTo>
                    <a:pt x="0" y="91018"/>
                  </a:moveTo>
                  <a:cubicBezTo>
                    <a:pt x="5178" y="37500"/>
                    <a:pt x="43163" y="-4661"/>
                    <a:pt x="91018" y="0"/>
                  </a:cubicBezTo>
                  <a:cubicBezTo>
                    <a:pt x="270347" y="11166"/>
                    <a:pt x="368193" y="2341"/>
                    <a:pt x="467314" y="0"/>
                  </a:cubicBezTo>
                  <a:cubicBezTo>
                    <a:pt x="587206" y="-21798"/>
                    <a:pt x="695429" y="45738"/>
                    <a:pt x="898677" y="0"/>
                  </a:cubicBezTo>
                  <a:cubicBezTo>
                    <a:pt x="1065835" y="-35183"/>
                    <a:pt x="1276102" y="3241"/>
                    <a:pt x="1412642" y="0"/>
                  </a:cubicBezTo>
                  <a:cubicBezTo>
                    <a:pt x="1575546" y="9873"/>
                    <a:pt x="1668196" y="17787"/>
                    <a:pt x="1788938" y="0"/>
                  </a:cubicBezTo>
                  <a:cubicBezTo>
                    <a:pt x="1896965" y="-43894"/>
                    <a:pt x="2100247" y="25828"/>
                    <a:pt x="2247835" y="0"/>
                  </a:cubicBezTo>
                  <a:cubicBezTo>
                    <a:pt x="2377846" y="-54990"/>
                    <a:pt x="2599632" y="-32388"/>
                    <a:pt x="2844402" y="0"/>
                  </a:cubicBezTo>
                  <a:cubicBezTo>
                    <a:pt x="2885658" y="1120"/>
                    <a:pt x="2938584" y="41731"/>
                    <a:pt x="2935421" y="91018"/>
                  </a:cubicBezTo>
                  <a:cubicBezTo>
                    <a:pt x="2917795" y="257851"/>
                    <a:pt x="2908330" y="342265"/>
                    <a:pt x="2935421" y="455081"/>
                  </a:cubicBezTo>
                  <a:cubicBezTo>
                    <a:pt x="2935196" y="495766"/>
                    <a:pt x="2894230" y="545687"/>
                    <a:pt x="2844402" y="546100"/>
                  </a:cubicBezTo>
                  <a:cubicBezTo>
                    <a:pt x="2684202" y="534298"/>
                    <a:pt x="2515236" y="537383"/>
                    <a:pt x="2330437" y="546100"/>
                  </a:cubicBezTo>
                  <a:cubicBezTo>
                    <a:pt x="2083463" y="556218"/>
                    <a:pt x="2003601" y="540678"/>
                    <a:pt x="1899073" y="546100"/>
                  </a:cubicBezTo>
                  <a:cubicBezTo>
                    <a:pt x="1821358" y="531002"/>
                    <a:pt x="1618580" y="520359"/>
                    <a:pt x="1412642" y="546100"/>
                  </a:cubicBezTo>
                  <a:cubicBezTo>
                    <a:pt x="1200879" y="554763"/>
                    <a:pt x="1187210" y="528376"/>
                    <a:pt x="1036347" y="546100"/>
                  </a:cubicBezTo>
                  <a:cubicBezTo>
                    <a:pt x="886463" y="561392"/>
                    <a:pt x="792986" y="557470"/>
                    <a:pt x="577449" y="546100"/>
                  </a:cubicBezTo>
                  <a:cubicBezTo>
                    <a:pt x="376748" y="556867"/>
                    <a:pt x="226059" y="533226"/>
                    <a:pt x="91018" y="546100"/>
                  </a:cubicBezTo>
                  <a:cubicBezTo>
                    <a:pt x="34658" y="548745"/>
                    <a:pt x="-2866" y="501438"/>
                    <a:pt x="0" y="455081"/>
                  </a:cubicBezTo>
                  <a:cubicBezTo>
                    <a:pt x="7383" y="368566"/>
                    <a:pt x="13801" y="170806"/>
                    <a:pt x="0" y="91018"/>
                  </a:cubicBezTo>
                  <a:close/>
                </a:path>
                <a:path w="2935421" h="546100" stroke="0" extrusionOk="0">
                  <a:moveTo>
                    <a:pt x="0" y="91018"/>
                  </a:moveTo>
                  <a:cubicBezTo>
                    <a:pt x="-94" y="49036"/>
                    <a:pt x="52780" y="-11108"/>
                    <a:pt x="91018" y="0"/>
                  </a:cubicBezTo>
                  <a:cubicBezTo>
                    <a:pt x="294583" y="-3685"/>
                    <a:pt x="464247" y="-15974"/>
                    <a:pt x="604983" y="0"/>
                  </a:cubicBezTo>
                  <a:cubicBezTo>
                    <a:pt x="712426" y="-10624"/>
                    <a:pt x="896536" y="-31453"/>
                    <a:pt x="1036347" y="0"/>
                  </a:cubicBezTo>
                  <a:cubicBezTo>
                    <a:pt x="1175809" y="-15694"/>
                    <a:pt x="1332038" y="-15187"/>
                    <a:pt x="1440176" y="0"/>
                  </a:cubicBezTo>
                  <a:cubicBezTo>
                    <a:pt x="1583586" y="-6725"/>
                    <a:pt x="1762473" y="9007"/>
                    <a:pt x="1844006" y="0"/>
                  </a:cubicBezTo>
                  <a:cubicBezTo>
                    <a:pt x="1934785" y="2777"/>
                    <a:pt x="2111862" y="18551"/>
                    <a:pt x="2247835" y="0"/>
                  </a:cubicBezTo>
                  <a:cubicBezTo>
                    <a:pt x="2350955" y="-10515"/>
                    <a:pt x="2511073" y="-33139"/>
                    <a:pt x="2844402" y="0"/>
                  </a:cubicBezTo>
                  <a:cubicBezTo>
                    <a:pt x="2882910" y="7624"/>
                    <a:pt x="2932550" y="49342"/>
                    <a:pt x="2935421" y="91018"/>
                  </a:cubicBezTo>
                  <a:cubicBezTo>
                    <a:pt x="2965111" y="179102"/>
                    <a:pt x="2933694" y="288664"/>
                    <a:pt x="2935421" y="455081"/>
                  </a:cubicBezTo>
                  <a:cubicBezTo>
                    <a:pt x="2930042" y="501696"/>
                    <a:pt x="2898943" y="537785"/>
                    <a:pt x="2844402" y="546100"/>
                  </a:cubicBezTo>
                  <a:cubicBezTo>
                    <a:pt x="2682850" y="559826"/>
                    <a:pt x="2555806" y="529679"/>
                    <a:pt x="2413039" y="546100"/>
                  </a:cubicBezTo>
                  <a:cubicBezTo>
                    <a:pt x="2297700" y="560878"/>
                    <a:pt x="2111064" y="558003"/>
                    <a:pt x="2009209" y="546100"/>
                  </a:cubicBezTo>
                  <a:cubicBezTo>
                    <a:pt x="1920153" y="515839"/>
                    <a:pt x="1752939" y="541996"/>
                    <a:pt x="1577845" y="546100"/>
                  </a:cubicBezTo>
                  <a:cubicBezTo>
                    <a:pt x="1379985" y="556695"/>
                    <a:pt x="1295961" y="549438"/>
                    <a:pt x="1118948" y="546100"/>
                  </a:cubicBezTo>
                  <a:cubicBezTo>
                    <a:pt x="949488" y="511331"/>
                    <a:pt x="849752" y="542328"/>
                    <a:pt x="715119" y="546100"/>
                  </a:cubicBezTo>
                  <a:cubicBezTo>
                    <a:pt x="568889" y="506194"/>
                    <a:pt x="350238" y="586546"/>
                    <a:pt x="91018" y="546100"/>
                  </a:cubicBezTo>
                  <a:cubicBezTo>
                    <a:pt x="36109" y="552200"/>
                    <a:pt x="12935" y="509107"/>
                    <a:pt x="0" y="455081"/>
                  </a:cubicBezTo>
                  <a:cubicBezTo>
                    <a:pt x="28827" y="286696"/>
                    <a:pt x="-17785" y="206478"/>
                    <a:pt x="0" y="91018"/>
                  </a:cubicBezTo>
                  <a:close/>
                </a:path>
                <a:path w="2935421" h="546100" fill="none" stroke="0" extrusionOk="0">
                  <a:moveTo>
                    <a:pt x="0" y="91018"/>
                  </a:moveTo>
                  <a:cubicBezTo>
                    <a:pt x="11516" y="44743"/>
                    <a:pt x="48063" y="-8457"/>
                    <a:pt x="91018" y="0"/>
                  </a:cubicBezTo>
                  <a:cubicBezTo>
                    <a:pt x="272518" y="5213"/>
                    <a:pt x="375408" y="20489"/>
                    <a:pt x="467314" y="0"/>
                  </a:cubicBezTo>
                  <a:cubicBezTo>
                    <a:pt x="551983" y="-14951"/>
                    <a:pt x="717736" y="25388"/>
                    <a:pt x="898677" y="0"/>
                  </a:cubicBezTo>
                  <a:cubicBezTo>
                    <a:pt x="1096077" y="-2965"/>
                    <a:pt x="1268634" y="7617"/>
                    <a:pt x="1412642" y="0"/>
                  </a:cubicBezTo>
                  <a:cubicBezTo>
                    <a:pt x="1568153" y="-18425"/>
                    <a:pt x="1692608" y="25527"/>
                    <a:pt x="1788938" y="0"/>
                  </a:cubicBezTo>
                  <a:cubicBezTo>
                    <a:pt x="1914153" y="8580"/>
                    <a:pt x="2119006" y="4124"/>
                    <a:pt x="2247835" y="0"/>
                  </a:cubicBezTo>
                  <a:cubicBezTo>
                    <a:pt x="2360664" y="-9945"/>
                    <a:pt x="2604070" y="-68265"/>
                    <a:pt x="2844402" y="0"/>
                  </a:cubicBezTo>
                  <a:cubicBezTo>
                    <a:pt x="2895784" y="-5907"/>
                    <a:pt x="2938771" y="38554"/>
                    <a:pt x="2935421" y="91018"/>
                  </a:cubicBezTo>
                  <a:cubicBezTo>
                    <a:pt x="2926300" y="239743"/>
                    <a:pt x="2924685" y="341453"/>
                    <a:pt x="2935421" y="455081"/>
                  </a:cubicBezTo>
                  <a:cubicBezTo>
                    <a:pt x="2933548" y="500359"/>
                    <a:pt x="2883493" y="554508"/>
                    <a:pt x="2844402" y="546100"/>
                  </a:cubicBezTo>
                  <a:cubicBezTo>
                    <a:pt x="2722832" y="535842"/>
                    <a:pt x="2580539" y="528095"/>
                    <a:pt x="2330437" y="546100"/>
                  </a:cubicBezTo>
                  <a:cubicBezTo>
                    <a:pt x="2103170" y="529983"/>
                    <a:pt x="1997895" y="548275"/>
                    <a:pt x="1899073" y="546100"/>
                  </a:cubicBezTo>
                  <a:cubicBezTo>
                    <a:pt x="1821736" y="590548"/>
                    <a:pt x="1586843" y="547465"/>
                    <a:pt x="1412642" y="546100"/>
                  </a:cubicBezTo>
                  <a:cubicBezTo>
                    <a:pt x="1203398" y="556742"/>
                    <a:pt x="1188891" y="530672"/>
                    <a:pt x="1036347" y="546100"/>
                  </a:cubicBezTo>
                  <a:cubicBezTo>
                    <a:pt x="890577" y="564345"/>
                    <a:pt x="802589" y="549403"/>
                    <a:pt x="577449" y="546100"/>
                  </a:cubicBezTo>
                  <a:cubicBezTo>
                    <a:pt x="338131" y="518250"/>
                    <a:pt x="218553" y="567892"/>
                    <a:pt x="91018" y="546100"/>
                  </a:cubicBezTo>
                  <a:cubicBezTo>
                    <a:pt x="32832" y="552531"/>
                    <a:pt x="-1462" y="500037"/>
                    <a:pt x="0" y="455081"/>
                  </a:cubicBezTo>
                  <a:cubicBezTo>
                    <a:pt x="17109" y="369722"/>
                    <a:pt x="309" y="173196"/>
                    <a:pt x="0" y="91018"/>
                  </a:cubicBezTo>
                  <a:close/>
                </a:path>
              </a:pathLst>
            </a:custGeom>
            <a:solidFill>
              <a:schemeClr val="bg1"/>
            </a:solidFill>
            <a:ln>
              <a:noFill/>
              <a:extLst>
                <a:ext uri="{C807C97D-BFC1-408E-A445-0C87EB9F89A2}">
                  <ask:lineSketchStyleProps xmlns:ask="http://schemas.microsoft.com/office/drawing/2018/sketchyshapes" sd="3659010720">
                    <a:custGeom>
                      <a:avLst/>
                      <a:gdLst>
                        <a:gd name="connsiteX0" fmla="*/ 0 w 3913894"/>
                        <a:gd name="connsiteY0" fmla="*/ 121358 h 728133"/>
                        <a:gd name="connsiteX1" fmla="*/ 121358 w 3913894"/>
                        <a:gd name="connsiteY1" fmla="*/ 0 h 728133"/>
                        <a:gd name="connsiteX2" fmla="*/ 623086 w 3913894"/>
                        <a:gd name="connsiteY2" fmla="*/ 0 h 728133"/>
                        <a:gd name="connsiteX3" fmla="*/ 1198237 w 3913894"/>
                        <a:gd name="connsiteY3" fmla="*/ 0 h 728133"/>
                        <a:gd name="connsiteX4" fmla="*/ 1883523 w 3913894"/>
                        <a:gd name="connsiteY4" fmla="*/ 0 h 728133"/>
                        <a:gd name="connsiteX5" fmla="*/ 2385251 w 3913894"/>
                        <a:gd name="connsiteY5" fmla="*/ 0 h 728133"/>
                        <a:gd name="connsiteX6" fmla="*/ 2997114 w 3913894"/>
                        <a:gd name="connsiteY6" fmla="*/ 0 h 728133"/>
                        <a:gd name="connsiteX7" fmla="*/ 3792536 w 3913894"/>
                        <a:gd name="connsiteY7" fmla="*/ 0 h 728133"/>
                        <a:gd name="connsiteX8" fmla="*/ 3913894 w 3913894"/>
                        <a:gd name="connsiteY8" fmla="*/ 121358 h 728133"/>
                        <a:gd name="connsiteX9" fmla="*/ 3913894 w 3913894"/>
                        <a:gd name="connsiteY9" fmla="*/ 606775 h 728133"/>
                        <a:gd name="connsiteX10" fmla="*/ 3792536 w 3913894"/>
                        <a:gd name="connsiteY10" fmla="*/ 728133 h 728133"/>
                        <a:gd name="connsiteX11" fmla="*/ 3107249 w 3913894"/>
                        <a:gd name="connsiteY11" fmla="*/ 728133 h 728133"/>
                        <a:gd name="connsiteX12" fmla="*/ 2532098 w 3913894"/>
                        <a:gd name="connsiteY12" fmla="*/ 728133 h 728133"/>
                        <a:gd name="connsiteX13" fmla="*/ 1883523 w 3913894"/>
                        <a:gd name="connsiteY13" fmla="*/ 728133 h 728133"/>
                        <a:gd name="connsiteX14" fmla="*/ 1381796 w 3913894"/>
                        <a:gd name="connsiteY14" fmla="*/ 728133 h 728133"/>
                        <a:gd name="connsiteX15" fmla="*/ 769933 w 3913894"/>
                        <a:gd name="connsiteY15" fmla="*/ 728133 h 728133"/>
                        <a:gd name="connsiteX16" fmla="*/ 121358 w 3913894"/>
                        <a:gd name="connsiteY16" fmla="*/ 728133 h 728133"/>
                        <a:gd name="connsiteX17" fmla="*/ 0 w 3913894"/>
                        <a:gd name="connsiteY17" fmla="*/ 606775 h 728133"/>
                        <a:gd name="connsiteX18" fmla="*/ 0 w 3913894"/>
                        <a:gd name="connsiteY18" fmla="*/ 121358 h 72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13894" h="728133" fill="none" extrusionOk="0">
                          <a:moveTo>
                            <a:pt x="0" y="121358"/>
                          </a:moveTo>
                          <a:cubicBezTo>
                            <a:pt x="11059" y="46820"/>
                            <a:pt x="55586" y="-1049"/>
                            <a:pt x="121358" y="0"/>
                          </a:cubicBezTo>
                          <a:cubicBezTo>
                            <a:pt x="362594" y="3302"/>
                            <a:pt x="488802" y="15855"/>
                            <a:pt x="623086" y="0"/>
                          </a:cubicBezTo>
                          <a:cubicBezTo>
                            <a:pt x="757370" y="-15855"/>
                            <a:pt x="942363" y="16611"/>
                            <a:pt x="1198237" y="0"/>
                          </a:cubicBezTo>
                          <a:cubicBezTo>
                            <a:pt x="1454111" y="-16611"/>
                            <a:pt x="1694367" y="4881"/>
                            <a:pt x="1883523" y="0"/>
                          </a:cubicBezTo>
                          <a:cubicBezTo>
                            <a:pt x="2072679" y="-4881"/>
                            <a:pt x="2221822" y="20742"/>
                            <a:pt x="2385251" y="0"/>
                          </a:cubicBezTo>
                          <a:cubicBezTo>
                            <a:pt x="2548680" y="-20742"/>
                            <a:pt x="2816163" y="23522"/>
                            <a:pt x="2997114" y="0"/>
                          </a:cubicBezTo>
                          <a:cubicBezTo>
                            <a:pt x="3178065" y="-23522"/>
                            <a:pt x="3481856" y="-25918"/>
                            <a:pt x="3792536" y="0"/>
                          </a:cubicBezTo>
                          <a:cubicBezTo>
                            <a:pt x="3859045" y="-5449"/>
                            <a:pt x="3923661" y="54813"/>
                            <a:pt x="3913894" y="121358"/>
                          </a:cubicBezTo>
                          <a:cubicBezTo>
                            <a:pt x="3896596" y="342170"/>
                            <a:pt x="3895766" y="448809"/>
                            <a:pt x="3913894" y="606775"/>
                          </a:cubicBezTo>
                          <a:cubicBezTo>
                            <a:pt x="3909681" y="669160"/>
                            <a:pt x="3847546" y="735385"/>
                            <a:pt x="3792536" y="728133"/>
                          </a:cubicBezTo>
                          <a:cubicBezTo>
                            <a:pt x="3463394" y="726030"/>
                            <a:pt x="3427889" y="730064"/>
                            <a:pt x="3107249" y="728133"/>
                          </a:cubicBezTo>
                          <a:cubicBezTo>
                            <a:pt x="2786609" y="726202"/>
                            <a:pt x="2661581" y="721296"/>
                            <a:pt x="2532098" y="728133"/>
                          </a:cubicBezTo>
                          <a:cubicBezTo>
                            <a:pt x="2402615" y="734970"/>
                            <a:pt x="2162006" y="718184"/>
                            <a:pt x="1883523" y="728133"/>
                          </a:cubicBezTo>
                          <a:cubicBezTo>
                            <a:pt x="1605040" y="738082"/>
                            <a:pt x="1580359" y="712176"/>
                            <a:pt x="1381796" y="728133"/>
                          </a:cubicBezTo>
                          <a:cubicBezTo>
                            <a:pt x="1183233" y="744090"/>
                            <a:pt x="1056149" y="736508"/>
                            <a:pt x="769933" y="728133"/>
                          </a:cubicBezTo>
                          <a:cubicBezTo>
                            <a:pt x="483717" y="719758"/>
                            <a:pt x="305028" y="720429"/>
                            <a:pt x="121358" y="728133"/>
                          </a:cubicBezTo>
                          <a:cubicBezTo>
                            <a:pt x="48155" y="727870"/>
                            <a:pt x="-1611" y="668140"/>
                            <a:pt x="0" y="606775"/>
                          </a:cubicBezTo>
                          <a:cubicBezTo>
                            <a:pt x="10315" y="506382"/>
                            <a:pt x="15650" y="235462"/>
                            <a:pt x="0" y="121358"/>
                          </a:cubicBezTo>
                          <a:close/>
                        </a:path>
                        <a:path w="3913894" h="728133" stroke="0" extrusionOk="0">
                          <a:moveTo>
                            <a:pt x="0" y="121358"/>
                          </a:moveTo>
                          <a:cubicBezTo>
                            <a:pt x="4185" y="66839"/>
                            <a:pt x="60882" y="-7880"/>
                            <a:pt x="121358" y="0"/>
                          </a:cubicBezTo>
                          <a:cubicBezTo>
                            <a:pt x="364040" y="-24620"/>
                            <a:pt x="642157" y="-8761"/>
                            <a:pt x="806645" y="0"/>
                          </a:cubicBezTo>
                          <a:cubicBezTo>
                            <a:pt x="971133" y="8761"/>
                            <a:pt x="1189125" y="-12976"/>
                            <a:pt x="1381796" y="0"/>
                          </a:cubicBezTo>
                          <a:cubicBezTo>
                            <a:pt x="1574467" y="12976"/>
                            <a:pt x="1754257" y="6277"/>
                            <a:pt x="1920235" y="0"/>
                          </a:cubicBezTo>
                          <a:cubicBezTo>
                            <a:pt x="2086213" y="-6277"/>
                            <a:pt x="2337879" y="22232"/>
                            <a:pt x="2458675" y="0"/>
                          </a:cubicBezTo>
                          <a:cubicBezTo>
                            <a:pt x="2579471" y="-22232"/>
                            <a:pt x="2827125" y="20201"/>
                            <a:pt x="2997114" y="0"/>
                          </a:cubicBezTo>
                          <a:cubicBezTo>
                            <a:pt x="3167103" y="-20201"/>
                            <a:pt x="3397147" y="-39140"/>
                            <a:pt x="3792536" y="0"/>
                          </a:cubicBezTo>
                          <a:cubicBezTo>
                            <a:pt x="3852210" y="2472"/>
                            <a:pt x="3913323" y="50526"/>
                            <a:pt x="3913894" y="121358"/>
                          </a:cubicBezTo>
                          <a:cubicBezTo>
                            <a:pt x="3924032" y="223156"/>
                            <a:pt x="3904481" y="401173"/>
                            <a:pt x="3913894" y="606775"/>
                          </a:cubicBezTo>
                          <a:cubicBezTo>
                            <a:pt x="3909493" y="668438"/>
                            <a:pt x="3866264" y="723776"/>
                            <a:pt x="3792536" y="728133"/>
                          </a:cubicBezTo>
                          <a:cubicBezTo>
                            <a:pt x="3605559" y="723468"/>
                            <a:pt x="3403929" y="713498"/>
                            <a:pt x="3217385" y="728133"/>
                          </a:cubicBezTo>
                          <a:cubicBezTo>
                            <a:pt x="3030841" y="742768"/>
                            <a:pt x="2824662" y="752754"/>
                            <a:pt x="2678945" y="728133"/>
                          </a:cubicBezTo>
                          <a:cubicBezTo>
                            <a:pt x="2533228" y="703512"/>
                            <a:pt x="2370237" y="699820"/>
                            <a:pt x="2103794" y="728133"/>
                          </a:cubicBezTo>
                          <a:cubicBezTo>
                            <a:pt x="1837351" y="756446"/>
                            <a:pt x="1707774" y="744857"/>
                            <a:pt x="1491931" y="728133"/>
                          </a:cubicBezTo>
                          <a:cubicBezTo>
                            <a:pt x="1276088" y="711409"/>
                            <a:pt x="1135945" y="729275"/>
                            <a:pt x="953492" y="728133"/>
                          </a:cubicBezTo>
                          <a:cubicBezTo>
                            <a:pt x="771039" y="726991"/>
                            <a:pt x="468459" y="752081"/>
                            <a:pt x="121358" y="728133"/>
                          </a:cubicBezTo>
                          <a:cubicBezTo>
                            <a:pt x="59507" y="738433"/>
                            <a:pt x="11278" y="670594"/>
                            <a:pt x="0" y="606775"/>
                          </a:cubicBezTo>
                          <a:cubicBezTo>
                            <a:pt x="18322" y="391887"/>
                            <a:pt x="-3396" y="287972"/>
                            <a:pt x="0" y="12135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pic>
          <p:nvPicPr>
            <p:cNvPr id="28" name="Hình ảnh 27">
              <a:extLst>
                <a:ext uri="{FF2B5EF4-FFF2-40B4-BE49-F238E27FC236}">
                  <a16:creationId xmlns:a16="http://schemas.microsoft.com/office/drawing/2014/main" id="{C3AA8E8C-4CC4-4A3E-D766-E238E4AEF615}"/>
                </a:ext>
              </a:extLst>
            </p:cNvPr>
            <p:cNvPicPr>
              <a:picLocks noChangeAspect="1"/>
            </p:cNvPicPr>
            <p:nvPr/>
          </p:nvPicPr>
          <p:blipFill>
            <a:blip r:embed="rId6"/>
            <a:stretch>
              <a:fillRect/>
            </a:stretch>
          </p:blipFill>
          <p:spPr>
            <a:xfrm>
              <a:off x="-1231307" y="3615772"/>
              <a:ext cx="3056071" cy="1936910"/>
            </a:xfrm>
            <a:prstGeom prst="rect">
              <a:avLst/>
            </a:prstGeom>
          </p:spPr>
        </p:pic>
      </p:grpSp>
      <p:pic>
        <p:nvPicPr>
          <p:cNvPr id="2" name="Picture 1">
            <a:extLst>
              <a:ext uri="{FF2B5EF4-FFF2-40B4-BE49-F238E27FC236}">
                <a16:creationId xmlns:a16="http://schemas.microsoft.com/office/drawing/2014/main" id="{22640110-D8E3-ECFF-7BB1-56E580EC3DEA}"/>
              </a:ext>
            </a:extLst>
          </p:cNvPr>
          <p:cNvPicPr>
            <a:picLocks noChangeAspect="1"/>
          </p:cNvPicPr>
          <p:nvPr/>
        </p:nvPicPr>
        <p:blipFill>
          <a:blip r:embed="rId7"/>
          <a:stretch>
            <a:fillRect/>
          </a:stretch>
        </p:blipFill>
        <p:spPr>
          <a:xfrm>
            <a:off x="-293128" y="0"/>
            <a:ext cx="11985775" cy="993734"/>
          </a:xfrm>
          <a:prstGeom prst="rect">
            <a:avLst/>
          </a:prstGeom>
        </p:spPr>
      </p:pic>
    </p:spTree>
    <p:extLst>
      <p:ext uri="{BB962C8B-B14F-4D97-AF65-F5344CB8AC3E}">
        <p14:creationId xmlns:p14="http://schemas.microsoft.com/office/powerpoint/2010/main" val="2022713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par>
                          <p:cTn id="8" fill="hold">
                            <p:stCondLst>
                              <p:cond delay="500"/>
                            </p:stCondLst>
                            <p:childTnLst>
                              <p:par>
                                <p:cTn id="9" presetID="2" presetClass="entr" presetSubtype="12"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1+#ppt_w/2"/>
                                          </p:val>
                                        </p:tav>
                                        <p:tav tm="100000">
                                          <p:val>
                                            <p:strVal val="#ppt_x"/>
                                          </p:val>
                                        </p:tav>
                                      </p:tavLst>
                                    </p:anim>
                                    <p:anim calcmode="lin" valueType="num">
                                      <p:cBhvr additive="base">
                                        <p:cTn id="16"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9" name="Hình ảnh 18" descr="Ảnh có chứa văn bản&#10;&#10;Mô tả được tạo tự động">
            <a:extLst>
              <a:ext uri="{FF2B5EF4-FFF2-40B4-BE49-F238E27FC236}">
                <a16:creationId xmlns:a16="http://schemas.microsoft.com/office/drawing/2014/main" id="{3CF2D403-C07F-76D8-4439-0602A08C3D84}"/>
              </a:ext>
            </a:extLst>
          </p:cNvPr>
          <p:cNvPicPr>
            <a:picLocks noChangeAspect="1"/>
          </p:cNvPicPr>
          <p:nvPr/>
        </p:nvPicPr>
        <p:blipFill>
          <a:blip r:embed="rId3"/>
          <a:stretch>
            <a:fillRect/>
          </a:stretch>
        </p:blipFill>
        <p:spPr>
          <a:xfrm>
            <a:off x="379125" y="1249591"/>
            <a:ext cx="8258099" cy="3411512"/>
          </a:xfrm>
          <a:prstGeom prst="rect">
            <a:avLst/>
          </a:prstGeom>
        </p:spPr>
      </p:pic>
      <p:pic>
        <p:nvPicPr>
          <p:cNvPr id="3" name="Hình ảnh 2" descr="Ảnh có chứa văn bản, trong nhà&#10;&#10;Mô tả được tạo tự động">
            <a:extLst>
              <a:ext uri="{FF2B5EF4-FFF2-40B4-BE49-F238E27FC236}">
                <a16:creationId xmlns:a16="http://schemas.microsoft.com/office/drawing/2014/main" id="{DE60D37F-7E7D-F7C9-1C00-9F101C706E2C}"/>
              </a:ext>
            </a:extLst>
          </p:cNvPr>
          <p:cNvPicPr>
            <a:picLocks noChangeAspect="1"/>
          </p:cNvPicPr>
          <p:nvPr/>
        </p:nvPicPr>
        <p:blipFill>
          <a:blip r:embed="rId4"/>
          <a:stretch>
            <a:fillRect/>
          </a:stretch>
        </p:blipFill>
        <p:spPr>
          <a:xfrm>
            <a:off x="6771375" y="3729715"/>
            <a:ext cx="5185599" cy="3033535"/>
          </a:xfrm>
          <a:prstGeom prst="rect">
            <a:avLst/>
          </a:prstGeom>
        </p:spPr>
      </p:pic>
      <p:sp>
        <p:nvSpPr>
          <p:cNvPr id="4" name="TextBox 3">
            <a:extLst>
              <a:ext uri="{FF2B5EF4-FFF2-40B4-BE49-F238E27FC236}">
                <a16:creationId xmlns:a16="http://schemas.microsoft.com/office/drawing/2014/main" id="{846D79B7-D75E-7776-F515-C3FA70BF9ACC}"/>
              </a:ext>
            </a:extLst>
          </p:cNvPr>
          <p:cNvSpPr txBox="1"/>
          <p:nvPr/>
        </p:nvSpPr>
        <p:spPr>
          <a:xfrm>
            <a:off x="379126" y="1"/>
            <a:ext cx="11980973" cy="995209"/>
          </a:xfrm>
          <a:prstGeom prst="rect">
            <a:avLst/>
          </a:prstGeom>
          <a:noFill/>
        </p:spPr>
        <p:txBody>
          <a:bodyPr wrap="square" rtlCol="0">
            <a:spAutoFit/>
          </a:bodyPr>
          <a:lstStyle/>
          <a:p>
            <a:pPr algn="ctr" defTabSz="1219170">
              <a:buClr>
                <a:srgbClr val="000000"/>
              </a:buClr>
            </a:pPr>
            <a:r>
              <a:rPr lang="vi-VN" sz="5867" b="1" kern="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cs typeface="Arial"/>
                <a:sym typeface="Arial"/>
              </a:rPr>
              <a:t>LUYỆN ĐỌC TRƯỚC LỚP</a:t>
            </a:r>
            <a:endParaRPr lang="en-US" sz="5867" b="1" kern="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cs typeface="Arial"/>
              <a:sym typeface="Arial"/>
            </a:endParaRPr>
          </a:p>
        </p:txBody>
      </p:sp>
    </p:spTree>
    <p:extLst>
      <p:ext uri="{BB962C8B-B14F-4D97-AF65-F5344CB8AC3E}">
        <p14:creationId xmlns:p14="http://schemas.microsoft.com/office/powerpoint/2010/main" val="3610044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id="{927CD086-2EDC-D795-D9E4-B4FC3850F537}"/>
              </a:ext>
            </a:extLst>
          </p:cNvPr>
          <p:cNvSpPr/>
          <p:nvPr/>
        </p:nvSpPr>
        <p:spPr>
          <a:xfrm>
            <a:off x="-458339" y="4981783"/>
            <a:ext cx="13462000" cy="3674533"/>
          </a:xfrm>
          <a:prstGeom prst="ellipse">
            <a:avLst/>
          </a:prstGeom>
          <a:solidFill>
            <a:srgbClr val="A5D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97000">
                  <a:lumMod val="20000"/>
                  <a:lumOff val="80000"/>
                </a:srgbClr>
              </a:solidFill>
              <a:effectLst/>
              <a:uLnTx/>
              <a:uFillTx/>
              <a:latin typeface="Calibri"/>
              <a:ea typeface="+mn-ea"/>
              <a:cs typeface="+mn-cs"/>
              <a:sym typeface="Arial"/>
            </a:endParaRPr>
          </a:p>
        </p:txBody>
      </p:sp>
      <p:pic>
        <p:nvPicPr>
          <p:cNvPr id="8" name="Hình ảnh 7">
            <a:extLst>
              <a:ext uri="{FF2B5EF4-FFF2-40B4-BE49-F238E27FC236}">
                <a16:creationId xmlns:a16="http://schemas.microsoft.com/office/drawing/2014/main" id="{85409DB8-5218-67F5-9B97-F9EAB78AC1C0}"/>
              </a:ext>
            </a:extLst>
          </p:cNvPr>
          <p:cNvPicPr>
            <a:picLocks noChangeAspect="1"/>
          </p:cNvPicPr>
          <p:nvPr/>
        </p:nvPicPr>
        <p:blipFill rotWithShape="1">
          <a:blip r:embed="rId2"/>
          <a:srcRect l="53788" b="63282"/>
          <a:stretch/>
        </p:blipFill>
        <p:spPr>
          <a:xfrm>
            <a:off x="10904520" y="2934630"/>
            <a:ext cx="3421627" cy="1529241"/>
          </a:xfrm>
          <a:prstGeom prst="rect">
            <a:avLst/>
          </a:prstGeom>
        </p:spPr>
      </p:pic>
      <p:pic>
        <p:nvPicPr>
          <p:cNvPr id="9" name="Hình ảnh 8">
            <a:extLst>
              <a:ext uri="{FF2B5EF4-FFF2-40B4-BE49-F238E27FC236}">
                <a16:creationId xmlns:a16="http://schemas.microsoft.com/office/drawing/2014/main" id="{3627F236-3046-9C57-8BDB-2191B8151587}"/>
              </a:ext>
            </a:extLst>
          </p:cNvPr>
          <p:cNvPicPr>
            <a:picLocks noChangeAspect="1"/>
          </p:cNvPicPr>
          <p:nvPr/>
        </p:nvPicPr>
        <p:blipFill rotWithShape="1">
          <a:blip r:embed="rId2"/>
          <a:srcRect l="28471" t="31522" r="25317" b="31760"/>
          <a:stretch/>
        </p:blipFill>
        <p:spPr>
          <a:xfrm>
            <a:off x="138473" y="2688756"/>
            <a:ext cx="2747945" cy="1839169"/>
          </a:xfrm>
          <a:prstGeom prst="rect">
            <a:avLst/>
          </a:prstGeom>
        </p:spPr>
      </p:pic>
      <p:pic>
        <p:nvPicPr>
          <p:cNvPr id="10" name="Hình ảnh 9">
            <a:extLst>
              <a:ext uri="{FF2B5EF4-FFF2-40B4-BE49-F238E27FC236}">
                <a16:creationId xmlns:a16="http://schemas.microsoft.com/office/drawing/2014/main" id="{B2B96D7A-78A1-999E-F58D-26EE1402584A}"/>
              </a:ext>
            </a:extLst>
          </p:cNvPr>
          <p:cNvPicPr>
            <a:picLocks noChangeAspect="1"/>
          </p:cNvPicPr>
          <p:nvPr/>
        </p:nvPicPr>
        <p:blipFill rotWithShape="1">
          <a:blip r:embed="rId2"/>
          <a:srcRect l="5832" t="6167" r="60635" b="57780"/>
          <a:stretch/>
        </p:blipFill>
        <p:spPr>
          <a:xfrm>
            <a:off x="2029650" y="311593"/>
            <a:ext cx="2855604" cy="2586163"/>
          </a:xfrm>
          <a:prstGeom prst="rect">
            <a:avLst/>
          </a:prstGeom>
        </p:spPr>
      </p:pic>
      <p:pic>
        <p:nvPicPr>
          <p:cNvPr id="11" name="Hình ảnh 10">
            <a:extLst>
              <a:ext uri="{FF2B5EF4-FFF2-40B4-BE49-F238E27FC236}">
                <a16:creationId xmlns:a16="http://schemas.microsoft.com/office/drawing/2014/main" id="{162D9137-9CAD-CE22-BD06-45B6B3910BC8}"/>
              </a:ext>
            </a:extLst>
          </p:cNvPr>
          <p:cNvPicPr>
            <a:picLocks noChangeAspect="1"/>
          </p:cNvPicPr>
          <p:nvPr/>
        </p:nvPicPr>
        <p:blipFill rotWithShape="1">
          <a:blip r:embed="rId2"/>
          <a:srcRect l="53788" r="5902" b="63282"/>
          <a:stretch/>
        </p:blipFill>
        <p:spPr>
          <a:xfrm flipH="1">
            <a:off x="9534201" y="-95108"/>
            <a:ext cx="2326808" cy="1192213"/>
          </a:xfrm>
          <a:prstGeom prst="rect">
            <a:avLst/>
          </a:prstGeom>
        </p:spPr>
      </p:pic>
      <p:pic>
        <p:nvPicPr>
          <p:cNvPr id="13" name="Hình ảnh 12" descr="Ảnh có chứa vận tải, bánh xe&#10;&#10;Mô tả được tạo tự động">
            <a:extLst>
              <a:ext uri="{FF2B5EF4-FFF2-40B4-BE49-F238E27FC236}">
                <a16:creationId xmlns:a16="http://schemas.microsoft.com/office/drawing/2014/main" id="{736A484D-5A68-154C-C1A1-8B94DC3F4F23}"/>
              </a:ext>
            </a:extLst>
          </p:cNvPr>
          <p:cNvPicPr>
            <a:picLocks noChangeAspect="1"/>
          </p:cNvPicPr>
          <p:nvPr/>
        </p:nvPicPr>
        <p:blipFill rotWithShape="1">
          <a:blip r:embed="rId3"/>
          <a:srcRect l="5598" t="6275" r="69375" b="53333"/>
          <a:stretch/>
        </p:blipFill>
        <p:spPr>
          <a:xfrm>
            <a:off x="-1023449" y="-444309"/>
            <a:ext cx="2496649" cy="2266488"/>
          </a:xfrm>
          <a:prstGeom prst="rect">
            <a:avLst/>
          </a:prstGeom>
        </p:spPr>
      </p:pic>
      <p:grpSp>
        <p:nvGrpSpPr>
          <p:cNvPr id="20" name="Nhóm 19">
            <a:extLst>
              <a:ext uri="{FF2B5EF4-FFF2-40B4-BE49-F238E27FC236}">
                <a16:creationId xmlns:a16="http://schemas.microsoft.com/office/drawing/2014/main" id="{0C20B9AC-05C6-06E5-7F20-4456521FEDB9}"/>
              </a:ext>
            </a:extLst>
          </p:cNvPr>
          <p:cNvGrpSpPr/>
          <p:nvPr/>
        </p:nvGrpSpPr>
        <p:grpSpPr>
          <a:xfrm>
            <a:off x="1101214" y="311593"/>
            <a:ext cx="10451690" cy="6648256"/>
            <a:chOff x="2169267" y="18751"/>
            <a:chExt cx="5348260" cy="4986192"/>
          </a:xfrm>
        </p:grpSpPr>
        <p:sp>
          <p:nvSpPr>
            <p:cNvPr id="18" name="Hình chữ nhật 17">
              <a:extLst>
                <a:ext uri="{FF2B5EF4-FFF2-40B4-BE49-F238E27FC236}">
                  <a16:creationId xmlns:a16="http://schemas.microsoft.com/office/drawing/2014/main" id="{A3D75742-72E5-D206-9858-E7F7C23C4492}"/>
                </a:ext>
              </a:extLst>
            </p:cNvPr>
            <p:cNvSpPr/>
            <p:nvPr/>
          </p:nvSpPr>
          <p:spPr>
            <a:xfrm>
              <a:off x="3639125" y="2381250"/>
              <a:ext cx="2885499" cy="2006600"/>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EC9684"/>
                </a:solidFill>
                <a:effectLst/>
                <a:uLnTx/>
                <a:uFillTx/>
                <a:latin typeface="Calibri"/>
                <a:ea typeface="+mn-ea"/>
                <a:cs typeface="+mn-cs"/>
                <a:sym typeface="Arial"/>
              </a:endParaRPr>
            </a:p>
          </p:txBody>
        </p:sp>
        <p:pic>
          <p:nvPicPr>
            <p:cNvPr id="17" name="Hình ảnh 16">
              <a:extLst>
                <a:ext uri="{FF2B5EF4-FFF2-40B4-BE49-F238E27FC236}">
                  <a16:creationId xmlns:a16="http://schemas.microsoft.com/office/drawing/2014/main" id="{5D40037E-CC95-2F67-6E45-699FE0734F28}"/>
                </a:ext>
              </a:extLst>
            </p:cNvPr>
            <p:cNvPicPr>
              <a:picLocks noChangeAspect="1"/>
            </p:cNvPicPr>
            <p:nvPr/>
          </p:nvPicPr>
          <p:blipFill>
            <a:blip r:embed="rId4"/>
            <a:stretch>
              <a:fillRect/>
            </a:stretch>
          </p:blipFill>
          <p:spPr>
            <a:xfrm>
              <a:off x="2169267" y="18751"/>
              <a:ext cx="5348260" cy="4986192"/>
            </a:xfrm>
            <a:prstGeom prst="rect">
              <a:avLst/>
            </a:prstGeom>
          </p:spPr>
        </p:pic>
      </p:grpSp>
      <p:pic>
        <p:nvPicPr>
          <p:cNvPr id="31" name="Hình ảnh 30" descr="Ảnh có chứa văn bản, cây&#10;&#10;Mô tả được tạo tự động">
            <a:extLst>
              <a:ext uri="{FF2B5EF4-FFF2-40B4-BE49-F238E27FC236}">
                <a16:creationId xmlns:a16="http://schemas.microsoft.com/office/drawing/2014/main" id="{B8D618F5-312B-05C0-B7F9-48490066E6D6}"/>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4700"/>
                    </a14:imgEffect>
                  </a14:imgLayer>
                </a14:imgProps>
              </a:ext>
            </a:extLst>
          </a:blip>
          <a:srcRect l="52902" b="50000"/>
          <a:stretch/>
        </p:blipFill>
        <p:spPr>
          <a:xfrm>
            <a:off x="9883057" y="5578061"/>
            <a:ext cx="3209940" cy="1916844"/>
          </a:xfrm>
          <a:prstGeom prst="rect">
            <a:avLst/>
          </a:prstGeom>
        </p:spPr>
      </p:pic>
      <p:pic>
        <p:nvPicPr>
          <p:cNvPr id="30" name="Hình ảnh 29" descr="Ảnh có chứa văn bản, cây&#10;&#10;Mô tả được tạo tự động">
            <a:extLst>
              <a:ext uri="{FF2B5EF4-FFF2-40B4-BE49-F238E27FC236}">
                <a16:creationId xmlns:a16="http://schemas.microsoft.com/office/drawing/2014/main" id="{C4D359C6-0556-B0ED-002E-3363AA6A0DBD}"/>
              </a:ext>
            </a:extLst>
          </p:cNvPr>
          <p:cNvPicPr>
            <a:picLocks noChangeAspect="1"/>
          </p:cNvPicPr>
          <p:nvPr/>
        </p:nvPicPr>
        <p:blipFill rotWithShape="1">
          <a:blip r:embed="rId7"/>
          <a:srcRect l="52902" b="50000"/>
          <a:stretch/>
        </p:blipFill>
        <p:spPr>
          <a:xfrm>
            <a:off x="-1669515" y="4828516"/>
            <a:ext cx="4659440" cy="2782425"/>
          </a:xfrm>
          <a:prstGeom prst="rect">
            <a:avLst/>
          </a:prstGeom>
        </p:spPr>
      </p:pic>
      <p:pic>
        <p:nvPicPr>
          <p:cNvPr id="32" name="Hình ảnh 31" descr="Ảnh có chứa văn bản, cây&#10;&#10;Mô tả được tạo tự động">
            <a:extLst>
              <a:ext uri="{FF2B5EF4-FFF2-40B4-BE49-F238E27FC236}">
                <a16:creationId xmlns:a16="http://schemas.microsoft.com/office/drawing/2014/main" id="{79A35B3D-8936-8352-D3BE-0ECC7D249BA7}"/>
              </a:ext>
            </a:extLst>
          </p:cNvPr>
          <p:cNvPicPr>
            <a:picLocks noChangeAspect="1"/>
          </p:cNvPicPr>
          <p:nvPr/>
        </p:nvPicPr>
        <p:blipFill rotWithShape="1">
          <a:blip r:embed="rId7"/>
          <a:srcRect l="52902" b="50000"/>
          <a:stretch/>
        </p:blipFill>
        <p:spPr>
          <a:xfrm>
            <a:off x="636624" y="5274918"/>
            <a:ext cx="4659440" cy="2782425"/>
          </a:xfrm>
          <a:prstGeom prst="rect">
            <a:avLst/>
          </a:prstGeom>
        </p:spPr>
      </p:pic>
      <p:pic>
        <p:nvPicPr>
          <p:cNvPr id="4" name="Picture 3">
            <a:extLst>
              <a:ext uri="{FF2B5EF4-FFF2-40B4-BE49-F238E27FC236}">
                <a16:creationId xmlns:a16="http://schemas.microsoft.com/office/drawing/2014/main" id="{24594132-A7FB-EE3A-26E7-B22382A18922}"/>
              </a:ext>
            </a:extLst>
          </p:cNvPr>
          <p:cNvPicPr>
            <a:picLocks noChangeAspect="1"/>
          </p:cNvPicPr>
          <p:nvPr/>
        </p:nvPicPr>
        <p:blipFill>
          <a:blip r:embed="rId8"/>
          <a:stretch>
            <a:fillRect/>
          </a:stretch>
        </p:blipFill>
        <p:spPr>
          <a:xfrm>
            <a:off x="3950168" y="2426000"/>
            <a:ext cx="4994135" cy="3234219"/>
          </a:xfrm>
          <a:prstGeom prst="rect">
            <a:avLst/>
          </a:prstGeom>
        </p:spPr>
      </p:pic>
    </p:spTree>
    <p:extLst>
      <p:ext uri="{BB962C8B-B14F-4D97-AF65-F5344CB8AC3E}">
        <p14:creationId xmlns:p14="http://schemas.microsoft.com/office/powerpoint/2010/main" val="802501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22" name="Nhóm 21">
            <a:extLst>
              <a:ext uri="{FF2B5EF4-FFF2-40B4-BE49-F238E27FC236}">
                <a16:creationId xmlns:a16="http://schemas.microsoft.com/office/drawing/2014/main" id="{9A488135-4D8B-1C47-0ED9-979F648722CD}"/>
              </a:ext>
            </a:extLst>
          </p:cNvPr>
          <p:cNvGrpSpPr/>
          <p:nvPr/>
        </p:nvGrpSpPr>
        <p:grpSpPr>
          <a:xfrm>
            <a:off x="1" y="971516"/>
            <a:ext cx="11864205" cy="5726751"/>
            <a:chOff x="0" y="728637"/>
            <a:chExt cx="8898154" cy="4295064"/>
          </a:xfrm>
        </p:grpSpPr>
        <p:grpSp>
          <p:nvGrpSpPr>
            <p:cNvPr id="27" name="Nhóm 26">
              <a:extLst>
                <a:ext uri="{FF2B5EF4-FFF2-40B4-BE49-F238E27FC236}">
                  <a16:creationId xmlns:a16="http://schemas.microsoft.com/office/drawing/2014/main" id="{3BC0ED7B-8D27-3F92-9800-1421AD1E1972}"/>
                </a:ext>
              </a:extLst>
            </p:cNvPr>
            <p:cNvGrpSpPr/>
            <p:nvPr/>
          </p:nvGrpSpPr>
          <p:grpSpPr>
            <a:xfrm>
              <a:off x="121234" y="728637"/>
              <a:ext cx="8020347" cy="968839"/>
              <a:chOff x="237022" y="794871"/>
              <a:chExt cx="8020347" cy="968839"/>
            </a:xfrm>
          </p:grpSpPr>
          <p:sp>
            <p:nvSpPr>
              <p:cNvPr id="24" name="Hình chữ nhật: Góc Tròn 23">
                <a:extLst>
                  <a:ext uri="{FF2B5EF4-FFF2-40B4-BE49-F238E27FC236}">
                    <a16:creationId xmlns:a16="http://schemas.microsoft.com/office/drawing/2014/main" id="{D293E2AD-D4A4-EA03-C7A0-497A172199BF}"/>
                  </a:ext>
                </a:extLst>
              </p:cNvPr>
              <p:cNvSpPr/>
              <p:nvPr/>
            </p:nvSpPr>
            <p:spPr>
              <a:xfrm>
                <a:off x="899877" y="946211"/>
                <a:ext cx="7258876" cy="634923"/>
              </a:xfrm>
              <a:custGeom>
                <a:avLst/>
                <a:gdLst>
                  <a:gd name="connsiteX0" fmla="*/ 0 w 7258876"/>
                  <a:gd name="connsiteY0" fmla="*/ 105822 h 634923"/>
                  <a:gd name="connsiteX1" fmla="*/ 105822 w 7258876"/>
                  <a:gd name="connsiteY1" fmla="*/ 0 h 634923"/>
                  <a:gd name="connsiteX2" fmla="*/ 468252 w 7258876"/>
                  <a:gd name="connsiteY2" fmla="*/ 0 h 634923"/>
                  <a:gd name="connsiteX3" fmla="*/ 1112570 w 7258876"/>
                  <a:gd name="connsiteY3" fmla="*/ 0 h 634923"/>
                  <a:gd name="connsiteX4" fmla="*/ 1404526 w 7258876"/>
                  <a:gd name="connsiteY4" fmla="*/ 0 h 634923"/>
                  <a:gd name="connsiteX5" fmla="*/ 1978372 w 7258876"/>
                  <a:gd name="connsiteY5" fmla="*/ 0 h 634923"/>
                  <a:gd name="connsiteX6" fmla="*/ 2270329 w 7258876"/>
                  <a:gd name="connsiteY6" fmla="*/ 0 h 634923"/>
                  <a:gd name="connsiteX7" fmla="*/ 2632758 w 7258876"/>
                  <a:gd name="connsiteY7" fmla="*/ 0 h 634923"/>
                  <a:gd name="connsiteX8" fmla="*/ 3065659 w 7258876"/>
                  <a:gd name="connsiteY8" fmla="*/ 0 h 634923"/>
                  <a:gd name="connsiteX9" fmla="*/ 3357616 w 7258876"/>
                  <a:gd name="connsiteY9" fmla="*/ 0 h 634923"/>
                  <a:gd name="connsiteX10" fmla="*/ 3790517 w 7258876"/>
                  <a:gd name="connsiteY10" fmla="*/ 0 h 634923"/>
                  <a:gd name="connsiteX11" fmla="*/ 4152946 w 7258876"/>
                  <a:gd name="connsiteY11" fmla="*/ 0 h 634923"/>
                  <a:gd name="connsiteX12" fmla="*/ 4656320 w 7258876"/>
                  <a:gd name="connsiteY12" fmla="*/ 0 h 634923"/>
                  <a:gd name="connsiteX13" fmla="*/ 5089221 w 7258876"/>
                  <a:gd name="connsiteY13" fmla="*/ 0 h 634923"/>
                  <a:gd name="connsiteX14" fmla="*/ 5592594 w 7258876"/>
                  <a:gd name="connsiteY14" fmla="*/ 0 h 634923"/>
                  <a:gd name="connsiteX15" fmla="*/ 6236913 w 7258876"/>
                  <a:gd name="connsiteY15" fmla="*/ 0 h 634923"/>
                  <a:gd name="connsiteX16" fmla="*/ 7153053 w 7258876"/>
                  <a:gd name="connsiteY16" fmla="*/ 0 h 634923"/>
                  <a:gd name="connsiteX17" fmla="*/ 7258876 w 7258876"/>
                  <a:gd name="connsiteY17" fmla="*/ 105822 h 634923"/>
                  <a:gd name="connsiteX18" fmla="*/ 7258876 w 7258876"/>
                  <a:gd name="connsiteY18" fmla="*/ 529100 h 634923"/>
                  <a:gd name="connsiteX19" fmla="*/ 7153053 w 7258876"/>
                  <a:gd name="connsiteY19" fmla="*/ 634923 h 634923"/>
                  <a:gd name="connsiteX20" fmla="*/ 6579207 w 7258876"/>
                  <a:gd name="connsiteY20" fmla="*/ 634923 h 634923"/>
                  <a:gd name="connsiteX21" fmla="*/ 6005361 w 7258876"/>
                  <a:gd name="connsiteY21" fmla="*/ 634923 h 634923"/>
                  <a:gd name="connsiteX22" fmla="*/ 5361042 w 7258876"/>
                  <a:gd name="connsiteY22" fmla="*/ 634923 h 634923"/>
                  <a:gd name="connsiteX23" fmla="*/ 4787197 w 7258876"/>
                  <a:gd name="connsiteY23" fmla="*/ 634923 h 634923"/>
                  <a:gd name="connsiteX24" fmla="*/ 4495240 w 7258876"/>
                  <a:gd name="connsiteY24" fmla="*/ 634923 h 634923"/>
                  <a:gd name="connsiteX25" fmla="*/ 4203283 w 7258876"/>
                  <a:gd name="connsiteY25" fmla="*/ 634923 h 634923"/>
                  <a:gd name="connsiteX26" fmla="*/ 3770382 w 7258876"/>
                  <a:gd name="connsiteY26" fmla="*/ 634923 h 634923"/>
                  <a:gd name="connsiteX27" fmla="*/ 3407953 w 7258876"/>
                  <a:gd name="connsiteY27" fmla="*/ 634923 h 634923"/>
                  <a:gd name="connsiteX28" fmla="*/ 2763635 w 7258876"/>
                  <a:gd name="connsiteY28" fmla="*/ 634923 h 634923"/>
                  <a:gd name="connsiteX29" fmla="*/ 2260261 w 7258876"/>
                  <a:gd name="connsiteY29" fmla="*/ 634923 h 634923"/>
                  <a:gd name="connsiteX30" fmla="*/ 1615943 w 7258876"/>
                  <a:gd name="connsiteY30" fmla="*/ 634923 h 634923"/>
                  <a:gd name="connsiteX31" fmla="*/ 1323987 w 7258876"/>
                  <a:gd name="connsiteY31" fmla="*/ 634923 h 634923"/>
                  <a:gd name="connsiteX32" fmla="*/ 961557 w 7258876"/>
                  <a:gd name="connsiteY32" fmla="*/ 634923 h 634923"/>
                  <a:gd name="connsiteX33" fmla="*/ 105822 w 7258876"/>
                  <a:gd name="connsiteY33" fmla="*/ 634923 h 634923"/>
                  <a:gd name="connsiteX34" fmla="*/ 0 w 7258876"/>
                  <a:gd name="connsiteY34" fmla="*/ 529100 h 634923"/>
                  <a:gd name="connsiteX35" fmla="*/ 0 w 7258876"/>
                  <a:gd name="connsiteY35" fmla="*/ 105822 h 634923"/>
                  <a:gd name="connsiteX0" fmla="*/ 0 w 7258876"/>
                  <a:gd name="connsiteY0" fmla="*/ 105822 h 634923"/>
                  <a:gd name="connsiteX1" fmla="*/ 105822 w 7258876"/>
                  <a:gd name="connsiteY1" fmla="*/ 0 h 634923"/>
                  <a:gd name="connsiteX2" fmla="*/ 397779 w 7258876"/>
                  <a:gd name="connsiteY2" fmla="*/ 0 h 634923"/>
                  <a:gd name="connsiteX3" fmla="*/ 689736 w 7258876"/>
                  <a:gd name="connsiteY3" fmla="*/ 0 h 634923"/>
                  <a:gd name="connsiteX4" fmla="*/ 1122637 w 7258876"/>
                  <a:gd name="connsiteY4" fmla="*/ 0 h 634923"/>
                  <a:gd name="connsiteX5" fmla="*/ 1766955 w 7258876"/>
                  <a:gd name="connsiteY5" fmla="*/ 0 h 634923"/>
                  <a:gd name="connsiteX6" fmla="*/ 2058912 w 7258876"/>
                  <a:gd name="connsiteY6" fmla="*/ 0 h 634923"/>
                  <a:gd name="connsiteX7" fmla="*/ 2421341 w 7258876"/>
                  <a:gd name="connsiteY7" fmla="*/ 0 h 634923"/>
                  <a:gd name="connsiteX8" fmla="*/ 2783770 w 7258876"/>
                  <a:gd name="connsiteY8" fmla="*/ 0 h 634923"/>
                  <a:gd name="connsiteX9" fmla="*/ 3216671 w 7258876"/>
                  <a:gd name="connsiteY9" fmla="*/ 0 h 634923"/>
                  <a:gd name="connsiteX10" fmla="*/ 3720045 w 7258876"/>
                  <a:gd name="connsiteY10" fmla="*/ 0 h 634923"/>
                  <a:gd name="connsiteX11" fmla="*/ 4012002 w 7258876"/>
                  <a:gd name="connsiteY11" fmla="*/ 0 h 634923"/>
                  <a:gd name="connsiteX12" fmla="*/ 4374430 w 7258876"/>
                  <a:gd name="connsiteY12" fmla="*/ 0 h 634923"/>
                  <a:gd name="connsiteX13" fmla="*/ 4948276 w 7258876"/>
                  <a:gd name="connsiteY13" fmla="*/ 0 h 634923"/>
                  <a:gd name="connsiteX14" fmla="*/ 5522122 w 7258876"/>
                  <a:gd name="connsiteY14" fmla="*/ 0 h 634923"/>
                  <a:gd name="connsiteX15" fmla="*/ 6166440 w 7258876"/>
                  <a:gd name="connsiteY15" fmla="*/ 0 h 634923"/>
                  <a:gd name="connsiteX16" fmla="*/ 7153053 w 7258876"/>
                  <a:gd name="connsiteY16" fmla="*/ 0 h 634923"/>
                  <a:gd name="connsiteX17" fmla="*/ 7258876 w 7258876"/>
                  <a:gd name="connsiteY17" fmla="*/ 105822 h 634923"/>
                  <a:gd name="connsiteX18" fmla="*/ 7258876 w 7258876"/>
                  <a:gd name="connsiteY18" fmla="*/ 529100 h 634923"/>
                  <a:gd name="connsiteX19" fmla="*/ 7153053 w 7258876"/>
                  <a:gd name="connsiteY19" fmla="*/ 634923 h 634923"/>
                  <a:gd name="connsiteX20" fmla="*/ 6649679 w 7258876"/>
                  <a:gd name="connsiteY20" fmla="*/ 634923 h 634923"/>
                  <a:gd name="connsiteX21" fmla="*/ 6005361 w 7258876"/>
                  <a:gd name="connsiteY21" fmla="*/ 634923 h 634923"/>
                  <a:gd name="connsiteX22" fmla="*/ 5501988 w 7258876"/>
                  <a:gd name="connsiteY22" fmla="*/ 634923 h 634923"/>
                  <a:gd name="connsiteX23" fmla="*/ 4998614 w 7258876"/>
                  <a:gd name="connsiteY23" fmla="*/ 634923 h 634923"/>
                  <a:gd name="connsiteX24" fmla="*/ 4565712 w 7258876"/>
                  <a:gd name="connsiteY24" fmla="*/ 634923 h 634923"/>
                  <a:gd name="connsiteX25" fmla="*/ 4203283 w 7258876"/>
                  <a:gd name="connsiteY25" fmla="*/ 634923 h 634923"/>
                  <a:gd name="connsiteX26" fmla="*/ 3840855 w 7258876"/>
                  <a:gd name="connsiteY26" fmla="*/ 634923 h 634923"/>
                  <a:gd name="connsiteX27" fmla="*/ 3407953 w 7258876"/>
                  <a:gd name="connsiteY27" fmla="*/ 634923 h 634923"/>
                  <a:gd name="connsiteX28" fmla="*/ 2834107 w 7258876"/>
                  <a:gd name="connsiteY28" fmla="*/ 634923 h 634923"/>
                  <a:gd name="connsiteX29" fmla="*/ 2471678 w 7258876"/>
                  <a:gd name="connsiteY29" fmla="*/ 634923 h 634923"/>
                  <a:gd name="connsiteX30" fmla="*/ 1827360 w 7258876"/>
                  <a:gd name="connsiteY30" fmla="*/ 634923 h 634923"/>
                  <a:gd name="connsiteX31" fmla="*/ 1183042 w 7258876"/>
                  <a:gd name="connsiteY31" fmla="*/ 634923 h 634923"/>
                  <a:gd name="connsiteX32" fmla="*/ 820613 w 7258876"/>
                  <a:gd name="connsiteY32" fmla="*/ 634923 h 634923"/>
                  <a:gd name="connsiteX33" fmla="*/ 105822 w 7258876"/>
                  <a:gd name="connsiteY33" fmla="*/ 634923 h 634923"/>
                  <a:gd name="connsiteX34" fmla="*/ 0 w 7258876"/>
                  <a:gd name="connsiteY34" fmla="*/ 529100 h 634923"/>
                  <a:gd name="connsiteX35" fmla="*/ 0 w 7258876"/>
                  <a:gd name="connsiteY35" fmla="*/ 105822 h 63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258876" h="634923" fill="none" extrusionOk="0">
                    <a:moveTo>
                      <a:pt x="0" y="105822"/>
                    </a:moveTo>
                    <a:cubicBezTo>
                      <a:pt x="4397" y="52204"/>
                      <a:pt x="52733" y="-8945"/>
                      <a:pt x="105822" y="0"/>
                    </a:cubicBezTo>
                    <a:cubicBezTo>
                      <a:pt x="245379" y="-21463"/>
                      <a:pt x="323683" y="3577"/>
                      <a:pt x="468252" y="0"/>
                    </a:cubicBezTo>
                    <a:cubicBezTo>
                      <a:pt x="566373" y="20892"/>
                      <a:pt x="783189" y="12045"/>
                      <a:pt x="1112570" y="0"/>
                    </a:cubicBezTo>
                    <a:cubicBezTo>
                      <a:pt x="1408788" y="-4632"/>
                      <a:pt x="1253705" y="-14083"/>
                      <a:pt x="1404526" y="0"/>
                    </a:cubicBezTo>
                    <a:cubicBezTo>
                      <a:pt x="1535646" y="-22045"/>
                      <a:pt x="1769501" y="-10594"/>
                      <a:pt x="1978372" y="0"/>
                    </a:cubicBezTo>
                    <a:cubicBezTo>
                      <a:pt x="2149881" y="3866"/>
                      <a:pt x="2137484" y="16251"/>
                      <a:pt x="2270329" y="0"/>
                    </a:cubicBezTo>
                    <a:cubicBezTo>
                      <a:pt x="2401129" y="6377"/>
                      <a:pt x="2518166" y="-14310"/>
                      <a:pt x="2632758" y="0"/>
                    </a:cubicBezTo>
                    <a:cubicBezTo>
                      <a:pt x="2764286" y="12449"/>
                      <a:pt x="2939503" y="-4273"/>
                      <a:pt x="3065659" y="0"/>
                    </a:cubicBezTo>
                    <a:cubicBezTo>
                      <a:pt x="3181820" y="26253"/>
                      <a:pt x="3225798" y="11719"/>
                      <a:pt x="3357616" y="0"/>
                    </a:cubicBezTo>
                    <a:cubicBezTo>
                      <a:pt x="3459252" y="-3746"/>
                      <a:pt x="3600828" y="25174"/>
                      <a:pt x="3790517" y="0"/>
                    </a:cubicBezTo>
                    <a:cubicBezTo>
                      <a:pt x="3960268" y="2255"/>
                      <a:pt x="4061080" y="-4245"/>
                      <a:pt x="4152946" y="0"/>
                    </a:cubicBezTo>
                    <a:cubicBezTo>
                      <a:pt x="4255091" y="-55521"/>
                      <a:pt x="4476808" y="-15537"/>
                      <a:pt x="4656320" y="0"/>
                    </a:cubicBezTo>
                    <a:cubicBezTo>
                      <a:pt x="4860089" y="10411"/>
                      <a:pt x="4940895" y="-1490"/>
                      <a:pt x="5089221" y="0"/>
                    </a:cubicBezTo>
                    <a:cubicBezTo>
                      <a:pt x="5249693" y="-6541"/>
                      <a:pt x="5417224" y="-1761"/>
                      <a:pt x="5592594" y="0"/>
                    </a:cubicBezTo>
                    <a:cubicBezTo>
                      <a:pt x="5772518" y="23056"/>
                      <a:pt x="5915833" y="4923"/>
                      <a:pt x="6236913" y="0"/>
                    </a:cubicBezTo>
                    <a:cubicBezTo>
                      <a:pt x="6564743" y="-18926"/>
                      <a:pt x="6975185" y="-15499"/>
                      <a:pt x="7153053" y="0"/>
                    </a:cubicBezTo>
                    <a:cubicBezTo>
                      <a:pt x="7223815" y="9390"/>
                      <a:pt x="7245754" y="59328"/>
                      <a:pt x="7258876" y="105822"/>
                    </a:cubicBezTo>
                    <a:cubicBezTo>
                      <a:pt x="7272274" y="308557"/>
                      <a:pt x="7246046" y="376401"/>
                      <a:pt x="7258876" y="529100"/>
                    </a:cubicBezTo>
                    <a:cubicBezTo>
                      <a:pt x="7265336" y="584673"/>
                      <a:pt x="7209918" y="621625"/>
                      <a:pt x="7153053" y="634923"/>
                    </a:cubicBezTo>
                    <a:cubicBezTo>
                      <a:pt x="6914824" y="650751"/>
                      <a:pt x="6732066" y="624858"/>
                      <a:pt x="6579207" y="634923"/>
                    </a:cubicBezTo>
                    <a:cubicBezTo>
                      <a:pt x="6440599" y="669971"/>
                      <a:pt x="6186905" y="639243"/>
                      <a:pt x="6005361" y="634923"/>
                    </a:cubicBezTo>
                    <a:cubicBezTo>
                      <a:pt x="5845544" y="640110"/>
                      <a:pt x="5580575" y="572027"/>
                      <a:pt x="5361042" y="634923"/>
                    </a:cubicBezTo>
                    <a:cubicBezTo>
                      <a:pt x="5154692" y="677725"/>
                      <a:pt x="4930374" y="623428"/>
                      <a:pt x="4787197" y="634923"/>
                    </a:cubicBezTo>
                    <a:cubicBezTo>
                      <a:pt x="4644816" y="631390"/>
                      <a:pt x="4573340" y="648889"/>
                      <a:pt x="4495240" y="634923"/>
                    </a:cubicBezTo>
                    <a:cubicBezTo>
                      <a:pt x="4407033" y="613325"/>
                      <a:pt x="4334014" y="627079"/>
                      <a:pt x="4203283" y="634923"/>
                    </a:cubicBezTo>
                    <a:cubicBezTo>
                      <a:pt x="4068968" y="637699"/>
                      <a:pt x="3899033" y="639917"/>
                      <a:pt x="3770382" y="634923"/>
                    </a:cubicBezTo>
                    <a:cubicBezTo>
                      <a:pt x="3661967" y="629835"/>
                      <a:pt x="3585360" y="608264"/>
                      <a:pt x="3407953" y="634923"/>
                    </a:cubicBezTo>
                    <a:cubicBezTo>
                      <a:pt x="3259784" y="638797"/>
                      <a:pt x="3008926" y="680497"/>
                      <a:pt x="2763635" y="634923"/>
                    </a:cubicBezTo>
                    <a:cubicBezTo>
                      <a:pt x="2505151" y="627727"/>
                      <a:pt x="2485139" y="637711"/>
                      <a:pt x="2260261" y="634923"/>
                    </a:cubicBezTo>
                    <a:cubicBezTo>
                      <a:pt x="2028227" y="632264"/>
                      <a:pt x="1755703" y="650433"/>
                      <a:pt x="1615943" y="634923"/>
                    </a:cubicBezTo>
                    <a:cubicBezTo>
                      <a:pt x="1473297" y="623924"/>
                      <a:pt x="1414611" y="642614"/>
                      <a:pt x="1323987" y="634923"/>
                    </a:cubicBezTo>
                    <a:cubicBezTo>
                      <a:pt x="1234014" y="634542"/>
                      <a:pt x="1109503" y="632710"/>
                      <a:pt x="961557" y="634923"/>
                    </a:cubicBezTo>
                    <a:cubicBezTo>
                      <a:pt x="817735" y="638088"/>
                      <a:pt x="478775" y="627888"/>
                      <a:pt x="105822" y="634923"/>
                    </a:cubicBezTo>
                    <a:cubicBezTo>
                      <a:pt x="62938" y="628621"/>
                      <a:pt x="5934" y="587728"/>
                      <a:pt x="0" y="529100"/>
                    </a:cubicBezTo>
                    <a:cubicBezTo>
                      <a:pt x="-43067" y="440769"/>
                      <a:pt x="744" y="253349"/>
                      <a:pt x="0" y="105822"/>
                    </a:cubicBezTo>
                    <a:close/>
                  </a:path>
                  <a:path w="7258876" h="634923" stroke="0" extrusionOk="0">
                    <a:moveTo>
                      <a:pt x="0" y="105822"/>
                    </a:moveTo>
                    <a:cubicBezTo>
                      <a:pt x="8597" y="47244"/>
                      <a:pt x="46463" y="12396"/>
                      <a:pt x="105822" y="0"/>
                    </a:cubicBezTo>
                    <a:cubicBezTo>
                      <a:pt x="172382" y="17246"/>
                      <a:pt x="315451" y="569"/>
                      <a:pt x="397779" y="0"/>
                    </a:cubicBezTo>
                    <a:cubicBezTo>
                      <a:pt x="493972" y="18246"/>
                      <a:pt x="607565" y="1411"/>
                      <a:pt x="689736" y="0"/>
                    </a:cubicBezTo>
                    <a:cubicBezTo>
                      <a:pt x="767127" y="-9845"/>
                      <a:pt x="914310" y="3476"/>
                      <a:pt x="1122637" y="0"/>
                    </a:cubicBezTo>
                    <a:cubicBezTo>
                      <a:pt x="1296546" y="41743"/>
                      <a:pt x="1502925" y="-16939"/>
                      <a:pt x="1766955" y="0"/>
                    </a:cubicBezTo>
                    <a:cubicBezTo>
                      <a:pt x="2009090" y="18496"/>
                      <a:pt x="1951433" y="2332"/>
                      <a:pt x="2058912" y="0"/>
                    </a:cubicBezTo>
                    <a:cubicBezTo>
                      <a:pt x="2152875" y="-4939"/>
                      <a:pt x="2329313" y="-5067"/>
                      <a:pt x="2421341" y="0"/>
                    </a:cubicBezTo>
                    <a:cubicBezTo>
                      <a:pt x="2557829" y="7171"/>
                      <a:pt x="2699723" y="12460"/>
                      <a:pt x="2783770" y="0"/>
                    </a:cubicBezTo>
                    <a:cubicBezTo>
                      <a:pt x="2844336" y="-4939"/>
                      <a:pt x="3122247" y="27753"/>
                      <a:pt x="3216671" y="0"/>
                    </a:cubicBezTo>
                    <a:cubicBezTo>
                      <a:pt x="3313478" y="-11363"/>
                      <a:pt x="3572688" y="-31433"/>
                      <a:pt x="3720045" y="0"/>
                    </a:cubicBezTo>
                    <a:cubicBezTo>
                      <a:pt x="3880075" y="10830"/>
                      <a:pt x="3881375" y="4274"/>
                      <a:pt x="4012002" y="0"/>
                    </a:cubicBezTo>
                    <a:cubicBezTo>
                      <a:pt x="4148385" y="-5219"/>
                      <a:pt x="4247213" y="9724"/>
                      <a:pt x="4374430" y="0"/>
                    </a:cubicBezTo>
                    <a:cubicBezTo>
                      <a:pt x="4535475" y="-3707"/>
                      <a:pt x="4706164" y="-1525"/>
                      <a:pt x="4948276" y="0"/>
                    </a:cubicBezTo>
                    <a:cubicBezTo>
                      <a:pt x="5190246" y="5437"/>
                      <a:pt x="5294512" y="-20676"/>
                      <a:pt x="5522122" y="0"/>
                    </a:cubicBezTo>
                    <a:cubicBezTo>
                      <a:pt x="5743558" y="23998"/>
                      <a:pt x="5847206" y="43015"/>
                      <a:pt x="6166440" y="0"/>
                    </a:cubicBezTo>
                    <a:cubicBezTo>
                      <a:pt x="6544491" y="-42768"/>
                      <a:pt x="6712292" y="13830"/>
                      <a:pt x="7153053" y="0"/>
                    </a:cubicBezTo>
                    <a:cubicBezTo>
                      <a:pt x="7199808" y="10588"/>
                      <a:pt x="7250588" y="44497"/>
                      <a:pt x="7258876" y="105822"/>
                    </a:cubicBezTo>
                    <a:cubicBezTo>
                      <a:pt x="7261385" y="272663"/>
                      <a:pt x="7261011" y="387144"/>
                      <a:pt x="7258876" y="529100"/>
                    </a:cubicBezTo>
                    <a:cubicBezTo>
                      <a:pt x="7242506" y="587051"/>
                      <a:pt x="7227738" y="632462"/>
                      <a:pt x="7153053" y="634923"/>
                    </a:cubicBezTo>
                    <a:cubicBezTo>
                      <a:pt x="7000918" y="615239"/>
                      <a:pt x="6871768" y="651145"/>
                      <a:pt x="6649679" y="634923"/>
                    </a:cubicBezTo>
                    <a:cubicBezTo>
                      <a:pt x="6457753" y="615662"/>
                      <a:pt x="6183821" y="608582"/>
                      <a:pt x="6005361" y="634923"/>
                    </a:cubicBezTo>
                    <a:cubicBezTo>
                      <a:pt x="5865649" y="633395"/>
                      <a:pt x="5722451" y="625547"/>
                      <a:pt x="5501988" y="634923"/>
                    </a:cubicBezTo>
                    <a:cubicBezTo>
                      <a:pt x="5262440" y="623203"/>
                      <a:pt x="5235349" y="627839"/>
                      <a:pt x="4998614" y="634923"/>
                    </a:cubicBezTo>
                    <a:cubicBezTo>
                      <a:pt x="4766681" y="657010"/>
                      <a:pt x="4655103" y="615347"/>
                      <a:pt x="4565712" y="634923"/>
                    </a:cubicBezTo>
                    <a:cubicBezTo>
                      <a:pt x="4466629" y="646264"/>
                      <a:pt x="4352542" y="647164"/>
                      <a:pt x="4203283" y="634923"/>
                    </a:cubicBezTo>
                    <a:cubicBezTo>
                      <a:pt x="4033117" y="628317"/>
                      <a:pt x="4006021" y="624490"/>
                      <a:pt x="3840855" y="634923"/>
                    </a:cubicBezTo>
                    <a:cubicBezTo>
                      <a:pt x="3672547" y="649400"/>
                      <a:pt x="3517671" y="635831"/>
                      <a:pt x="3407953" y="634923"/>
                    </a:cubicBezTo>
                    <a:cubicBezTo>
                      <a:pt x="3341918" y="671489"/>
                      <a:pt x="3076216" y="630350"/>
                      <a:pt x="2834107" y="634923"/>
                    </a:cubicBezTo>
                    <a:cubicBezTo>
                      <a:pt x="2564727" y="640474"/>
                      <a:pt x="2617407" y="647869"/>
                      <a:pt x="2471678" y="634923"/>
                    </a:cubicBezTo>
                    <a:cubicBezTo>
                      <a:pt x="2340497" y="621873"/>
                      <a:pt x="2000673" y="662446"/>
                      <a:pt x="1827360" y="634923"/>
                    </a:cubicBezTo>
                    <a:cubicBezTo>
                      <a:pt x="1674998" y="630053"/>
                      <a:pt x="1310124" y="654174"/>
                      <a:pt x="1183042" y="634923"/>
                    </a:cubicBezTo>
                    <a:cubicBezTo>
                      <a:pt x="1046935" y="605983"/>
                      <a:pt x="938525" y="641818"/>
                      <a:pt x="820613" y="634923"/>
                    </a:cubicBezTo>
                    <a:cubicBezTo>
                      <a:pt x="687223" y="677701"/>
                      <a:pt x="329016" y="626390"/>
                      <a:pt x="105822" y="634923"/>
                    </a:cubicBezTo>
                    <a:cubicBezTo>
                      <a:pt x="68449" y="634906"/>
                      <a:pt x="-5188" y="584960"/>
                      <a:pt x="0" y="529100"/>
                    </a:cubicBezTo>
                    <a:cubicBezTo>
                      <a:pt x="3546" y="432389"/>
                      <a:pt x="5498" y="239642"/>
                      <a:pt x="0" y="105822"/>
                    </a:cubicBezTo>
                    <a:close/>
                  </a:path>
                  <a:path w="7258876" h="634923" fill="none" stroke="0" extrusionOk="0">
                    <a:moveTo>
                      <a:pt x="0" y="105822"/>
                    </a:moveTo>
                    <a:cubicBezTo>
                      <a:pt x="3977" y="42930"/>
                      <a:pt x="56044" y="4383"/>
                      <a:pt x="105822" y="0"/>
                    </a:cubicBezTo>
                    <a:cubicBezTo>
                      <a:pt x="241520" y="-21441"/>
                      <a:pt x="316729" y="1824"/>
                      <a:pt x="468252" y="0"/>
                    </a:cubicBezTo>
                    <a:cubicBezTo>
                      <a:pt x="655394" y="-1364"/>
                      <a:pt x="804994" y="5726"/>
                      <a:pt x="1112570" y="0"/>
                    </a:cubicBezTo>
                    <a:cubicBezTo>
                      <a:pt x="1425359" y="-3885"/>
                      <a:pt x="1269820" y="-12612"/>
                      <a:pt x="1404526" y="0"/>
                    </a:cubicBezTo>
                    <a:cubicBezTo>
                      <a:pt x="1558092" y="-760"/>
                      <a:pt x="1787782" y="16579"/>
                      <a:pt x="1978372" y="0"/>
                    </a:cubicBezTo>
                    <a:cubicBezTo>
                      <a:pt x="2152437" y="3596"/>
                      <a:pt x="2138740" y="15759"/>
                      <a:pt x="2270329" y="0"/>
                    </a:cubicBezTo>
                    <a:cubicBezTo>
                      <a:pt x="2390470" y="-6379"/>
                      <a:pt x="2517156" y="2493"/>
                      <a:pt x="2632758" y="0"/>
                    </a:cubicBezTo>
                    <a:cubicBezTo>
                      <a:pt x="2761501" y="-17292"/>
                      <a:pt x="2946958" y="-4581"/>
                      <a:pt x="3065659" y="0"/>
                    </a:cubicBezTo>
                    <a:cubicBezTo>
                      <a:pt x="3188465" y="22237"/>
                      <a:pt x="3249106" y="19673"/>
                      <a:pt x="3357616" y="0"/>
                    </a:cubicBezTo>
                    <a:cubicBezTo>
                      <a:pt x="3502736" y="-9159"/>
                      <a:pt x="3644250" y="20544"/>
                      <a:pt x="3790517" y="0"/>
                    </a:cubicBezTo>
                    <a:cubicBezTo>
                      <a:pt x="3957035" y="-16505"/>
                      <a:pt x="4055796" y="864"/>
                      <a:pt x="4152946" y="0"/>
                    </a:cubicBezTo>
                    <a:cubicBezTo>
                      <a:pt x="4294963" y="-17805"/>
                      <a:pt x="4413028" y="5433"/>
                      <a:pt x="4656320" y="0"/>
                    </a:cubicBezTo>
                    <a:cubicBezTo>
                      <a:pt x="4867750" y="-7049"/>
                      <a:pt x="4925917" y="-13799"/>
                      <a:pt x="5089221" y="0"/>
                    </a:cubicBezTo>
                    <a:cubicBezTo>
                      <a:pt x="5244537" y="-6123"/>
                      <a:pt x="5419041" y="-39424"/>
                      <a:pt x="5592594" y="0"/>
                    </a:cubicBezTo>
                    <a:cubicBezTo>
                      <a:pt x="5730545" y="6052"/>
                      <a:pt x="5934157" y="-4151"/>
                      <a:pt x="6236913" y="0"/>
                    </a:cubicBezTo>
                    <a:cubicBezTo>
                      <a:pt x="6492856" y="-941"/>
                      <a:pt x="6968063" y="-12571"/>
                      <a:pt x="7153053" y="0"/>
                    </a:cubicBezTo>
                    <a:cubicBezTo>
                      <a:pt x="7221834" y="15446"/>
                      <a:pt x="7243626" y="56376"/>
                      <a:pt x="7258876" y="105822"/>
                    </a:cubicBezTo>
                    <a:cubicBezTo>
                      <a:pt x="7283592" y="292954"/>
                      <a:pt x="7273301" y="373331"/>
                      <a:pt x="7258876" y="529100"/>
                    </a:cubicBezTo>
                    <a:cubicBezTo>
                      <a:pt x="7254935" y="599002"/>
                      <a:pt x="7207975" y="644178"/>
                      <a:pt x="7153053" y="634923"/>
                    </a:cubicBezTo>
                    <a:cubicBezTo>
                      <a:pt x="6972374" y="677530"/>
                      <a:pt x="6733470" y="597511"/>
                      <a:pt x="6579207" y="634923"/>
                    </a:cubicBezTo>
                    <a:cubicBezTo>
                      <a:pt x="6425062" y="661151"/>
                      <a:pt x="6180516" y="608328"/>
                      <a:pt x="6005361" y="634923"/>
                    </a:cubicBezTo>
                    <a:cubicBezTo>
                      <a:pt x="5842151" y="619561"/>
                      <a:pt x="5558232" y="571397"/>
                      <a:pt x="5361042" y="634923"/>
                    </a:cubicBezTo>
                    <a:cubicBezTo>
                      <a:pt x="5120324" y="630928"/>
                      <a:pt x="4927328" y="670682"/>
                      <a:pt x="4787197" y="634923"/>
                    </a:cubicBezTo>
                    <a:cubicBezTo>
                      <a:pt x="4624026" y="614290"/>
                      <a:pt x="4577320" y="632519"/>
                      <a:pt x="4495240" y="634923"/>
                    </a:cubicBezTo>
                    <a:cubicBezTo>
                      <a:pt x="4408658" y="614811"/>
                      <a:pt x="4333944" y="618146"/>
                      <a:pt x="4203283" y="634923"/>
                    </a:cubicBezTo>
                    <a:cubicBezTo>
                      <a:pt x="4044613" y="643162"/>
                      <a:pt x="3887642" y="630904"/>
                      <a:pt x="3770382" y="634923"/>
                    </a:cubicBezTo>
                    <a:cubicBezTo>
                      <a:pt x="3674802" y="630506"/>
                      <a:pt x="3581955" y="616302"/>
                      <a:pt x="3407953" y="634923"/>
                    </a:cubicBezTo>
                    <a:cubicBezTo>
                      <a:pt x="3255140" y="638046"/>
                      <a:pt x="3001609" y="636291"/>
                      <a:pt x="2763635" y="634923"/>
                    </a:cubicBezTo>
                    <a:cubicBezTo>
                      <a:pt x="2505357" y="623464"/>
                      <a:pt x="2490971" y="642292"/>
                      <a:pt x="2260261" y="634923"/>
                    </a:cubicBezTo>
                    <a:cubicBezTo>
                      <a:pt x="2036390" y="620683"/>
                      <a:pt x="1763941" y="640863"/>
                      <a:pt x="1615943" y="634923"/>
                    </a:cubicBezTo>
                    <a:cubicBezTo>
                      <a:pt x="1461808" y="625988"/>
                      <a:pt x="1415553" y="631348"/>
                      <a:pt x="1323987" y="634923"/>
                    </a:cubicBezTo>
                    <a:cubicBezTo>
                      <a:pt x="1225276" y="640752"/>
                      <a:pt x="1100314" y="601381"/>
                      <a:pt x="961557" y="634923"/>
                    </a:cubicBezTo>
                    <a:cubicBezTo>
                      <a:pt x="804126" y="655242"/>
                      <a:pt x="465659" y="622623"/>
                      <a:pt x="105822" y="634923"/>
                    </a:cubicBezTo>
                    <a:cubicBezTo>
                      <a:pt x="56096" y="637462"/>
                      <a:pt x="8829" y="586676"/>
                      <a:pt x="0" y="529100"/>
                    </a:cubicBezTo>
                    <a:cubicBezTo>
                      <a:pt x="-33413" y="448542"/>
                      <a:pt x="-29721" y="255746"/>
                      <a:pt x="0" y="105822"/>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sd="3374639765">
                      <a:custGeom>
                        <a:avLst/>
                        <a:gdLst>
                          <a:gd name="connsiteX0" fmla="*/ 0 w 9678501"/>
                          <a:gd name="connsiteY0" fmla="*/ 141097 h 846564"/>
                          <a:gd name="connsiteX1" fmla="*/ 141097 w 9678501"/>
                          <a:gd name="connsiteY1" fmla="*/ 0 h 846564"/>
                          <a:gd name="connsiteX2" fmla="*/ 624336 w 9678501"/>
                          <a:gd name="connsiteY2" fmla="*/ 0 h 846564"/>
                          <a:gd name="connsiteX3" fmla="*/ 1483427 w 9678501"/>
                          <a:gd name="connsiteY3" fmla="*/ 0 h 846564"/>
                          <a:gd name="connsiteX4" fmla="*/ 1872702 w 9678501"/>
                          <a:gd name="connsiteY4" fmla="*/ 0 h 846564"/>
                          <a:gd name="connsiteX5" fmla="*/ 2637830 w 9678501"/>
                          <a:gd name="connsiteY5" fmla="*/ 0 h 846564"/>
                          <a:gd name="connsiteX6" fmla="*/ 3027106 w 9678501"/>
                          <a:gd name="connsiteY6" fmla="*/ 0 h 846564"/>
                          <a:gd name="connsiteX7" fmla="*/ 3510344 w 9678501"/>
                          <a:gd name="connsiteY7" fmla="*/ 0 h 846564"/>
                          <a:gd name="connsiteX8" fmla="*/ 4087546 w 9678501"/>
                          <a:gd name="connsiteY8" fmla="*/ 0 h 846564"/>
                          <a:gd name="connsiteX9" fmla="*/ 4476822 w 9678501"/>
                          <a:gd name="connsiteY9" fmla="*/ 0 h 846564"/>
                          <a:gd name="connsiteX10" fmla="*/ 5054023 w 9678501"/>
                          <a:gd name="connsiteY10" fmla="*/ 0 h 846564"/>
                          <a:gd name="connsiteX11" fmla="*/ 5537262 w 9678501"/>
                          <a:gd name="connsiteY11" fmla="*/ 0 h 846564"/>
                          <a:gd name="connsiteX12" fmla="*/ 6208427 w 9678501"/>
                          <a:gd name="connsiteY12" fmla="*/ 0 h 846564"/>
                          <a:gd name="connsiteX13" fmla="*/ 6785628 w 9678501"/>
                          <a:gd name="connsiteY13" fmla="*/ 0 h 846564"/>
                          <a:gd name="connsiteX14" fmla="*/ 7456793 w 9678501"/>
                          <a:gd name="connsiteY14" fmla="*/ 0 h 846564"/>
                          <a:gd name="connsiteX15" fmla="*/ 8315884 w 9678501"/>
                          <a:gd name="connsiteY15" fmla="*/ 0 h 846564"/>
                          <a:gd name="connsiteX16" fmla="*/ 9537404 w 9678501"/>
                          <a:gd name="connsiteY16" fmla="*/ 0 h 846564"/>
                          <a:gd name="connsiteX17" fmla="*/ 9678501 w 9678501"/>
                          <a:gd name="connsiteY17" fmla="*/ 141097 h 846564"/>
                          <a:gd name="connsiteX18" fmla="*/ 9678501 w 9678501"/>
                          <a:gd name="connsiteY18" fmla="*/ 705467 h 846564"/>
                          <a:gd name="connsiteX19" fmla="*/ 9537404 w 9678501"/>
                          <a:gd name="connsiteY19" fmla="*/ 846564 h 846564"/>
                          <a:gd name="connsiteX20" fmla="*/ 8772276 w 9678501"/>
                          <a:gd name="connsiteY20" fmla="*/ 846564 h 846564"/>
                          <a:gd name="connsiteX21" fmla="*/ 8007148 w 9678501"/>
                          <a:gd name="connsiteY21" fmla="*/ 846564 h 846564"/>
                          <a:gd name="connsiteX22" fmla="*/ 7148057 w 9678501"/>
                          <a:gd name="connsiteY22" fmla="*/ 846564 h 846564"/>
                          <a:gd name="connsiteX23" fmla="*/ 6382930 w 9678501"/>
                          <a:gd name="connsiteY23" fmla="*/ 846564 h 846564"/>
                          <a:gd name="connsiteX24" fmla="*/ 5993654 w 9678501"/>
                          <a:gd name="connsiteY24" fmla="*/ 846564 h 846564"/>
                          <a:gd name="connsiteX25" fmla="*/ 5604378 w 9678501"/>
                          <a:gd name="connsiteY25" fmla="*/ 846564 h 846564"/>
                          <a:gd name="connsiteX26" fmla="*/ 5027177 w 9678501"/>
                          <a:gd name="connsiteY26" fmla="*/ 846564 h 846564"/>
                          <a:gd name="connsiteX27" fmla="*/ 4543938 w 9678501"/>
                          <a:gd name="connsiteY27" fmla="*/ 846564 h 846564"/>
                          <a:gd name="connsiteX28" fmla="*/ 3684847 w 9678501"/>
                          <a:gd name="connsiteY28" fmla="*/ 846564 h 846564"/>
                          <a:gd name="connsiteX29" fmla="*/ 3013682 w 9678501"/>
                          <a:gd name="connsiteY29" fmla="*/ 846564 h 846564"/>
                          <a:gd name="connsiteX30" fmla="*/ 2154591 w 9678501"/>
                          <a:gd name="connsiteY30" fmla="*/ 846564 h 846564"/>
                          <a:gd name="connsiteX31" fmla="*/ 1765316 w 9678501"/>
                          <a:gd name="connsiteY31" fmla="*/ 846564 h 846564"/>
                          <a:gd name="connsiteX32" fmla="*/ 1282077 w 9678501"/>
                          <a:gd name="connsiteY32" fmla="*/ 846564 h 846564"/>
                          <a:gd name="connsiteX33" fmla="*/ 141097 w 9678501"/>
                          <a:gd name="connsiteY33" fmla="*/ 846564 h 846564"/>
                          <a:gd name="connsiteX34" fmla="*/ 0 w 9678501"/>
                          <a:gd name="connsiteY34" fmla="*/ 705467 h 846564"/>
                          <a:gd name="connsiteX35" fmla="*/ 0 w 9678501"/>
                          <a:gd name="connsiteY35" fmla="*/ 141097 h 84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678501" h="846564" fill="none" extrusionOk="0">
                            <a:moveTo>
                              <a:pt x="0" y="141097"/>
                            </a:moveTo>
                            <a:cubicBezTo>
                              <a:pt x="2280" y="57748"/>
                              <a:pt x="75079" y="-8551"/>
                              <a:pt x="141097" y="0"/>
                            </a:cubicBezTo>
                            <a:cubicBezTo>
                              <a:pt x="343332" y="-23580"/>
                              <a:pt x="438273" y="-7280"/>
                              <a:pt x="624336" y="0"/>
                            </a:cubicBezTo>
                            <a:cubicBezTo>
                              <a:pt x="810399" y="7280"/>
                              <a:pt x="1070199" y="16396"/>
                              <a:pt x="1483427" y="0"/>
                            </a:cubicBezTo>
                            <a:cubicBezTo>
                              <a:pt x="1896655" y="-16396"/>
                              <a:pt x="1702974" y="-2449"/>
                              <a:pt x="1872702" y="0"/>
                            </a:cubicBezTo>
                            <a:cubicBezTo>
                              <a:pt x="2042430" y="2449"/>
                              <a:pt x="2408727" y="-2094"/>
                              <a:pt x="2637830" y="0"/>
                            </a:cubicBezTo>
                            <a:cubicBezTo>
                              <a:pt x="2866933" y="2094"/>
                              <a:pt x="2851031" y="18272"/>
                              <a:pt x="3027106" y="0"/>
                            </a:cubicBezTo>
                            <a:cubicBezTo>
                              <a:pt x="3203181" y="-18272"/>
                              <a:pt x="3342608" y="-9521"/>
                              <a:pt x="3510344" y="0"/>
                            </a:cubicBezTo>
                            <a:cubicBezTo>
                              <a:pt x="3678080" y="9521"/>
                              <a:pt x="3943907" y="-25866"/>
                              <a:pt x="4087546" y="0"/>
                            </a:cubicBezTo>
                            <a:cubicBezTo>
                              <a:pt x="4231185" y="25866"/>
                              <a:pt x="4321053" y="17893"/>
                              <a:pt x="4476822" y="0"/>
                            </a:cubicBezTo>
                            <a:cubicBezTo>
                              <a:pt x="4632591" y="-17893"/>
                              <a:pt x="4817611" y="10169"/>
                              <a:pt x="5054023" y="0"/>
                            </a:cubicBezTo>
                            <a:cubicBezTo>
                              <a:pt x="5290435" y="-10169"/>
                              <a:pt x="5414046" y="8537"/>
                              <a:pt x="5537262" y="0"/>
                            </a:cubicBezTo>
                            <a:cubicBezTo>
                              <a:pt x="5660478" y="-8537"/>
                              <a:pt x="5934780" y="-12552"/>
                              <a:pt x="6208427" y="0"/>
                            </a:cubicBezTo>
                            <a:cubicBezTo>
                              <a:pt x="6482075" y="12552"/>
                              <a:pt x="6585144" y="-2732"/>
                              <a:pt x="6785628" y="0"/>
                            </a:cubicBezTo>
                            <a:cubicBezTo>
                              <a:pt x="6986112" y="2732"/>
                              <a:pt x="7226103" y="-23000"/>
                              <a:pt x="7456793" y="0"/>
                            </a:cubicBezTo>
                            <a:cubicBezTo>
                              <a:pt x="7687483" y="23000"/>
                              <a:pt x="7914472" y="-15448"/>
                              <a:pt x="8315884" y="0"/>
                            </a:cubicBezTo>
                            <a:cubicBezTo>
                              <a:pt x="8717296" y="15448"/>
                              <a:pt x="9279022" y="-30223"/>
                              <a:pt x="9537404" y="0"/>
                            </a:cubicBezTo>
                            <a:cubicBezTo>
                              <a:pt x="9629502" y="13138"/>
                              <a:pt x="9668938" y="71021"/>
                              <a:pt x="9678501" y="141097"/>
                            </a:cubicBezTo>
                            <a:cubicBezTo>
                              <a:pt x="9692013" y="396541"/>
                              <a:pt x="9677327" y="496856"/>
                              <a:pt x="9678501" y="705467"/>
                            </a:cubicBezTo>
                            <a:cubicBezTo>
                              <a:pt x="9675855" y="785377"/>
                              <a:pt x="9612831" y="844787"/>
                              <a:pt x="9537404" y="846564"/>
                            </a:cubicBezTo>
                            <a:cubicBezTo>
                              <a:pt x="9261101" y="880121"/>
                              <a:pt x="8982592" y="808843"/>
                              <a:pt x="8772276" y="846564"/>
                            </a:cubicBezTo>
                            <a:cubicBezTo>
                              <a:pt x="8561960" y="884285"/>
                              <a:pt x="8249831" y="841591"/>
                              <a:pt x="8007148" y="846564"/>
                            </a:cubicBezTo>
                            <a:cubicBezTo>
                              <a:pt x="7764465" y="851537"/>
                              <a:pt x="7437599" y="814431"/>
                              <a:pt x="7148057" y="846564"/>
                            </a:cubicBezTo>
                            <a:cubicBezTo>
                              <a:pt x="6858515" y="878697"/>
                              <a:pt x="6586269" y="863791"/>
                              <a:pt x="6382930" y="846564"/>
                            </a:cubicBezTo>
                            <a:cubicBezTo>
                              <a:pt x="6179591" y="829337"/>
                              <a:pt x="6102630" y="861961"/>
                              <a:pt x="5993654" y="846564"/>
                            </a:cubicBezTo>
                            <a:cubicBezTo>
                              <a:pt x="5884678" y="831167"/>
                              <a:pt x="5785588" y="848293"/>
                              <a:pt x="5604378" y="846564"/>
                            </a:cubicBezTo>
                            <a:cubicBezTo>
                              <a:pt x="5423168" y="844835"/>
                              <a:pt x="5179739" y="856334"/>
                              <a:pt x="5027177" y="846564"/>
                            </a:cubicBezTo>
                            <a:cubicBezTo>
                              <a:pt x="4874615" y="836794"/>
                              <a:pt x="4767460" y="826014"/>
                              <a:pt x="4543938" y="846564"/>
                            </a:cubicBezTo>
                            <a:cubicBezTo>
                              <a:pt x="4320416" y="867114"/>
                              <a:pt x="4032382" y="858347"/>
                              <a:pt x="3684847" y="846564"/>
                            </a:cubicBezTo>
                            <a:cubicBezTo>
                              <a:pt x="3337312" y="834781"/>
                              <a:pt x="3315884" y="854540"/>
                              <a:pt x="3013682" y="846564"/>
                            </a:cubicBezTo>
                            <a:cubicBezTo>
                              <a:pt x="2711481" y="838588"/>
                              <a:pt x="2343346" y="863512"/>
                              <a:pt x="2154591" y="846564"/>
                            </a:cubicBezTo>
                            <a:cubicBezTo>
                              <a:pt x="1965836" y="829616"/>
                              <a:pt x="1895424" y="847822"/>
                              <a:pt x="1765316" y="846564"/>
                            </a:cubicBezTo>
                            <a:cubicBezTo>
                              <a:pt x="1635209" y="845306"/>
                              <a:pt x="1450594" y="839663"/>
                              <a:pt x="1282077" y="846564"/>
                            </a:cubicBezTo>
                            <a:cubicBezTo>
                              <a:pt x="1113560" y="853465"/>
                              <a:pt x="580886" y="835850"/>
                              <a:pt x="141097" y="846564"/>
                            </a:cubicBezTo>
                            <a:cubicBezTo>
                              <a:pt x="71264" y="848072"/>
                              <a:pt x="17835" y="784331"/>
                              <a:pt x="0" y="705467"/>
                            </a:cubicBezTo>
                            <a:cubicBezTo>
                              <a:pt x="-19463" y="580334"/>
                              <a:pt x="-5920" y="327247"/>
                              <a:pt x="0" y="141097"/>
                            </a:cubicBezTo>
                            <a:close/>
                          </a:path>
                          <a:path w="9678501" h="846564" stroke="0" extrusionOk="0">
                            <a:moveTo>
                              <a:pt x="0" y="141097"/>
                            </a:moveTo>
                            <a:cubicBezTo>
                              <a:pt x="10143" y="61468"/>
                              <a:pt x="62862" y="12599"/>
                              <a:pt x="141097" y="0"/>
                            </a:cubicBezTo>
                            <a:cubicBezTo>
                              <a:pt x="244301" y="3960"/>
                              <a:pt x="398490" y="-595"/>
                              <a:pt x="530373" y="0"/>
                            </a:cubicBezTo>
                            <a:cubicBezTo>
                              <a:pt x="662256" y="595"/>
                              <a:pt x="818330" y="-14339"/>
                              <a:pt x="919648" y="0"/>
                            </a:cubicBezTo>
                            <a:cubicBezTo>
                              <a:pt x="1020966" y="14339"/>
                              <a:pt x="1260289" y="-18825"/>
                              <a:pt x="1496850" y="0"/>
                            </a:cubicBezTo>
                            <a:cubicBezTo>
                              <a:pt x="1733411" y="18825"/>
                              <a:pt x="2015271" y="-31770"/>
                              <a:pt x="2355941" y="0"/>
                            </a:cubicBezTo>
                            <a:cubicBezTo>
                              <a:pt x="2696611" y="31770"/>
                              <a:pt x="2604665" y="792"/>
                              <a:pt x="2745216" y="0"/>
                            </a:cubicBezTo>
                            <a:cubicBezTo>
                              <a:pt x="2885767" y="-792"/>
                              <a:pt x="3034132" y="839"/>
                              <a:pt x="3228455" y="0"/>
                            </a:cubicBezTo>
                            <a:cubicBezTo>
                              <a:pt x="3422778" y="-839"/>
                              <a:pt x="3615010" y="7569"/>
                              <a:pt x="3711694" y="0"/>
                            </a:cubicBezTo>
                            <a:cubicBezTo>
                              <a:pt x="3808378" y="-7569"/>
                              <a:pt x="4165041" y="21763"/>
                              <a:pt x="4288895" y="0"/>
                            </a:cubicBezTo>
                            <a:cubicBezTo>
                              <a:pt x="4412749" y="-21763"/>
                              <a:pt x="4746629" y="-13627"/>
                              <a:pt x="4960060" y="0"/>
                            </a:cubicBezTo>
                            <a:cubicBezTo>
                              <a:pt x="5173492" y="13627"/>
                              <a:pt x="5174172" y="6006"/>
                              <a:pt x="5349336" y="0"/>
                            </a:cubicBezTo>
                            <a:cubicBezTo>
                              <a:pt x="5524500" y="-6006"/>
                              <a:pt x="5671555" y="12029"/>
                              <a:pt x="5832574" y="0"/>
                            </a:cubicBezTo>
                            <a:cubicBezTo>
                              <a:pt x="5993593" y="-12029"/>
                              <a:pt x="6267228" y="9124"/>
                              <a:pt x="6597702" y="0"/>
                            </a:cubicBezTo>
                            <a:cubicBezTo>
                              <a:pt x="6928176" y="-9124"/>
                              <a:pt x="7047847" y="-31711"/>
                              <a:pt x="7362830" y="0"/>
                            </a:cubicBezTo>
                            <a:cubicBezTo>
                              <a:pt x="7677813" y="31711"/>
                              <a:pt x="7806425" y="27570"/>
                              <a:pt x="8221921" y="0"/>
                            </a:cubicBezTo>
                            <a:cubicBezTo>
                              <a:pt x="8637417" y="-27570"/>
                              <a:pt x="9041332" y="6814"/>
                              <a:pt x="9537404" y="0"/>
                            </a:cubicBezTo>
                            <a:cubicBezTo>
                              <a:pt x="9615975" y="19125"/>
                              <a:pt x="9684093" y="60669"/>
                              <a:pt x="9678501" y="141097"/>
                            </a:cubicBezTo>
                            <a:cubicBezTo>
                              <a:pt x="9693039" y="357015"/>
                              <a:pt x="9688982" y="546608"/>
                              <a:pt x="9678501" y="705467"/>
                            </a:cubicBezTo>
                            <a:cubicBezTo>
                              <a:pt x="9662281" y="778889"/>
                              <a:pt x="9625804" y="858586"/>
                              <a:pt x="9537404" y="846564"/>
                            </a:cubicBezTo>
                            <a:cubicBezTo>
                              <a:pt x="9327628" y="822687"/>
                              <a:pt x="9133605" y="868924"/>
                              <a:pt x="8866239" y="846564"/>
                            </a:cubicBezTo>
                            <a:cubicBezTo>
                              <a:pt x="8598873" y="824204"/>
                              <a:pt x="8204668" y="827798"/>
                              <a:pt x="8007148" y="846564"/>
                            </a:cubicBezTo>
                            <a:cubicBezTo>
                              <a:pt x="7809628" y="865330"/>
                              <a:pt x="7654119" y="862870"/>
                              <a:pt x="7335984" y="846564"/>
                            </a:cubicBezTo>
                            <a:cubicBezTo>
                              <a:pt x="7017849" y="830258"/>
                              <a:pt x="6976057" y="843432"/>
                              <a:pt x="6664819" y="846564"/>
                            </a:cubicBezTo>
                            <a:cubicBezTo>
                              <a:pt x="6353581" y="849696"/>
                              <a:pt x="6210146" y="830996"/>
                              <a:pt x="6087617" y="846564"/>
                            </a:cubicBezTo>
                            <a:cubicBezTo>
                              <a:pt x="5965088" y="862132"/>
                              <a:pt x="5830981" y="853985"/>
                              <a:pt x="5604378" y="846564"/>
                            </a:cubicBezTo>
                            <a:cubicBezTo>
                              <a:pt x="5377775" y="839143"/>
                              <a:pt x="5346552" y="833123"/>
                              <a:pt x="5121140" y="846564"/>
                            </a:cubicBezTo>
                            <a:cubicBezTo>
                              <a:pt x="4895728" y="860005"/>
                              <a:pt x="4683918" y="831026"/>
                              <a:pt x="4543938" y="846564"/>
                            </a:cubicBezTo>
                            <a:cubicBezTo>
                              <a:pt x="4403958" y="862102"/>
                              <a:pt x="4140413" y="846548"/>
                              <a:pt x="3778810" y="846564"/>
                            </a:cubicBezTo>
                            <a:cubicBezTo>
                              <a:pt x="3417207" y="846580"/>
                              <a:pt x="3496700" y="869849"/>
                              <a:pt x="3295571" y="846564"/>
                            </a:cubicBezTo>
                            <a:cubicBezTo>
                              <a:pt x="3094442" y="823279"/>
                              <a:pt x="2645283" y="869582"/>
                              <a:pt x="2436481" y="846564"/>
                            </a:cubicBezTo>
                            <a:cubicBezTo>
                              <a:pt x="2227679" y="823547"/>
                              <a:pt x="1749923" y="879836"/>
                              <a:pt x="1577390" y="846564"/>
                            </a:cubicBezTo>
                            <a:cubicBezTo>
                              <a:pt x="1404857" y="813292"/>
                              <a:pt x="1258588" y="842025"/>
                              <a:pt x="1094151" y="846564"/>
                            </a:cubicBezTo>
                            <a:cubicBezTo>
                              <a:pt x="929714" y="851103"/>
                              <a:pt x="429794" y="838672"/>
                              <a:pt x="141097" y="846564"/>
                            </a:cubicBezTo>
                            <a:cubicBezTo>
                              <a:pt x="77153" y="834977"/>
                              <a:pt x="-5898" y="781450"/>
                              <a:pt x="0" y="705467"/>
                            </a:cubicBezTo>
                            <a:cubicBezTo>
                              <a:pt x="-11718" y="557510"/>
                              <a:pt x="13635" y="315533"/>
                              <a:pt x="0" y="14109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0F0F0"/>
                  </a:solidFill>
                  <a:latin typeface="Calibri"/>
                  <a:sym typeface="Arial"/>
                </a:endParaRPr>
              </a:p>
            </p:txBody>
          </p:sp>
          <p:sp>
            <p:nvSpPr>
              <p:cNvPr id="19" name="Hộp Văn bản 18">
                <a:extLst>
                  <a:ext uri="{FF2B5EF4-FFF2-40B4-BE49-F238E27FC236}">
                    <a16:creationId xmlns:a16="http://schemas.microsoft.com/office/drawing/2014/main" id="{282C98C5-D19C-CF37-D20D-8C458777A063}"/>
                  </a:ext>
                </a:extLst>
              </p:cNvPr>
              <p:cNvSpPr txBox="1"/>
              <p:nvPr/>
            </p:nvSpPr>
            <p:spPr>
              <a:xfrm>
                <a:off x="864188" y="975873"/>
                <a:ext cx="7393181" cy="438581"/>
              </a:xfrm>
              <a:prstGeom prst="rect">
                <a:avLst/>
              </a:prstGeom>
              <a:noFill/>
            </p:spPr>
            <p:txBody>
              <a:bodyPr wrap="square" rtlCol="0">
                <a:spAutoFit/>
              </a:bodyPr>
              <a:lstStyle/>
              <a:p>
                <a:pPr algn="ctr" defTabSz="1219170">
                  <a:buClr>
                    <a:srgbClr val="000000"/>
                  </a:buClr>
                </a:pPr>
                <a:r>
                  <a:rPr lang="vi-VN" sz="3200" kern="0" dirty="0">
                    <a:solidFill>
                      <a:prstClr val="black"/>
                    </a:solidFill>
                    <a:latin typeface="Calibri" panose="020F0502020204030204" pitchFamily="34" charset="0"/>
                    <a:cs typeface="Calibri" panose="020F0502020204030204" pitchFamily="34" charset="0"/>
                    <a:sym typeface="Arial"/>
                  </a:rPr>
                  <a:t>Đoạn mở đầu giới thiệu những gì về chiều hè ở ngoại ô? </a:t>
                </a:r>
                <a:endParaRPr lang="en-US" sz="3200" kern="0" dirty="0">
                  <a:solidFill>
                    <a:prstClr val="black"/>
                  </a:solidFill>
                  <a:latin typeface="Calibri" panose="020F0502020204030204" pitchFamily="34" charset="0"/>
                  <a:cs typeface="Calibri" panose="020F0502020204030204" pitchFamily="34" charset="0"/>
                  <a:sym typeface="Arial"/>
                </a:endParaRPr>
              </a:p>
            </p:txBody>
          </p:sp>
          <p:pic>
            <p:nvPicPr>
              <p:cNvPr id="23" name="Hình ảnh 22">
                <a:extLst>
                  <a:ext uri="{FF2B5EF4-FFF2-40B4-BE49-F238E27FC236}">
                    <a16:creationId xmlns:a16="http://schemas.microsoft.com/office/drawing/2014/main" id="{3112B86F-AAEA-E9AB-39D2-388ABA8A0EF6}"/>
                  </a:ext>
                </a:extLst>
              </p:cNvPr>
              <p:cNvPicPr>
                <a:picLocks noChangeAspect="1"/>
              </p:cNvPicPr>
              <p:nvPr/>
            </p:nvPicPr>
            <p:blipFill rotWithShape="1">
              <a:blip r:embed="rId4"/>
              <a:srcRect l="31483" t="5898" r="50744" b="64236"/>
              <a:stretch/>
            </p:blipFill>
            <p:spPr>
              <a:xfrm>
                <a:off x="237022" y="794871"/>
                <a:ext cx="576592" cy="968839"/>
              </a:xfrm>
              <a:prstGeom prst="rect">
                <a:avLst/>
              </a:prstGeom>
            </p:spPr>
          </p:pic>
        </p:grpSp>
        <p:grpSp>
          <p:nvGrpSpPr>
            <p:cNvPr id="7" name="Nhóm 6">
              <a:extLst>
                <a:ext uri="{FF2B5EF4-FFF2-40B4-BE49-F238E27FC236}">
                  <a16:creationId xmlns:a16="http://schemas.microsoft.com/office/drawing/2014/main" id="{9BD775A3-191A-F685-7414-FE0A50CD69FD}"/>
                </a:ext>
              </a:extLst>
            </p:cNvPr>
            <p:cNvGrpSpPr/>
            <p:nvPr/>
          </p:nvGrpSpPr>
          <p:grpSpPr>
            <a:xfrm>
              <a:off x="96036" y="1616093"/>
              <a:ext cx="7990604" cy="976819"/>
              <a:chOff x="207253" y="1728030"/>
              <a:chExt cx="7990604" cy="976819"/>
            </a:xfrm>
          </p:grpSpPr>
          <p:grpSp>
            <p:nvGrpSpPr>
              <p:cNvPr id="33" name="Nhóm 32">
                <a:extLst>
                  <a:ext uri="{FF2B5EF4-FFF2-40B4-BE49-F238E27FC236}">
                    <a16:creationId xmlns:a16="http://schemas.microsoft.com/office/drawing/2014/main" id="{5B8FB71C-A454-A8F5-779F-569025ED3F68}"/>
                  </a:ext>
                </a:extLst>
              </p:cNvPr>
              <p:cNvGrpSpPr/>
              <p:nvPr/>
            </p:nvGrpSpPr>
            <p:grpSpPr>
              <a:xfrm>
                <a:off x="232451" y="1868019"/>
                <a:ext cx="7965406" cy="658819"/>
                <a:chOff x="4539518" y="827021"/>
                <a:chExt cx="7965406" cy="658819"/>
              </a:xfrm>
            </p:grpSpPr>
            <p:sp>
              <p:nvSpPr>
                <p:cNvPr id="31" name="Hình chữ nhật: Góc Tròn 30">
                  <a:extLst>
                    <a:ext uri="{FF2B5EF4-FFF2-40B4-BE49-F238E27FC236}">
                      <a16:creationId xmlns:a16="http://schemas.microsoft.com/office/drawing/2014/main" id="{FDEB47EA-DAC7-289D-53E2-7A26B4473980}"/>
                    </a:ext>
                  </a:extLst>
                </p:cNvPr>
                <p:cNvSpPr/>
                <p:nvPr/>
              </p:nvSpPr>
              <p:spPr>
                <a:xfrm>
                  <a:off x="5190439" y="827021"/>
                  <a:ext cx="7314485" cy="658819"/>
                </a:xfrm>
                <a:custGeom>
                  <a:avLst/>
                  <a:gdLst>
                    <a:gd name="connsiteX0" fmla="*/ 0 w 7314485"/>
                    <a:gd name="connsiteY0" fmla="*/ 109805 h 658819"/>
                    <a:gd name="connsiteX1" fmla="*/ 109805 w 7314485"/>
                    <a:gd name="connsiteY1" fmla="*/ 0 h 658819"/>
                    <a:gd name="connsiteX2" fmla="*/ 474684 w 7314485"/>
                    <a:gd name="connsiteY2" fmla="*/ 0 h 658819"/>
                    <a:gd name="connsiteX3" fmla="*/ 1123358 w 7314485"/>
                    <a:gd name="connsiteY3" fmla="*/ 0 h 658819"/>
                    <a:gd name="connsiteX4" fmla="*/ 1417289 w 7314485"/>
                    <a:gd name="connsiteY4" fmla="*/ 0 h 658819"/>
                    <a:gd name="connsiteX5" fmla="*/ 1995014 w 7314485"/>
                    <a:gd name="connsiteY5" fmla="*/ 0 h 658819"/>
                    <a:gd name="connsiteX6" fmla="*/ 2288945 w 7314485"/>
                    <a:gd name="connsiteY6" fmla="*/ 0 h 658819"/>
                    <a:gd name="connsiteX7" fmla="*/ 2653824 w 7314485"/>
                    <a:gd name="connsiteY7" fmla="*/ 0 h 658819"/>
                    <a:gd name="connsiteX8" fmla="*/ 3089652 w 7314485"/>
                    <a:gd name="connsiteY8" fmla="*/ 0 h 658819"/>
                    <a:gd name="connsiteX9" fmla="*/ 3383582 w 7314485"/>
                    <a:gd name="connsiteY9" fmla="*/ 0 h 658819"/>
                    <a:gd name="connsiteX10" fmla="*/ 3819410 w 7314485"/>
                    <a:gd name="connsiteY10" fmla="*/ 0 h 658819"/>
                    <a:gd name="connsiteX11" fmla="*/ 4184290 w 7314485"/>
                    <a:gd name="connsiteY11" fmla="*/ 0 h 658819"/>
                    <a:gd name="connsiteX12" fmla="*/ 4691066 w 7314485"/>
                    <a:gd name="connsiteY12" fmla="*/ 0 h 658819"/>
                    <a:gd name="connsiteX13" fmla="*/ 5126894 w 7314485"/>
                    <a:gd name="connsiteY13" fmla="*/ 0 h 658819"/>
                    <a:gd name="connsiteX14" fmla="*/ 5633672 w 7314485"/>
                    <a:gd name="connsiteY14" fmla="*/ 0 h 658819"/>
                    <a:gd name="connsiteX15" fmla="*/ 6282346 w 7314485"/>
                    <a:gd name="connsiteY15" fmla="*/ 0 h 658819"/>
                    <a:gd name="connsiteX16" fmla="*/ 7204679 w 7314485"/>
                    <a:gd name="connsiteY16" fmla="*/ 0 h 658819"/>
                    <a:gd name="connsiteX17" fmla="*/ 7314485 w 7314485"/>
                    <a:gd name="connsiteY17" fmla="*/ 109805 h 658819"/>
                    <a:gd name="connsiteX18" fmla="*/ 7314485 w 7314485"/>
                    <a:gd name="connsiteY18" fmla="*/ 549013 h 658819"/>
                    <a:gd name="connsiteX19" fmla="*/ 7204679 w 7314485"/>
                    <a:gd name="connsiteY19" fmla="*/ 658819 h 658819"/>
                    <a:gd name="connsiteX20" fmla="*/ 6626954 w 7314485"/>
                    <a:gd name="connsiteY20" fmla="*/ 658819 h 658819"/>
                    <a:gd name="connsiteX21" fmla="*/ 6049229 w 7314485"/>
                    <a:gd name="connsiteY21" fmla="*/ 658819 h 658819"/>
                    <a:gd name="connsiteX22" fmla="*/ 5400554 w 7314485"/>
                    <a:gd name="connsiteY22" fmla="*/ 658819 h 658819"/>
                    <a:gd name="connsiteX23" fmla="*/ 4822829 w 7314485"/>
                    <a:gd name="connsiteY23" fmla="*/ 658819 h 658819"/>
                    <a:gd name="connsiteX24" fmla="*/ 4528898 w 7314485"/>
                    <a:gd name="connsiteY24" fmla="*/ 658819 h 658819"/>
                    <a:gd name="connsiteX25" fmla="*/ 4234967 w 7314485"/>
                    <a:gd name="connsiteY25" fmla="*/ 658819 h 658819"/>
                    <a:gd name="connsiteX26" fmla="*/ 3799139 w 7314485"/>
                    <a:gd name="connsiteY26" fmla="*/ 658819 h 658819"/>
                    <a:gd name="connsiteX27" fmla="*/ 3434260 w 7314485"/>
                    <a:gd name="connsiteY27" fmla="*/ 658819 h 658819"/>
                    <a:gd name="connsiteX28" fmla="*/ 2785586 w 7314485"/>
                    <a:gd name="connsiteY28" fmla="*/ 658819 h 658819"/>
                    <a:gd name="connsiteX29" fmla="*/ 2278809 w 7314485"/>
                    <a:gd name="connsiteY29" fmla="*/ 658819 h 658819"/>
                    <a:gd name="connsiteX30" fmla="*/ 1630135 w 7314485"/>
                    <a:gd name="connsiteY30" fmla="*/ 658819 h 658819"/>
                    <a:gd name="connsiteX31" fmla="*/ 1336205 w 7314485"/>
                    <a:gd name="connsiteY31" fmla="*/ 658819 h 658819"/>
                    <a:gd name="connsiteX32" fmla="*/ 971325 w 7314485"/>
                    <a:gd name="connsiteY32" fmla="*/ 658819 h 658819"/>
                    <a:gd name="connsiteX33" fmla="*/ 109805 w 7314485"/>
                    <a:gd name="connsiteY33" fmla="*/ 658819 h 658819"/>
                    <a:gd name="connsiteX34" fmla="*/ 0 w 7314485"/>
                    <a:gd name="connsiteY34" fmla="*/ 549013 h 658819"/>
                    <a:gd name="connsiteX35" fmla="*/ 0 w 7314485"/>
                    <a:gd name="connsiteY35" fmla="*/ 109805 h 658819"/>
                    <a:gd name="connsiteX0" fmla="*/ 0 w 7314485"/>
                    <a:gd name="connsiteY0" fmla="*/ 109805 h 658819"/>
                    <a:gd name="connsiteX1" fmla="*/ 109805 w 7314485"/>
                    <a:gd name="connsiteY1" fmla="*/ 0 h 658819"/>
                    <a:gd name="connsiteX2" fmla="*/ 403735 w 7314485"/>
                    <a:gd name="connsiteY2" fmla="*/ 0 h 658819"/>
                    <a:gd name="connsiteX3" fmla="*/ 697666 w 7314485"/>
                    <a:gd name="connsiteY3" fmla="*/ 0 h 658819"/>
                    <a:gd name="connsiteX4" fmla="*/ 1133494 w 7314485"/>
                    <a:gd name="connsiteY4" fmla="*/ 0 h 658819"/>
                    <a:gd name="connsiteX5" fmla="*/ 1782168 w 7314485"/>
                    <a:gd name="connsiteY5" fmla="*/ 0 h 658819"/>
                    <a:gd name="connsiteX6" fmla="*/ 2076098 w 7314485"/>
                    <a:gd name="connsiteY6" fmla="*/ 0 h 658819"/>
                    <a:gd name="connsiteX7" fmla="*/ 2440978 w 7314485"/>
                    <a:gd name="connsiteY7" fmla="*/ 0 h 658819"/>
                    <a:gd name="connsiteX8" fmla="*/ 2805857 w 7314485"/>
                    <a:gd name="connsiteY8" fmla="*/ 0 h 658819"/>
                    <a:gd name="connsiteX9" fmla="*/ 3241685 w 7314485"/>
                    <a:gd name="connsiteY9" fmla="*/ 0 h 658819"/>
                    <a:gd name="connsiteX10" fmla="*/ 3748462 w 7314485"/>
                    <a:gd name="connsiteY10" fmla="*/ 0 h 658819"/>
                    <a:gd name="connsiteX11" fmla="*/ 4042392 w 7314485"/>
                    <a:gd name="connsiteY11" fmla="*/ 0 h 658819"/>
                    <a:gd name="connsiteX12" fmla="*/ 4407272 w 7314485"/>
                    <a:gd name="connsiteY12" fmla="*/ 0 h 658819"/>
                    <a:gd name="connsiteX13" fmla="*/ 4984997 w 7314485"/>
                    <a:gd name="connsiteY13" fmla="*/ 0 h 658819"/>
                    <a:gd name="connsiteX14" fmla="*/ 5562722 w 7314485"/>
                    <a:gd name="connsiteY14" fmla="*/ 0 h 658819"/>
                    <a:gd name="connsiteX15" fmla="*/ 6211397 w 7314485"/>
                    <a:gd name="connsiteY15" fmla="*/ 0 h 658819"/>
                    <a:gd name="connsiteX16" fmla="*/ 7204679 w 7314485"/>
                    <a:gd name="connsiteY16" fmla="*/ 0 h 658819"/>
                    <a:gd name="connsiteX17" fmla="*/ 7314485 w 7314485"/>
                    <a:gd name="connsiteY17" fmla="*/ 109805 h 658819"/>
                    <a:gd name="connsiteX18" fmla="*/ 7314485 w 7314485"/>
                    <a:gd name="connsiteY18" fmla="*/ 549013 h 658819"/>
                    <a:gd name="connsiteX19" fmla="*/ 7204679 w 7314485"/>
                    <a:gd name="connsiteY19" fmla="*/ 658819 h 658819"/>
                    <a:gd name="connsiteX20" fmla="*/ 6697903 w 7314485"/>
                    <a:gd name="connsiteY20" fmla="*/ 658819 h 658819"/>
                    <a:gd name="connsiteX21" fmla="*/ 6049229 w 7314485"/>
                    <a:gd name="connsiteY21" fmla="*/ 658819 h 658819"/>
                    <a:gd name="connsiteX22" fmla="*/ 5542451 w 7314485"/>
                    <a:gd name="connsiteY22" fmla="*/ 658819 h 658819"/>
                    <a:gd name="connsiteX23" fmla="*/ 5035675 w 7314485"/>
                    <a:gd name="connsiteY23" fmla="*/ 658819 h 658819"/>
                    <a:gd name="connsiteX24" fmla="*/ 4599847 w 7314485"/>
                    <a:gd name="connsiteY24" fmla="*/ 658819 h 658819"/>
                    <a:gd name="connsiteX25" fmla="*/ 4234967 w 7314485"/>
                    <a:gd name="connsiteY25" fmla="*/ 658819 h 658819"/>
                    <a:gd name="connsiteX26" fmla="*/ 3870088 w 7314485"/>
                    <a:gd name="connsiteY26" fmla="*/ 658819 h 658819"/>
                    <a:gd name="connsiteX27" fmla="*/ 3434260 w 7314485"/>
                    <a:gd name="connsiteY27" fmla="*/ 658819 h 658819"/>
                    <a:gd name="connsiteX28" fmla="*/ 2856535 w 7314485"/>
                    <a:gd name="connsiteY28" fmla="*/ 658819 h 658819"/>
                    <a:gd name="connsiteX29" fmla="*/ 2491655 w 7314485"/>
                    <a:gd name="connsiteY29" fmla="*/ 658819 h 658819"/>
                    <a:gd name="connsiteX30" fmla="*/ 1842981 w 7314485"/>
                    <a:gd name="connsiteY30" fmla="*/ 658819 h 658819"/>
                    <a:gd name="connsiteX31" fmla="*/ 1194307 w 7314485"/>
                    <a:gd name="connsiteY31" fmla="*/ 658819 h 658819"/>
                    <a:gd name="connsiteX32" fmla="*/ 829427 w 7314485"/>
                    <a:gd name="connsiteY32" fmla="*/ 658819 h 658819"/>
                    <a:gd name="connsiteX33" fmla="*/ 109805 w 7314485"/>
                    <a:gd name="connsiteY33" fmla="*/ 658819 h 658819"/>
                    <a:gd name="connsiteX34" fmla="*/ 0 w 7314485"/>
                    <a:gd name="connsiteY34" fmla="*/ 549013 h 658819"/>
                    <a:gd name="connsiteX35" fmla="*/ 0 w 7314485"/>
                    <a:gd name="connsiteY35"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14485" h="658819" fill="none" extrusionOk="0">
                      <a:moveTo>
                        <a:pt x="0" y="109805"/>
                      </a:moveTo>
                      <a:cubicBezTo>
                        <a:pt x="8159" y="45598"/>
                        <a:pt x="47487" y="-10891"/>
                        <a:pt x="109805" y="0"/>
                      </a:cubicBezTo>
                      <a:cubicBezTo>
                        <a:pt x="246209" y="-10350"/>
                        <a:pt x="362415" y="12049"/>
                        <a:pt x="474684" y="0"/>
                      </a:cubicBezTo>
                      <a:cubicBezTo>
                        <a:pt x="544519" y="13797"/>
                        <a:pt x="849002" y="22244"/>
                        <a:pt x="1123358" y="0"/>
                      </a:cubicBezTo>
                      <a:cubicBezTo>
                        <a:pt x="1362517" y="-20128"/>
                        <a:pt x="1350036" y="1826"/>
                        <a:pt x="1417289" y="0"/>
                      </a:cubicBezTo>
                      <a:cubicBezTo>
                        <a:pt x="1481455" y="-26989"/>
                        <a:pt x="1701136" y="-36823"/>
                        <a:pt x="1995014" y="0"/>
                      </a:cubicBezTo>
                      <a:cubicBezTo>
                        <a:pt x="2244550" y="34217"/>
                        <a:pt x="2210397" y="-4421"/>
                        <a:pt x="2288945" y="0"/>
                      </a:cubicBezTo>
                      <a:cubicBezTo>
                        <a:pt x="2363685" y="36223"/>
                        <a:pt x="2563551" y="-22152"/>
                        <a:pt x="2653824" y="0"/>
                      </a:cubicBezTo>
                      <a:cubicBezTo>
                        <a:pt x="2768295" y="33902"/>
                        <a:pt x="2857184" y="5131"/>
                        <a:pt x="3089652" y="0"/>
                      </a:cubicBezTo>
                      <a:cubicBezTo>
                        <a:pt x="3305963" y="9397"/>
                        <a:pt x="3299411" y="-9341"/>
                        <a:pt x="3383582" y="0"/>
                      </a:cubicBezTo>
                      <a:cubicBezTo>
                        <a:pt x="3455065" y="15053"/>
                        <a:pt x="3659674" y="29061"/>
                        <a:pt x="3819410" y="0"/>
                      </a:cubicBezTo>
                      <a:cubicBezTo>
                        <a:pt x="3959182" y="-1526"/>
                        <a:pt x="4110029" y="171"/>
                        <a:pt x="4184290" y="0"/>
                      </a:cubicBezTo>
                      <a:cubicBezTo>
                        <a:pt x="4262425" y="-27542"/>
                        <a:pt x="4491732" y="-8823"/>
                        <a:pt x="4691066" y="0"/>
                      </a:cubicBezTo>
                      <a:cubicBezTo>
                        <a:pt x="4900590" y="8143"/>
                        <a:pt x="4975213" y="17309"/>
                        <a:pt x="5126894" y="0"/>
                      </a:cubicBezTo>
                      <a:cubicBezTo>
                        <a:pt x="5293527" y="-26278"/>
                        <a:pt x="5443358" y="2609"/>
                        <a:pt x="5633672" y="0"/>
                      </a:cubicBezTo>
                      <a:cubicBezTo>
                        <a:pt x="5846190" y="38521"/>
                        <a:pt x="5971538" y="35718"/>
                        <a:pt x="6282346" y="0"/>
                      </a:cubicBezTo>
                      <a:cubicBezTo>
                        <a:pt x="6594437" y="-40244"/>
                        <a:pt x="6789830" y="785"/>
                        <a:pt x="7204679" y="0"/>
                      </a:cubicBezTo>
                      <a:cubicBezTo>
                        <a:pt x="7277661" y="7931"/>
                        <a:pt x="7304557" y="57968"/>
                        <a:pt x="7314485" y="109805"/>
                      </a:cubicBezTo>
                      <a:cubicBezTo>
                        <a:pt x="7314491" y="303311"/>
                        <a:pt x="7291676" y="348246"/>
                        <a:pt x="7314485" y="549013"/>
                      </a:cubicBezTo>
                      <a:cubicBezTo>
                        <a:pt x="7322181" y="606001"/>
                        <a:pt x="7253956" y="648227"/>
                        <a:pt x="7204679" y="658819"/>
                      </a:cubicBezTo>
                      <a:cubicBezTo>
                        <a:pt x="7035199" y="677376"/>
                        <a:pt x="6797871" y="695280"/>
                        <a:pt x="6626954" y="658819"/>
                      </a:cubicBezTo>
                      <a:cubicBezTo>
                        <a:pt x="6467010" y="671386"/>
                        <a:pt x="6292876" y="653311"/>
                        <a:pt x="6049229" y="658819"/>
                      </a:cubicBezTo>
                      <a:cubicBezTo>
                        <a:pt x="5830948" y="689019"/>
                        <a:pt x="5663393" y="651400"/>
                        <a:pt x="5400554" y="658819"/>
                      </a:cubicBezTo>
                      <a:cubicBezTo>
                        <a:pt x="5147622" y="669056"/>
                        <a:pt x="5042796" y="633248"/>
                        <a:pt x="4822829" y="658819"/>
                      </a:cubicBezTo>
                      <a:cubicBezTo>
                        <a:pt x="4607632" y="685102"/>
                        <a:pt x="4639242" y="656773"/>
                        <a:pt x="4528898" y="658819"/>
                      </a:cubicBezTo>
                      <a:cubicBezTo>
                        <a:pt x="4406003" y="658831"/>
                        <a:pt x="4318488" y="645436"/>
                        <a:pt x="4234967" y="658819"/>
                      </a:cubicBezTo>
                      <a:cubicBezTo>
                        <a:pt x="4151132" y="677402"/>
                        <a:pt x="4022769" y="661240"/>
                        <a:pt x="3799139" y="658819"/>
                      </a:cubicBezTo>
                      <a:cubicBezTo>
                        <a:pt x="3589409" y="657302"/>
                        <a:pt x="3615550" y="653222"/>
                        <a:pt x="3434260" y="658819"/>
                      </a:cubicBezTo>
                      <a:cubicBezTo>
                        <a:pt x="3291449" y="640592"/>
                        <a:pt x="2974848" y="727998"/>
                        <a:pt x="2785586" y="658819"/>
                      </a:cubicBezTo>
                      <a:cubicBezTo>
                        <a:pt x="2602241" y="644322"/>
                        <a:pt x="2422661" y="632230"/>
                        <a:pt x="2278809" y="658819"/>
                      </a:cubicBezTo>
                      <a:cubicBezTo>
                        <a:pt x="2108250" y="680182"/>
                        <a:pt x="1792446" y="670382"/>
                        <a:pt x="1630135" y="658819"/>
                      </a:cubicBezTo>
                      <a:cubicBezTo>
                        <a:pt x="1441914" y="687620"/>
                        <a:pt x="1402863" y="664529"/>
                        <a:pt x="1336205" y="658819"/>
                      </a:cubicBezTo>
                      <a:cubicBezTo>
                        <a:pt x="1290738" y="656325"/>
                        <a:pt x="1081834" y="672603"/>
                        <a:pt x="971325" y="658819"/>
                      </a:cubicBezTo>
                      <a:cubicBezTo>
                        <a:pt x="806173" y="639071"/>
                        <a:pt x="539167" y="648458"/>
                        <a:pt x="109805" y="658819"/>
                      </a:cubicBezTo>
                      <a:cubicBezTo>
                        <a:pt x="56058" y="657493"/>
                        <a:pt x="-4132" y="609173"/>
                        <a:pt x="0" y="549013"/>
                      </a:cubicBezTo>
                      <a:cubicBezTo>
                        <a:pt x="-17540" y="364644"/>
                        <a:pt x="-12761" y="216293"/>
                        <a:pt x="0" y="109805"/>
                      </a:cubicBezTo>
                      <a:close/>
                    </a:path>
                    <a:path w="7314485" h="658819" stroke="0" extrusionOk="0">
                      <a:moveTo>
                        <a:pt x="0" y="109805"/>
                      </a:moveTo>
                      <a:cubicBezTo>
                        <a:pt x="10069" y="48592"/>
                        <a:pt x="46054" y="23465"/>
                        <a:pt x="109805" y="0"/>
                      </a:cubicBezTo>
                      <a:cubicBezTo>
                        <a:pt x="179006" y="13526"/>
                        <a:pt x="276853" y="14746"/>
                        <a:pt x="403735" y="0"/>
                      </a:cubicBezTo>
                      <a:cubicBezTo>
                        <a:pt x="533305" y="-12906"/>
                        <a:pt x="551279" y="-4143"/>
                        <a:pt x="697666" y="0"/>
                      </a:cubicBezTo>
                      <a:cubicBezTo>
                        <a:pt x="843335" y="-3133"/>
                        <a:pt x="992091" y="21178"/>
                        <a:pt x="1133494" y="0"/>
                      </a:cubicBezTo>
                      <a:cubicBezTo>
                        <a:pt x="1258465" y="-475"/>
                        <a:pt x="1474126" y="-16194"/>
                        <a:pt x="1782168" y="0"/>
                      </a:cubicBezTo>
                      <a:cubicBezTo>
                        <a:pt x="2071726" y="21280"/>
                        <a:pt x="2006788" y="-1397"/>
                        <a:pt x="2076098" y="0"/>
                      </a:cubicBezTo>
                      <a:cubicBezTo>
                        <a:pt x="2109821" y="4459"/>
                        <a:pt x="2263789" y="25559"/>
                        <a:pt x="2440978" y="0"/>
                      </a:cubicBezTo>
                      <a:cubicBezTo>
                        <a:pt x="2604350" y="11761"/>
                        <a:pt x="2640711" y="12079"/>
                        <a:pt x="2805857" y="0"/>
                      </a:cubicBezTo>
                      <a:cubicBezTo>
                        <a:pt x="2965081" y="-8522"/>
                        <a:pt x="3026991" y="9998"/>
                        <a:pt x="3241685" y="0"/>
                      </a:cubicBezTo>
                      <a:cubicBezTo>
                        <a:pt x="3472229" y="5108"/>
                        <a:pt x="3627803" y="11335"/>
                        <a:pt x="3748462" y="0"/>
                      </a:cubicBezTo>
                      <a:cubicBezTo>
                        <a:pt x="3875613" y="9202"/>
                        <a:pt x="3977135" y="22340"/>
                        <a:pt x="4042392" y="0"/>
                      </a:cubicBezTo>
                      <a:cubicBezTo>
                        <a:pt x="4112553" y="-30429"/>
                        <a:pt x="4228030" y="7412"/>
                        <a:pt x="4407272" y="0"/>
                      </a:cubicBezTo>
                      <a:cubicBezTo>
                        <a:pt x="4582918" y="14699"/>
                        <a:pt x="4823260" y="-12500"/>
                        <a:pt x="4984997" y="0"/>
                      </a:cubicBezTo>
                      <a:cubicBezTo>
                        <a:pt x="5132719" y="4618"/>
                        <a:pt x="5285469" y="-38621"/>
                        <a:pt x="5562722" y="0"/>
                      </a:cubicBezTo>
                      <a:cubicBezTo>
                        <a:pt x="5819222" y="42587"/>
                        <a:pt x="5967977" y="-12630"/>
                        <a:pt x="6211397" y="0"/>
                      </a:cubicBezTo>
                      <a:cubicBezTo>
                        <a:pt x="6469363" y="77379"/>
                        <a:pt x="6822165" y="-55290"/>
                        <a:pt x="7204679" y="0"/>
                      </a:cubicBezTo>
                      <a:cubicBezTo>
                        <a:pt x="7265648" y="3849"/>
                        <a:pt x="7315766" y="47785"/>
                        <a:pt x="7314485" y="109805"/>
                      </a:cubicBezTo>
                      <a:cubicBezTo>
                        <a:pt x="7303614" y="320201"/>
                        <a:pt x="7320744" y="461164"/>
                        <a:pt x="7314485" y="549013"/>
                      </a:cubicBezTo>
                      <a:cubicBezTo>
                        <a:pt x="7294730" y="605435"/>
                        <a:pt x="7267989" y="659792"/>
                        <a:pt x="7204679" y="658819"/>
                      </a:cubicBezTo>
                      <a:cubicBezTo>
                        <a:pt x="7004524" y="704708"/>
                        <a:pt x="6886720" y="641187"/>
                        <a:pt x="6697903" y="658819"/>
                      </a:cubicBezTo>
                      <a:cubicBezTo>
                        <a:pt x="6527909" y="665442"/>
                        <a:pt x="6202349" y="626867"/>
                        <a:pt x="6049229" y="658819"/>
                      </a:cubicBezTo>
                      <a:cubicBezTo>
                        <a:pt x="5940507" y="707032"/>
                        <a:pt x="5774177" y="663883"/>
                        <a:pt x="5542451" y="658819"/>
                      </a:cubicBezTo>
                      <a:cubicBezTo>
                        <a:pt x="5324290" y="649362"/>
                        <a:pt x="5196602" y="687281"/>
                        <a:pt x="5035675" y="658819"/>
                      </a:cubicBezTo>
                      <a:cubicBezTo>
                        <a:pt x="4870133" y="629852"/>
                        <a:pt x="4695281" y="659901"/>
                        <a:pt x="4599847" y="658819"/>
                      </a:cubicBezTo>
                      <a:cubicBezTo>
                        <a:pt x="4495647" y="665153"/>
                        <a:pt x="4310850" y="655566"/>
                        <a:pt x="4234967" y="658819"/>
                      </a:cubicBezTo>
                      <a:cubicBezTo>
                        <a:pt x="4179009" y="646915"/>
                        <a:pt x="3968357" y="638521"/>
                        <a:pt x="3870088" y="658819"/>
                      </a:cubicBezTo>
                      <a:cubicBezTo>
                        <a:pt x="3774759" y="666901"/>
                        <a:pt x="3656008" y="666272"/>
                        <a:pt x="3434260" y="658819"/>
                      </a:cubicBezTo>
                      <a:cubicBezTo>
                        <a:pt x="3242643" y="641710"/>
                        <a:pt x="3129940" y="660355"/>
                        <a:pt x="2856535" y="658819"/>
                      </a:cubicBezTo>
                      <a:cubicBezTo>
                        <a:pt x="2599427" y="667279"/>
                        <a:pt x="2611342" y="655509"/>
                        <a:pt x="2491655" y="658819"/>
                      </a:cubicBezTo>
                      <a:cubicBezTo>
                        <a:pt x="2379002" y="659875"/>
                        <a:pt x="1992415" y="674220"/>
                        <a:pt x="1842981" y="658819"/>
                      </a:cubicBezTo>
                      <a:cubicBezTo>
                        <a:pt x="1689040" y="650915"/>
                        <a:pt x="1360397" y="671342"/>
                        <a:pt x="1194307" y="658819"/>
                      </a:cubicBezTo>
                      <a:cubicBezTo>
                        <a:pt x="1035387" y="645862"/>
                        <a:pt x="995248" y="654134"/>
                        <a:pt x="829427" y="658819"/>
                      </a:cubicBezTo>
                      <a:cubicBezTo>
                        <a:pt x="631216" y="617516"/>
                        <a:pt x="352444" y="725197"/>
                        <a:pt x="109805" y="658819"/>
                      </a:cubicBezTo>
                      <a:cubicBezTo>
                        <a:pt x="60382" y="647548"/>
                        <a:pt x="-17089" y="607763"/>
                        <a:pt x="0" y="549013"/>
                      </a:cubicBezTo>
                      <a:cubicBezTo>
                        <a:pt x="-10170" y="365353"/>
                        <a:pt x="-9433" y="259031"/>
                        <a:pt x="0" y="109805"/>
                      </a:cubicBezTo>
                      <a:close/>
                    </a:path>
                    <a:path w="7314485" h="658819" fill="none" stroke="0" extrusionOk="0">
                      <a:moveTo>
                        <a:pt x="0" y="109805"/>
                      </a:moveTo>
                      <a:cubicBezTo>
                        <a:pt x="16709" y="34475"/>
                        <a:pt x="55732" y="4654"/>
                        <a:pt x="109805" y="0"/>
                      </a:cubicBezTo>
                      <a:cubicBezTo>
                        <a:pt x="248255" y="-8626"/>
                        <a:pt x="356681" y="7156"/>
                        <a:pt x="474684" y="0"/>
                      </a:cubicBezTo>
                      <a:cubicBezTo>
                        <a:pt x="625559" y="-5934"/>
                        <a:pt x="896481" y="-24367"/>
                        <a:pt x="1123358" y="0"/>
                      </a:cubicBezTo>
                      <a:cubicBezTo>
                        <a:pt x="1369133" y="-16428"/>
                        <a:pt x="1356088" y="4495"/>
                        <a:pt x="1417289" y="0"/>
                      </a:cubicBezTo>
                      <a:cubicBezTo>
                        <a:pt x="1510467" y="-8457"/>
                        <a:pt x="1709081" y="7855"/>
                        <a:pt x="1995014" y="0"/>
                      </a:cubicBezTo>
                      <a:cubicBezTo>
                        <a:pt x="2248821" y="29161"/>
                        <a:pt x="2214502" y="-3729"/>
                        <a:pt x="2288945" y="0"/>
                      </a:cubicBezTo>
                      <a:cubicBezTo>
                        <a:pt x="2362487" y="13448"/>
                        <a:pt x="2567532" y="-7593"/>
                        <a:pt x="2653824" y="0"/>
                      </a:cubicBezTo>
                      <a:cubicBezTo>
                        <a:pt x="2751605" y="12058"/>
                        <a:pt x="2866806" y="1102"/>
                        <a:pt x="3089652" y="0"/>
                      </a:cubicBezTo>
                      <a:cubicBezTo>
                        <a:pt x="3306145" y="8948"/>
                        <a:pt x="3304067" y="-7854"/>
                        <a:pt x="3383582" y="0"/>
                      </a:cubicBezTo>
                      <a:cubicBezTo>
                        <a:pt x="3483471" y="11824"/>
                        <a:pt x="3690816" y="18140"/>
                        <a:pt x="3819410" y="0"/>
                      </a:cubicBezTo>
                      <a:cubicBezTo>
                        <a:pt x="3962132" y="-13885"/>
                        <a:pt x="4098472" y="-2155"/>
                        <a:pt x="4184290" y="0"/>
                      </a:cubicBezTo>
                      <a:cubicBezTo>
                        <a:pt x="4306600" y="-21643"/>
                        <a:pt x="4461039" y="1000"/>
                        <a:pt x="4691066" y="0"/>
                      </a:cubicBezTo>
                      <a:cubicBezTo>
                        <a:pt x="4910226" y="-9643"/>
                        <a:pt x="4968909" y="13689"/>
                        <a:pt x="5126894" y="0"/>
                      </a:cubicBezTo>
                      <a:cubicBezTo>
                        <a:pt x="5297501" y="-42139"/>
                        <a:pt x="5445888" y="-37846"/>
                        <a:pt x="5633672" y="0"/>
                      </a:cubicBezTo>
                      <a:cubicBezTo>
                        <a:pt x="5816088" y="15752"/>
                        <a:pt x="5972466" y="66203"/>
                        <a:pt x="6282346" y="0"/>
                      </a:cubicBezTo>
                      <a:cubicBezTo>
                        <a:pt x="6557745" y="-34841"/>
                        <a:pt x="6783618" y="13834"/>
                        <a:pt x="7204679" y="0"/>
                      </a:cubicBezTo>
                      <a:cubicBezTo>
                        <a:pt x="7274142" y="20211"/>
                        <a:pt x="7297325" y="58654"/>
                        <a:pt x="7314485" y="109805"/>
                      </a:cubicBezTo>
                      <a:cubicBezTo>
                        <a:pt x="7324005" y="296934"/>
                        <a:pt x="7299669" y="347535"/>
                        <a:pt x="7314485" y="549013"/>
                      </a:cubicBezTo>
                      <a:cubicBezTo>
                        <a:pt x="7311764" y="617627"/>
                        <a:pt x="7252973" y="656613"/>
                        <a:pt x="7204679" y="658819"/>
                      </a:cubicBezTo>
                      <a:cubicBezTo>
                        <a:pt x="7093990" y="705561"/>
                        <a:pt x="6802234" y="636496"/>
                        <a:pt x="6626954" y="658819"/>
                      </a:cubicBezTo>
                      <a:cubicBezTo>
                        <a:pt x="6471361" y="648473"/>
                        <a:pt x="6287392" y="607642"/>
                        <a:pt x="6049229" y="658819"/>
                      </a:cubicBezTo>
                      <a:cubicBezTo>
                        <a:pt x="5815523" y="675817"/>
                        <a:pt x="5653970" y="647314"/>
                        <a:pt x="5400554" y="658819"/>
                      </a:cubicBezTo>
                      <a:cubicBezTo>
                        <a:pt x="5126224" y="638635"/>
                        <a:pt x="5039442" y="649242"/>
                        <a:pt x="4822829" y="658819"/>
                      </a:cubicBezTo>
                      <a:cubicBezTo>
                        <a:pt x="4595232" y="674713"/>
                        <a:pt x="4647336" y="642420"/>
                        <a:pt x="4528898" y="658819"/>
                      </a:cubicBezTo>
                      <a:cubicBezTo>
                        <a:pt x="4402784" y="652146"/>
                        <a:pt x="4322429" y="646300"/>
                        <a:pt x="4234967" y="658819"/>
                      </a:cubicBezTo>
                      <a:cubicBezTo>
                        <a:pt x="4121613" y="668160"/>
                        <a:pt x="4022081" y="633442"/>
                        <a:pt x="3799139" y="658819"/>
                      </a:cubicBezTo>
                      <a:cubicBezTo>
                        <a:pt x="3586341" y="655532"/>
                        <a:pt x="3620044" y="652140"/>
                        <a:pt x="3434260" y="658819"/>
                      </a:cubicBezTo>
                      <a:cubicBezTo>
                        <a:pt x="3290667" y="632582"/>
                        <a:pt x="2976843" y="685282"/>
                        <a:pt x="2785586" y="658819"/>
                      </a:cubicBezTo>
                      <a:cubicBezTo>
                        <a:pt x="2593619" y="613149"/>
                        <a:pt x="2448452" y="654147"/>
                        <a:pt x="2278809" y="658819"/>
                      </a:cubicBezTo>
                      <a:cubicBezTo>
                        <a:pt x="2135811" y="640023"/>
                        <a:pt x="1833138" y="617659"/>
                        <a:pt x="1630135" y="658819"/>
                      </a:cubicBezTo>
                      <a:cubicBezTo>
                        <a:pt x="1437408" y="681248"/>
                        <a:pt x="1403079" y="661973"/>
                        <a:pt x="1336205" y="658819"/>
                      </a:cubicBezTo>
                      <a:cubicBezTo>
                        <a:pt x="1264024" y="678278"/>
                        <a:pt x="1075320" y="650694"/>
                        <a:pt x="971325" y="658819"/>
                      </a:cubicBezTo>
                      <a:cubicBezTo>
                        <a:pt x="865879" y="652043"/>
                        <a:pt x="517808" y="642751"/>
                        <a:pt x="109805" y="658819"/>
                      </a:cubicBezTo>
                      <a:cubicBezTo>
                        <a:pt x="57074" y="661574"/>
                        <a:pt x="6479" y="608612"/>
                        <a:pt x="0" y="549013"/>
                      </a:cubicBezTo>
                      <a:cubicBezTo>
                        <a:pt x="-15597" y="371686"/>
                        <a:pt x="-34558" y="209370"/>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custGeom>
                          <a:avLst/>
                          <a:gdLst>
                            <a:gd name="connsiteX0" fmla="*/ 0 w 9752647"/>
                            <a:gd name="connsiteY0" fmla="*/ 146407 h 878425"/>
                            <a:gd name="connsiteX1" fmla="*/ 146407 w 9752647"/>
                            <a:gd name="connsiteY1" fmla="*/ 0 h 878425"/>
                            <a:gd name="connsiteX2" fmla="*/ 632913 w 9752647"/>
                            <a:gd name="connsiteY2" fmla="*/ 0 h 878425"/>
                            <a:gd name="connsiteX3" fmla="*/ 1497812 w 9752647"/>
                            <a:gd name="connsiteY3" fmla="*/ 0 h 878425"/>
                            <a:gd name="connsiteX4" fmla="*/ 1889719 w 9752647"/>
                            <a:gd name="connsiteY4" fmla="*/ 0 h 878425"/>
                            <a:gd name="connsiteX5" fmla="*/ 2660020 w 9752647"/>
                            <a:gd name="connsiteY5" fmla="*/ 0 h 878425"/>
                            <a:gd name="connsiteX6" fmla="*/ 3051927 w 9752647"/>
                            <a:gd name="connsiteY6" fmla="*/ 0 h 878425"/>
                            <a:gd name="connsiteX7" fmla="*/ 3538433 w 9752647"/>
                            <a:gd name="connsiteY7" fmla="*/ 0 h 878425"/>
                            <a:gd name="connsiteX8" fmla="*/ 4119537 w 9752647"/>
                            <a:gd name="connsiteY8" fmla="*/ 0 h 878425"/>
                            <a:gd name="connsiteX9" fmla="*/ 4511444 w 9752647"/>
                            <a:gd name="connsiteY9" fmla="*/ 0 h 878425"/>
                            <a:gd name="connsiteX10" fmla="*/ 5092548 w 9752647"/>
                            <a:gd name="connsiteY10" fmla="*/ 0 h 878425"/>
                            <a:gd name="connsiteX11" fmla="*/ 5579054 w 9752647"/>
                            <a:gd name="connsiteY11" fmla="*/ 0 h 878425"/>
                            <a:gd name="connsiteX12" fmla="*/ 6254756 w 9752647"/>
                            <a:gd name="connsiteY12" fmla="*/ 0 h 878425"/>
                            <a:gd name="connsiteX13" fmla="*/ 6835860 w 9752647"/>
                            <a:gd name="connsiteY13" fmla="*/ 0 h 878425"/>
                            <a:gd name="connsiteX14" fmla="*/ 7511563 w 9752647"/>
                            <a:gd name="connsiteY14" fmla="*/ 0 h 878425"/>
                            <a:gd name="connsiteX15" fmla="*/ 8376462 w 9752647"/>
                            <a:gd name="connsiteY15" fmla="*/ 0 h 878425"/>
                            <a:gd name="connsiteX16" fmla="*/ 9606240 w 9752647"/>
                            <a:gd name="connsiteY16" fmla="*/ 0 h 878425"/>
                            <a:gd name="connsiteX17" fmla="*/ 9752647 w 9752647"/>
                            <a:gd name="connsiteY17" fmla="*/ 146407 h 878425"/>
                            <a:gd name="connsiteX18" fmla="*/ 9752647 w 9752647"/>
                            <a:gd name="connsiteY18" fmla="*/ 732018 h 878425"/>
                            <a:gd name="connsiteX19" fmla="*/ 9606240 w 9752647"/>
                            <a:gd name="connsiteY19" fmla="*/ 878425 h 878425"/>
                            <a:gd name="connsiteX20" fmla="*/ 8835939 w 9752647"/>
                            <a:gd name="connsiteY20" fmla="*/ 878425 h 878425"/>
                            <a:gd name="connsiteX21" fmla="*/ 8065639 w 9752647"/>
                            <a:gd name="connsiteY21" fmla="*/ 878425 h 878425"/>
                            <a:gd name="connsiteX22" fmla="*/ 7200740 w 9752647"/>
                            <a:gd name="connsiteY22" fmla="*/ 878425 h 878425"/>
                            <a:gd name="connsiteX23" fmla="*/ 6430439 w 9752647"/>
                            <a:gd name="connsiteY23" fmla="*/ 878425 h 878425"/>
                            <a:gd name="connsiteX24" fmla="*/ 6038532 w 9752647"/>
                            <a:gd name="connsiteY24" fmla="*/ 878425 h 878425"/>
                            <a:gd name="connsiteX25" fmla="*/ 5646624 w 9752647"/>
                            <a:gd name="connsiteY25" fmla="*/ 878425 h 878425"/>
                            <a:gd name="connsiteX26" fmla="*/ 5065520 w 9752647"/>
                            <a:gd name="connsiteY26" fmla="*/ 878425 h 878425"/>
                            <a:gd name="connsiteX27" fmla="*/ 4579014 w 9752647"/>
                            <a:gd name="connsiteY27" fmla="*/ 878425 h 878425"/>
                            <a:gd name="connsiteX28" fmla="*/ 3714115 w 9752647"/>
                            <a:gd name="connsiteY28" fmla="*/ 878425 h 878425"/>
                            <a:gd name="connsiteX29" fmla="*/ 3038413 w 9752647"/>
                            <a:gd name="connsiteY29" fmla="*/ 878425 h 878425"/>
                            <a:gd name="connsiteX30" fmla="*/ 2173514 w 9752647"/>
                            <a:gd name="connsiteY30" fmla="*/ 878425 h 878425"/>
                            <a:gd name="connsiteX31" fmla="*/ 1781607 w 9752647"/>
                            <a:gd name="connsiteY31" fmla="*/ 878425 h 878425"/>
                            <a:gd name="connsiteX32" fmla="*/ 1295101 w 9752647"/>
                            <a:gd name="connsiteY32" fmla="*/ 878425 h 878425"/>
                            <a:gd name="connsiteX33" fmla="*/ 146407 w 9752647"/>
                            <a:gd name="connsiteY33" fmla="*/ 878425 h 878425"/>
                            <a:gd name="connsiteX34" fmla="*/ 0 w 9752647"/>
                            <a:gd name="connsiteY34" fmla="*/ 732018 h 878425"/>
                            <a:gd name="connsiteX35" fmla="*/ 0 w 9752647"/>
                            <a:gd name="connsiteY35" fmla="*/ 146407 h 87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752647" h="878425" fill="none" extrusionOk="0">
                              <a:moveTo>
                                <a:pt x="0" y="146407"/>
                              </a:moveTo>
                              <a:cubicBezTo>
                                <a:pt x="7165" y="48505"/>
                                <a:pt x="74622" y="-6516"/>
                                <a:pt x="146407" y="0"/>
                              </a:cubicBezTo>
                              <a:cubicBezTo>
                                <a:pt x="349916" y="-7055"/>
                                <a:pt x="492600" y="-814"/>
                                <a:pt x="632913" y="0"/>
                              </a:cubicBezTo>
                              <a:cubicBezTo>
                                <a:pt x="773226" y="814"/>
                                <a:pt x="1172938" y="30190"/>
                                <a:pt x="1497812" y="0"/>
                              </a:cubicBezTo>
                              <a:cubicBezTo>
                                <a:pt x="1822686" y="-30190"/>
                                <a:pt x="1808806" y="6994"/>
                                <a:pt x="1889719" y="0"/>
                              </a:cubicBezTo>
                              <a:cubicBezTo>
                                <a:pt x="1970632" y="-6994"/>
                                <a:pt x="2325842" y="-35053"/>
                                <a:pt x="2660020" y="0"/>
                              </a:cubicBezTo>
                              <a:cubicBezTo>
                                <a:pt x="2994198" y="35053"/>
                                <a:pt x="2950234" y="-15696"/>
                                <a:pt x="3051927" y="0"/>
                              </a:cubicBezTo>
                              <a:cubicBezTo>
                                <a:pt x="3153620" y="15696"/>
                                <a:pt x="3408978" y="-23722"/>
                                <a:pt x="3538433" y="0"/>
                              </a:cubicBezTo>
                              <a:cubicBezTo>
                                <a:pt x="3667888" y="23722"/>
                                <a:pt x="3832154" y="-11691"/>
                                <a:pt x="4119537" y="0"/>
                              </a:cubicBezTo>
                              <a:cubicBezTo>
                                <a:pt x="4406920" y="11691"/>
                                <a:pt x="4403422" y="-11976"/>
                                <a:pt x="4511444" y="0"/>
                              </a:cubicBezTo>
                              <a:cubicBezTo>
                                <a:pt x="4619466" y="11976"/>
                                <a:pt x="4896931" y="14135"/>
                                <a:pt x="5092548" y="0"/>
                              </a:cubicBezTo>
                              <a:cubicBezTo>
                                <a:pt x="5288165" y="-14135"/>
                                <a:pt x="5479318" y="14297"/>
                                <a:pt x="5579054" y="0"/>
                              </a:cubicBezTo>
                              <a:cubicBezTo>
                                <a:pt x="5678790" y="-14297"/>
                                <a:pt x="5970117" y="-7274"/>
                                <a:pt x="6254756" y="0"/>
                              </a:cubicBezTo>
                              <a:cubicBezTo>
                                <a:pt x="6539395" y="7274"/>
                                <a:pt x="6629188" y="21862"/>
                                <a:pt x="6835860" y="0"/>
                              </a:cubicBezTo>
                              <a:cubicBezTo>
                                <a:pt x="7042532" y="-21862"/>
                                <a:pt x="7261846" y="-23076"/>
                                <a:pt x="7511563" y="0"/>
                              </a:cubicBezTo>
                              <a:cubicBezTo>
                                <a:pt x="7761280" y="23076"/>
                                <a:pt x="7975007" y="36942"/>
                                <a:pt x="8376462" y="0"/>
                              </a:cubicBezTo>
                              <a:cubicBezTo>
                                <a:pt x="8777917" y="-36942"/>
                                <a:pt x="9014532" y="-16324"/>
                                <a:pt x="9606240" y="0"/>
                              </a:cubicBezTo>
                              <a:cubicBezTo>
                                <a:pt x="9699657" y="11642"/>
                                <a:pt x="9743826" y="72790"/>
                                <a:pt x="9752647" y="146407"/>
                              </a:cubicBezTo>
                              <a:cubicBezTo>
                                <a:pt x="9751411" y="400164"/>
                                <a:pt x="9726206" y="463079"/>
                                <a:pt x="9752647" y="732018"/>
                              </a:cubicBezTo>
                              <a:cubicBezTo>
                                <a:pt x="9750838" y="814233"/>
                                <a:pt x="9671861" y="867591"/>
                                <a:pt x="9606240" y="878425"/>
                              </a:cubicBezTo>
                              <a:cubicBezTo>
                                <a:pt x="9419393" y="914956"/>
                                <a:pt x="9078549" y="872038"/>
                                <a:pt x="8835939" y="878425"/>
                              </a:cubicBezTo>
                              <a:cubicBezTo>
                                <a:pt x="8593329" y="884812"/>
                                <a:pt x="8392280" y="840497"/>
                                <a:pt x="8065639" y="878425"/>
                              </a:cubicBezTo>
                              <a:cubicBezTo>
                                <a:pt x="7738998" y="916353"/>
                                <a:pt x="7550134" y="885806"/>
                                <a:pt x="7200740" y="878425"/>
                              </a:cubicBezTo>
                              <a:cubicBezTo>
                                <a:pt x="6851346" y="871044"/>
                                <a:pt x="6726657" y="851997"/>
                                <a:pt x="6430439" y="878425"/>
                              </a:cubicBezTo>
                              <a:cubicBezTo>
                                <a:pt x="6134221" y="904853"/>
                                <a:pt x="6196145" y="868710"/>
                                <a:pt x="6038532" y="878425"/>
                              </a:cubicBezTo>
                              <a:cubicBezTo>
                                <a:pt x="5880919" y="888140"/>
                                <a:pt x="5768079" y="878405"/>
                                <a:pt x="5646624" y="878425"/>
                              </a:cubicBezTo>
                              <a:cubicBezTo>
                                <a:pt x="5525169" y="878445"/>
                                <a:pt x="5353067" y="883396"/>
                                <a:pt x="5065520" y="878425"/>
                              </a:cubicBezTo>
                              <a:cubicBezTo>
                                <a:pt x="4777973" y="873454"/>
                                <a:pt x="4818296" y="873772"/>
                                <a:pt x="4579014" y="878425"/>
                              </a:cubicBezTo>
                              <a:cubicBezTo>
                                <a:pt x="4339732" y="883078"/>
                                <a:pt x="3987717" y="919833"/>
                                <a:pt x="3714115" y="878425"/>
                              </a:cubicBezTo>
                              <a:cubicBezTo>
                                <a:pt x="3440513" y="837017"/>
                                <a:pt x="3242188" y="864532"/>
                                <a:pt x="3038413" y="878425"/>
                              </a:cubicBezTo>
                              <a:cubicBezTo>
                                <a:pt x="2834638" y="892318"/>
                                <a:pt x="2416453" y="852735"/>
                                <a:pt x="2173514" y="878425"/>
                              </a:cubicBezTo>
                              <a:cubicBezTo>
                                <a:pt x="1930575" y="904115"/>
                                <a:pt x="1872590" y="883996"/>
                                <a:pt x="1781607" y="878425"/>
                              </a:cubicBezTo>
                              <a:cubicBezTo>
                                <a:pt x="1690624" y="872854"/>
                                <a:pt x="1422234" y="894025"/>
                                <a:pt x="1295101" y="878425"/>
                              </a:cubicBezTo>
                              <a:cubicBezTo>
                                <a:pt x="1167968" y="862825"/>
                                <a:pt x="648403" y="862974"/>
                                <a:pt x="146407" y="878425"/>
                              </a:cubicBezTo>
                              <a:cubicBezTo>
                                <a:pt x="71154" y="879469"/>
                                <a:pt x="14941" y="813662"/>
                                <a:pt x="0" y="732018"/>
                              </a:cubicBezTo>
                              <a:cubicBezTo>
                                <a:pt x="-1498" y="481948"/>
                                <a:pt x="-27916" y="271752"/>
                                <a:pt x="0" y="146407"/>
                              </a:cubicBezTo>
                              <a:close/>
                            </a:path>
                            <a:path w="9752647" h="878425" stroke="0" extrusionOk="0">
                              <a:moveTo>
                                <a:pt x="0" y="146407"/>
                              </a:moveTo>
                              <a:cubicBezTo>
                                <a:pt x="12296" y="63484"/>
                                <a:pt x="65181" y="15007"/>
                                <a:pt x="146407" y="0"/>
                              </a:cubicBezTo>
                              <a:cubicBezTo>
                                <a:pt x="252444" y="-93"/>
                                <a:pt x="365215" y="19422"/>
                                <a:pt x="538314" y="0"/>
                              </a:cubicBezTo>
                              <a:cubicBezTo>
                                <a:pt x="711413" y="-19422"/>
                                <a:pt x="736907" y="-9199"/>
                                <a:pt x="930222" y="0"/>
                              </a:cubicBezTo>
                              <a:cubicBezTo>
                                <a:pt x="1123537" y="9199"/>
                                <a:pt x="1342625" y="16944"/>
                                <a:pt x="1511326" y="0"/>
                              </a:cubicBezTo>
                              <a:cubicBezTo>
                                <a:pt x="1680027" y="-16944"/>
                                <a:pt x="1979269" y="-32712"/>
                                <a:pt x="2376225" y="0"/>
                              </a:cubicBezTo>
                              <a:cubicBezTo>
                                <a:pt x="2773181" y="32712"/>
                                <a:pt x="2688324" y="-12473"/>
                                <a:pt x="2768132" y="0"/>
                              </a:cubicBezTo>
                              <a:cubicBezTo>
                                <a:pt x="2847940" y="12473"/>
                                <a:pt x="3040224" y="-3481"/>
                                <a:pt x="3254638" y="0"/>
                              </a:cubicBezTo>
                              <a:cubicBezTo>
                                <a:pt x="3469052" y="3481"/>
                                <a:pt x="3529679" y="5690"/>
                                <a:pt x="3741144" y="0"/>
                              </a:cubicBezTo>
                              <a:cubicBezTo>
                                <a:pt x="3952609" y="-5690"/>
                                <a:pt x="4033725" y="7822"/>
                                <a:pt x="4322248" y="0"/>
                              </a:cubicBezTo>
                              <a:cubicBezTo>
                                <a:pt x="4610771" y="-7822"/>
                                <a:pt x="4843314" y="5284"/>
                                <a:pt x="4997950" y="0"/>
                              </a:cubicBezTo>
                              <a:cubicBezTo>
                                <a:pt x="5152586" y="-5284"/>
                                <a:pt x="5296446" y="13258"/>
                                <a:pt x="5389857" y="0"/>
                              </a:cubicBezTo>
                              <a:cubicBezTo>
                                <a:pt x="5483268" y="-13258"/>
                                <a:pt x="5643922" y="-9545"/>
                                <a:pt x="5876363" y="0"/>
                              </a:cubicBezTo>
                              <a:cubicBezTo>
                                <a:pt x="6108804" y="9545"/>
                                <a:pt x="6448894" y="-20557"/>
                                <a:pt x="6646664" y="0"/>
                              </a:cubicBezTo>
                              <a:cubicBezTo>
                                <a:pt x="6844434" y="20557"/>
                                <a:pt x="7051846" y="-21730"/>
                                <a:pt x="7416964" y="0"/>
                              </a:cubicBezTo>
                              <a:cubicBezTo>
                                <a:pt x="7782082" y="21730"/>
                                <a:pt x="7977331" y="-32883"/>
                                <a:pt x="8281863" y="0"/>
                              </a:cubicBezTo>
                              <a:cubicBezTo>
                                <a:pt x="8586395" y="32883"/>
                                <a:pt x="9110640" y="39437"/>
                                <a:pt x="9606240" y="0"/>
                              </a:cubicBezTo>
                              <a:cubicBezTo>
                                <a:pt x="9687345" y="7313"/>
                                <a:pt x="9759043" y="62688"/>
                                <a:pt x="9752647" y="146407"/>
                              </a:cubicBezTo>
                              <a:cubicBezTo>
                                <a:pt x="9761601" y="418315"/>
                                <a:pt x="9759082" y="608160"/>
                                <a:pt x="9752647" y="732018"/>
                              </a:cubicBezTo>
                              <a:cubicBezTo>
                                <a:pt x="9738127" y="808844"/>
                                <a:pt x="9700259" y="893531"/>
                                <a:pt x="9606240" y="878425"/>
                              </a:cubicBezTo>
                              <a:cubicBezTo>
                                <a:pt x="9355371" y="899633"/>
                                <a:pt x="9158394" y="864715"/>
                                <a:pt x="8930538" y="878425"/>
                              </a:cubicBezTo>
                              <a:cubicBezTo>
                                <a:pt x="8702682" y="892135"/>
                                <a:pt x="8247627" y="838255"/>
                                <a:pt x="8065639" y="878425"/>
                              </a:cubicBezTo>
                              <a:cubicBezTo>
                                <a:pt x="7883651" y="918595"/>
                                <a:pt x="7687550" y="891423"/>
                                <a:pt x="7389936" y="878425"/>
                              </a:cubicBezTo>
                              <a:cubicBezTo>
                                <a:pt x="7092322" y="865427"/>
                                <a:pt x="6928937" y="891145"/>
                                <a:pt x="6714234" y="878425"/>
                              </a:cubicBezTo>
                              <a:cubicBezTo>
                                <a:pt x="6499531" y="865705"/>
                                <a:pt x="6265693" y="875410"/>
                                <a:pt x="6133130" y="878425"/>
                              </a:cubicBezTo>
                              <a:cubicBezTo>
                                <a:pt x="6000567" y="881440"/>
                                <a:pt x="5747488" y="876907"/>
                                <a:pt x="5646624" y="878425"/>
                              </a:cubicBezTo>
                              <a:cubicBezTo>
                                <a:pt x="5545760" y="879943"/>
                                <a:pt x="5287564" y="860325"/>
                                <a:pt x="5160118" y="878425"/>
                              </a:cubicBezTo>
                              <a:cubicBezTo>
                                <a:pt x="5032672" y="896525"/>
                                <a:pt x="4841369" y="897904"/>
                                <a:pt x="4579014" y="878425"/>
                              </a:cubicBezTo>
                              <a:cubicBezTo>
                                <a:pt x="4316659" y="858946"/>
                                <a:pt x="4153844" y="867337"/>
                                <a:pt x="3808714" y="878425"/>
                              </a:cubicBezTo>
                              <a:cubicBezTo>
                                <a:pt x="3463584" y="889513"/>
                                <a:pt x="3479480" y="872697"/>
                                <a:pt x="3322208" y="878425"/>
                              </a:cubicBezTo>
                              <a:cubicBezTo>
                                <a:pt x="3164936" y="884153"/>
                                <a:pt x="2635448" y="877711"/>
                                <a:pt x="2457309" y="878425"/>
                              </a:cubicBezTo>
                              <a:cubicBezTo>
                                <a:pt x="2279170" y="879139"/>
                                <a:pt x="1793917" y="890912"/>
                                <a:pt x="1592410" y="878425"/>
                              </a:cubicBezTo>
                              <a:cubicBezTo>
                                <a:pt x="1390903" y="865938"/>
                                <a:pt x="1335732" y="882932"/>
                                <a:pt x="1105904" y="878425"/>
                              </a:cubicBezTo>
                              <a:cubicBezTo>
                                <a:pt x="876076" y="873918"/>
                                <a:pt x="451572" y="912383"/>
                                <a:pt x="146407" y="878425"/>
                              </a:cubicBezTo>
                              <a:cubicBezTo>
                                <a:pt x="76826" y="869080"/>
                                <a:pt x="-18325" y="806841"/>
                                <a:pt x="0" y="732018"/>
                              </a:cubicBezTo>
                              <a:cubicBezTo>
                                <a:pt x="-14610" y="482446"/>
                                <a:pt x="-12623" y="349696"/>
                                <a:pt x="0" y="14640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11" name="Hộp Văn bản 10">
                  <a:extLst>
                    <a:ext uri="{FF2B5EF4-FFF2-40B4-BE49-F238E27FC236}">
                      <a16:creationId xmlns:a16="http://schemas.microsoft.com/office/drawing/2014/main" id="{041610B6-032F-2FB1-469B-435BC655F0A7}"/>
                    </a:ext>
                  </a:extLst>
                </p:cNvPr>
                <p:cNvSpPr txBox="1"/>
                <p:nvPr/>
              </p:nvSpPr>
              <p:spPr>
                <a:xfrm>
                  <a:off x="4539518" y="883099"/>
                  <a:ext cx="7761609" cy="553290"/>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2. Cảnh vật ở ngoại ô được miêu tả như thế nào? </a:t>
                  </a:r>
                  <a:endParaRPr lang="en-US" sz="3733" kern="0" dirty="0">
                    <a:solidFill>
                      <a:prstClr val="black"/>
                    </a:solidFill>
                    <a:latin typeface="Calibri" panose="020F0502020204030204" pitchFamily="34" charset="0"/>
                    <a:cs typeface="Calibri" panose="020F0502020204030204" pitchFamily="34" charset="0"/>
                    <a:sym typeface="Arial"/>
                  </a:endParaRPr>
                </a:p>
              </p:txBody>
            </p:sp>
          </p:grpSp>
          <p:pic>
            <p:nvPicPr>
              <p:cNvPr id="30" name="Hình ảnh 29">
                <a:extLst>
                  <a:ext uri="{FF2B5EF4-FFF2-40B4-BE49-F238E27FC236}">
                    <a16:creationId xmlns:a16="http://schemas.microsoft.com/office/drawing/2014/main" id="{222A5673-3066-C9D3-7B21-A3675DB1CF64}"/>
                  </a:ext>
                </a:extLst>
              </p:cNvPr>
              <p:cNvPicPr>
                <a:picLocks noChangeAspect="1"/>
              </p:cNvPicPr>
              <p:nvPr/>
            </p:nvPicPr>
            <p:blipFill rotWithShape="1">
              <a:blip r:embed="rId4"/>
              <a:srcRect l="50655" t="3903" r="28184" b="63507"/>
              <a:stretch/>
            </p:blipFill>
            <p:spPr>
              <a:xfrm>
                <a:off x="207253" y="1728030"/>
                <a:ext cx="634257" cy="976819"/>
              </a:xfrm>
              <a:prstGeom prst="roundRect">
                <a:avLst/>
              </a:prstGeom>
            </p:spPr>
          </p:pic>
        </p:grpSp>
        <p:grpSp>
          <p:nvGrpSpPr>
            <p:cNvPr id="13" name="Nhóm 12">
              <a:extLst>
                <a:ext uri="{FF2B5EF4-FFF2-40B4-BE49-F238E27FC236}">
                  <a16:creationId xmlns:a16="http://schemas.microsoft.com/office/drawing/2014/main" id="{4C9ED8AB-9D37-141E-B81B-D3BBDC919692}"/>
                </a:ext>
              </a:extLst>
            </p:cNvPr>
            <p:cNvGrpSpPr/>
            <p:nvPr/>
          </p:nvGrpSpPr>
          <p:grpSpPr>
            <a:xfrm>
              <a:off x="83348" y="2464325"/>
              <a:ext cx="8814806" cy="960400"/>
              <a:chOff x="184717" y="2685521"/>
              <a:chExt cx="8814806" cy="960400"/>
            </a:xfrm>
          </p:grpSpPr>
          <p:grpSp>
            <p:nvGrpSpPr>
              <p:cNvPr id="12" name="Nhóm 11">
                <a:extLst>
                  <a:ext uri="{FF2B5EF4-FFF2-40B4-BE49-F238E27FC236}">
                    <a16:creationId xmlns:a16="http://schemas.microsoft.com/office/drawing/2014/main" id="{0E45885D-1F5E-8C55-A7E0-5ACCF62A462D}"/>
                  </a:ext>
                </a:extLst>
              </p:cNvPr>
              <p:cNvGrpSpPr/>
              <p:nvPr/>
            </p:nvGrpSpPr>
            <p:grpSpPr>
              <a:xfrm>
                <a:off x="184717" y="2685521"/>
                <a:ext cx="8677582" cy="960400"/>
                <a:chOff x="184717" y="2685521"/>
                <a:chExt cx="8677582" cy="960400"/>
              </a:xfrm>
            </p:grpSpPr>
            <p:sp>
              <p:nvSpPr>
                <p:cNvPr id="38" name="Hình chữ nhật: Góc Tròn 37">
                  <a:extLst>
                    <a:ext uri="{FF2B5EF4-FFF2-40B4-BE49-F238E27FC236}">
                      <a16:creationId xmlns:a16="http://schemas.microsoft.com/office/drawing/2014/main" id="{778B9499-C792-6C8C-1602-C0E3340B5C81}"/>
                    </a:ext>
                  </a:extLst>
                </p:cNvPr>
                <p:cNvSpPr/>
                <p:nvPr/>
              </p:nvSpPr>
              <p:spPr>
                <a:xfrm>
                  <a:off x="858393" y="2882315"/>
                  <a:ext cx="8003906" cy="565307"/>
                </a:xfrm>
                <a:custGeom>
                  <a:avLst/>
                  <a:gdLst>
                    <a:gd name="connsiteX0" fmla="*/ 0 w 8003906"/>
                    <a:gd name="connsiteY0" fmla="*/ 94219 h 565307"/>
                    <a:gd name="connsiteX1" fmla="*/ 94219 w 8003906"/>
                    <a:gd name="connsiteY1" fmla="*/ 0 h 565307"/>
                    <a:gd name="connsiteX2" fmla="*/ 771560 w 8003906"/>
                    <a:gd name="connsiteY2" fmla="*/ 0 h 565307"/>
                    <a:gd name="connsiteX3" fmla="*/ 1214436 w 8003906"/>
                    <a:gd name="connsiteY3" fmla="*/ 0 h 565307"/>
                    <a:gd name="connsiteX4" fmla="*/ 1501003 w 8003906"/>
                    <a:gd name="connsiteY4" fmla="*/ 0 h 565307"/>
                    <a:gd name="connsiteX5" fmla="*/ 1943879 w 8003906"/>
                    <a:gd name="connsiteY5" fmla="*/ 0 h 565307"/>
                    <a:gd name="connsiteX6" fmla="*/ 2308601 w 8003906"/>
                    <a:gd name="connsiteY6" fmla="*/ 0 h 565307"/>
                    <a:gd name="connsiteX7" fmla="*/ 2829632 w 8003906"/>
                    <a:gd name="connsiteY7" fmla="*/ 0 h 565307"/>
                    <a:gd name="connsiteX8" fmla="*/ 3272509 w 8003906"/>
                    <a:gd name="connsiteY8" fmla="*/ 0 h 565307"/>
                    <a:gd name="connsiteX9" fmla="*/ 3793540 w 8003906"/>
                    <a:gd name="connsiteY9" fmla="*/ 0 h 565307"/>
                    <a:gd name="connsiteX10" fmla="*/ 4470881 w 8003906"/>
                    <a:gd name="connsiteY10" fmla="*/ 0 h 565307"/>
                    <a:gd name="connsiteX11" fmla="*/ 5070066 w 8003906"/>
                    <a:gd name="connsiteY11" fmla="*/ 0 h 565307"/>
                    <a:gd name="connsiteX12" fmla="*/ 5434788 w 8003906"/>
                    <a:gd name="connsiteY12" fmla="*/ 0 h 565307"/>
                    <a:gd name="connsiteX13" fmla="*/ 5955819 w 8003906"/>
                    <a:gd name="connsiteY13" fmla="*/ 0 h 565307"/>
                    <a:gd name="connsiteX14" fmla="*/ 6320541 w 8003906"/>
                    <a:gd name="connsiteY14" fmla="*/ 0 h 565307"/>
                    <a:gd name="connsiteX15" fmla="*/ 6607108 w 8003906"/>
                    <a:gd name="connsiteY15" fmla="*/ 0 h 565307"/>
                    <a:gd name="connsiteX16" fmla="*/ 7049984 w 8003906"/>
                    <a:gd name="connsiteY16" fmla="*/ 0 h 565307"/>
                    <a:gd name="connsiteX17" fmla="*/ 7336552 w 8003906"/>
                    <a:gd name="connsiteY17" fmla="*/ 0 h 565307"/>
                    <a:gd name="connsiteX18" fmla="*/ 7909686 w 8003906"/>
                    <a:gd name="connsiteY18" fmla="*/ 0 h 565307"/>
                    <a:gd name="connsiteX19" fmla="*/ 8003906 w 8003906"/>
                    <a:gd name="connsiteY19" fmla="*/ 94219 h 565307"/>
                    <a:gd name="connsiteX20" fmla="*/ 8003906 w 8003906"/>
                    <a:gd name="connsiteY20" fmla="*/ 471087 h 565307"/>
                    <a:gd name="connsiteX21" fmla="*/ 7909686 w 8003906"/>
                    <a:gd name="connsiteY21" fmla="*/ 565307 h 565307"/>
                    <a:gd name="connsiteX22" fmla="*/ 7310501 w 8003906"/>
                    <a:gd name="connsiteY22" fmla="*/ 565307 h 565307"/>
                    <a:gd name="connsiteX23" fmla="*/ 6633160 w 8003906"/>
                    <a:gd name="connsiteY23" fmla="*/ 565307 h 565307"/>
                    <a:gd name="connsiteX24" fmla="*/ 6112129 w 8003906"/>
                    <a:gd name="connsiteY24" fmla="*/ 565307 h 565307"/>
                    <a:gd name="connsiteX25" fmla="*/ 5434788 w 8003906"/>
                    <a:gd name="connsiteY25" fmla="*/ 565307 h 565307"/>
                    <a:gd name="connsiteX26" fmla="*/ 5148221 w 8003906"/>
                    <a:gd name="connsiteY26" fmla="*/ 565307 h 565307"/>
                    <a:gd name="connsiteX27" fmla="*/ 4783499 w 8003906"/>
                    <a:gd name="connsiteY27" fmla="*/ 565307 h 565307"/>
                    <a:gd name="connsiteX28" fmla="*/ 4340623 w 8003906"/>
                    <a:gd name="connsiteY28" fmla="*/ 565307 h 565307"/>
                    <a:gd name="connsiteX29" fmla="*/ 4054055 w 8003906"/>
                    <a:gd name="connsiteY29" fmla="*/ 565307 h 565307"/>
                    <a:gd name="connsiteX30" fmla="*/ 3376715 w 8003906"/>
                    <a:gd name="connsiteY30" fmla="*/ 565307 h 565307"/>
                    <a:gd name="connsiteX31" fmla="*/ 2777529 w 8003906"/>
                    <a:gd name="connsiteY31" fmla="*/ 565307 h 565307"/>
                    <a:gd name="connsiteX32" fmla="*/ 2412807 w 8003906"/>
                    <a:gd name="connsiteY32" fmla="*/ 565307 h 565307"/>
                    <a:gd name="connsiteX33" fmla="*/ 1735467 w 8003906"/>
                    <a:gd name="connsiteY33" fmla="*/ 565307 h 565307"/>
                    <a:gd name="connsiteX34" fmla="*/ 1292591 w 8003906"/>
                    <a:gd name="connsiteY34" fmla="*/ 565307 h 565307"/>
                    <a:gd name="connsiteX35" fmla="*/ 693404 w 8003906"/>
                    <a:gd name="connsiteY35" fmla="*/ 565307 h 565307"/>
                    <a:gd name="connsiteX36" fmla="*/ 94219 w 8003906"/>
                    <a:gd name="connsiteY36" fmla="*/ 565307 h 565307"/>
                    <a:gd name="connsiteX37" fmla="*/ 0 w 8003906"/>
                    <a:gd name="connsiteY37" fmla="*/ 471087 h 565307"/>
                    <a:gd name="connsiteX38" fmla="*/ 0 w 8003906"/>
                    <a:gd name="connsiteY38" fmla="*/ 94219 h 565307"/>
                    <a:gd name="connsiteX0" fmla="*/ 0 w 8003906"/>
                    <a:gd name="connsiteY0" fmla="*/ 94219 h 565307"/>
                    <a:gd name="connsiteX1" fmla="*/ 94219 w 8003906"/>
                    <a:gd name="connsiteY1" fmla="*/ 0 h 565307"/>
                    <a:gd name="connsiteX2" fmla="*/ 380786 w 8003906"/>
                    <a:gd name="connsiteY2" fmla="*/ 0 h 565307"/>
                    <a:gd name="connsiteX3" fmla="*/ 667353 w 8003906"/>
                    <a:gd name="connsiteY3" fmla="*/ 0 h 565307"/>
                    <a:gd name="connsiteX4" fmla="*/ 1110230 w 8003906"/>
                    <a:gd name="connsiteY4" fmla="*/ 0 h 565307"/>
                    <a:gd name="connsiteX5" fmla="*/ 1787570 w 8003906"/>
                    <a:gd name="connsiteY5" fmla="*/ 0 h 565307"/>
                    <a:gd name="connsiteX6" fmla="*/ 2074137 w 8003906"/>
                    <a:gd name="connsiteY6" fmla="*/ 0 h 565307"/>
                    <a:gd name="connsiteX7" fmla="*/ 2438859 w 8003906"/>
                    <a:gd name="connsiteY7" fmla="*/ 0 h 565307"/>
                    <a:gd name="connsiteX8" fmla="*/ 2803581 w 8003906"/>
                    <a:gd name="connsiteY8" fmla="*/ 0 h 565307"/>
                    <a:gd name="connsiteX9" fmla="*/ 3246458 w 8003906"/>
                    <a:gd name="connsiteY9" fmla="*/ 0 h 565307"/>
                    <a:gd name="connsiteX10" fmla="*/ 3767489 w 8003906"/>
                    <a:gd name="connsiteY10" fmla="*/ 0 h 565307"/>
                    <a:gd name="connsiteX11" fmla="*/ 4054055 w 8003906"/>
                    <a:gd name="connsiteY11" fmla="*/ 0 h 565307"/>
                    <a:gd name="connsiteX12" fmla="*/ 4418777 w 8003906"/>
                    <a:gd name="connsiteY12" fmla="*/ 0 h 565307"/>
                    <a:gd name="connsiteX13" fmla="*/ 5017963 w 8003906"/>
                    <a:gd name="connsiteY13" fmla="*/ 0 h 565307"/>
                    <a:gd name="connsiteX14" fmla="*/ 5617149 w 8003906"/>
                    <a:gd name="connsiteY14" fmla="*/ 0 h 565307"/>
                    <a:gd name="connsiteX15" fmla="*/ 6294490 w 8003906"/>
                    <a:gd name="connsiteY15" fmla="*/ 0 h 565307"/>
                    <a:gd name="connsiteX16" fmla="*/ 6971830 w 8003906"/>
                    <a:gd name="connsiteY16" fmla="*/ 0 h 565307"/>
                    <a:gd name="connsiteX17" fmla="*/ 7258397 w 8003906"/>
                    <a:gd name="connsiteY17" fmla="*/ 0 h 565307"/>
                    <a:gd name="connsiteX18" fmla="*/ 7909686 w 8003906"/>
                    <a:gd name="connsiteY18" fmla="*/ 0 h 565307"/>
                    <a:gd name="connsiteX19" fmla="*/ 8003906 w 8003906"/>
                    <a:gd name="connsiteY19" fmla="*/ 94219 h 565307"/>
                    <a:gd name="connsiteX20" fmla="*/ 8003906 w 8003906"/>
                    <a:gd name="connsiteY20" fmla="*/ 471087 h 565307"/>
                    <a:gd name="connsiteX21" fmla="*/ 7909686 w 8003906"/>
                    <a:gd name="connsiteY21" fmla="*/ 565307 h 565307"/>
                    <a:gd name="connsiteX22" fmla="*/ 7623119 w 8003906"/>
                    <a:gd name="connsiteY22" fmla="*/ 565307 h 565307"/>
                    <a:gd name="connsiteX23" fmla="*/ 7102088 w 8003906"/>
                    <a:gd name="connsiteY23" fmla="*/ 565307 h 565307"/>
                    <a:gd name="connsiteX24" fmla="*/ 6659211 w 8003906"/>
                    <a:gd name="connsiteY24" fmla="*/ 565307 h 565307"/>
                    <a:gd name="connsiteX25" fmla="*/ 6294490 w 8003906"/>
                    <a:gd name="connsiteY25" fmla="*/ 565307 h 565307"/>
                    <a:gd name="connsiteX26" fmla="*/ 5929768 w 8003906"/>
                    <a:gd name="connsiteY26" fmla="*/ 565307 h 565307"/>
                    <a:gd name="connsiteX27" fmla="*/ 5486891 w 8003906"/>
                    <a:gd name="connsiteY27" fmla="*/ 565307 h 565307"/>
                    <a:gd name="connsiteX28" fmla="*/ 4887705 w 8003906"/>
                    <a:gd name="connsiteY28" fmla="*/ 565307 h 565307"/>
                    <a:gd name="connsiteX29" fmla="*/ 4522984 w 8003906"/>
                    <a:gd name="connsiteY29" fmla="*/ 565307 h 565307"/>
                    <a:gd name="connsiteX30" fmla="*/ 3845643 w 8003906"/>
                    <a:gd name="connsiteY30" fmla="*/ 565307 h 565307"/>
                    <a:gd name="connsiteX31" fmla="*/ 3168302 w 8003906"/>
                    <a:gd name="connsiteY31" fmla="*/ 565307 h 565307"/>
                    <a:gd name="connsiteX32" fmla="*/ 2803581 w 8003906"/>
                    <a:gd name="connsiteY32" fmla="*/ 565307 h 565307"/>
                    <a:gd name="connsiteX33" fmla="*/ 2517014 w 8003906"/>
                    <a:gd name="connsiteY33" fmla="*/ 565307 h 565307"/>
                    <a:gd name="connsiteX34" fmla="*/ 1995983 w 8003906"/>
                    <a:gd name="connsiteY34" fmla="*/ 565307 h 565307"/>
                    <a:gd name="connsiteX35" fmla="*/ 1631261 w 8003906"/>
                    <a:gd name="connsiteY35" fmla="*/ 565307 h 565307"/>
                    <a:gd name="connsiteX36" fmla="*/ 1032075 w 8003906"/>
                    <a:gd name="connsiteY36" fmla="*/ 565307 h 565307"/>
                    <a:gd name="connsiteX37" fmla="*/ 745508 w 8003906"/>
                    <a:gd name="connsiteY37" fmla="*/ 565307 h 565307"/>
                    <a:gd name="connsiteX38" fmla="*/ 94219 w 8003906"/>
                    <a:gd name="connsiteY38" fmla="*/ 565307 h 565307"/>
                    <a:gd name="connsiteX39" fmla="*/ 0 w 8003906"/>
                    <a:gd name="connsiteY39" fmla="*/ 471087 h 565307"/>
                    <a:gd name="connsiteX40" fmla="*/ 0 w 8003906"/>
                    <a:gd name="connsiteY40" fmla="*/ 94219 h 56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003906" h="565307" fill="none" extrusionOk="0">
                      <a:moveTo>
                        <a:pt x="0" y="94219"/>
                      </a:moveTo>
                      <a:cubicBezTo>
                        <a:pt x="-1259" y="53665"/>
                        <a:pt x="28316" y="-6394"/>
                        <a:pt x="94219" y="0"/>
                      </a:cubicBezTo>
                      <a:cubicBezTo>
                        <a:pt x="389675" y="-35964"/>
                        <a:pt x="614741" y="7652"/>
                        <a:pt x="771560" y="0"/>
                      </a:cubicBezTo>
                      <a:cubicBezTo>
                        <a:pt x="918262" y="7901"/>
                        <a:pt x="1020311" y="-5024"/>
                        <a:pt x="1214436" y="0"/>
                      </a:cubicBezTo>
                      <a:cubicBezTo>
                        <a:pt x="1407648" y="10211"/>
                        <a:pt x="1422498" y="-3223"/>
                        <a:pt x="1501003" y="0"/>
                      </a:cubicBezTo>
                      <a:cubicBezTo>
                        <a:pt x="1594969" y="16026"/>
                        <a:pt x="1728654" y="33281"/>
                        <a:pt x="1943879" y="0"/>
                      </a:cubicBezTo>
                      <a:cubicBezTo>
                        <a:pt x="2151498" y="-16263"/>
                        <a:pt x="2161032" y="7824"/>
                        <a:pt x="2308601" y="0"/>
                      </a:cubicBezTo>
                      <a:cubicBezTo>
                        <a:pt x="2435991" y="1561"/>
                        <a:pt x="2584637" y="38837"/>
                        <a:pt x="2829632" y="0"/>
                      </a:cubicBezTo>
                      <a:cubicBezTo>
                        <a:pt x="3049065" y="-3104"/>
                        <a:pt x="3173111" y="14483"/>
                        <a:pt x="3272509" y="0"/>
                      </a:cubicBezTo>
                      <a:cubicBezTo>
                        <a:pt x="3376476" y="-42284"/>
                        <a:pt x="3553495" y="-4530"/>
                        <a:pt x="3793540" y="0"/>
                      </a:cubicBezTo>
                      <a:cubicBezTo>
                        <a:pt x="4032588" y="12366"/>
                        <a:pt x="4210736" y="23708"/>
                        <a:pt x="4470881" y="0"/>
                      </a:cubicBezTo>
                      <a:cubicBezTo>
                        <a:pt x="4756895" y="-29284"/>
                        <a:pt x="4818227" y="45768"/>
                        <a:pt x="5070066" y="0"/>
                      </a:cubicBezTo>
                      <a:cubicBezTo>
                        <a:pt x="5321958" y="-23809"/>
                        <a:pt x="5307891" y="11563"/>
                        <a:pt x="5434788" y="0"/>
                      </a:cubicBezTo>
                      <a:cubicBezTo>
                        <a:pt x="5563811" y="-15260"/>
                        <a:pt x="5870114" y="1612"/>
                        <a:pt x="5955819" y="0"/>
                      </a:cubicBezTo>
                      <a:cubicBezTo>
                        <a:pt x="6076379" y="6397"/>
                        <a:pt x="6148813" y="30487"/>
                        <a:pt x="6320541" y="0"/>
                      </a:cubicBezTo>
                      <a:cubicBezTo>
                        <a:pt x="6479733" y="-13838"/>
                        <a:pt x="6538837" y="8977"/>
                        <a:pt x="6607108" y="0"/>
                      </a:cubicBezTo>
                      <a:cubicBezTo>
                        <a:pt x="6679101" y="-12738"/>
                        <a:pt x="6931416" y="-3838"/>
                        <a:pt x="7049984" y="0"/>
                      </a:cubicBezTo>
                      <a:cubicBezTo>
                        <a:pt x="7156277" y="-10416"/>
                        <a:pt x="7227179" y="13564"/>
                        <a:pt x="7336552" y="0"/>
                      </a:cubicBezTo>
                      <a:cubicBezTo>
                        <a:pt x="7472509" y="3066"/>
                        <a:pt x="7781999" y="40167"/>
                        <a:pt x="7909686" y="0"/>
                      </a:cubicBezTo>
                      <a:cubicBezTo>
                        <a:pt x="7976672" y="444"/>
                        <a:pt x="8007385" y="36735"/>
                        <a:pt x="8003906" y="94219"/>
                      </a:cubicBezTo>
                      <a:cubicBezTo>
                        <a:pt x="8030264" y="224251"/>
                        <a:pt x="8002418" y="361096"/>
                        <a:pt x="8003906" y="471087"/>
                      </a:cubicBezTo>
                      <a:cubicBezTo>
                        <a:pt x="7998981" y="530633"/>
                        <a:pt x="7963262" y="562478"/>
                        <a:pt x="7909686" y="565307"/>
                      </a:cubicBezTo>
                      <a:cubicBezTo>
                        <a:pt x="7711033" y="509811"/>
                        <a:pt x="7491838" y="579659"/>
                        <a:pt x="7310501" y="565307"/>
                      </a:cubicBezTo>
                      <a:cubicBezTo>
                        <a:pt x="7137097" y="575524"/>
                        <a:pt x="6963123" y="541335"/>
                        <a:pt x="6633160" y="565307"/>
                      </a:cubicBezTo>
                      <a:cubicBezTo>
                        <a:pt x="6345734" y="582892"/>
                        <a:pt x="6311679" y="544711"/>
                        <a:pt x="6112129" y="565307"/>
                      </a:cubicBezTo>
                      <a:cubicBezTo>
                        <a:pt x="5929527" y="575278"/>
                        <a:pt x="5680399" y="595105"/>
                        <a:pt x="5434788" y="565307"/>
                      </a:cubicBezTo>
                      <a:cubicBezTo>
                        <a:pt x="5200034" y="551672"/>
                        <a:pt x="5280588" y="549776"/>
                        <a:pt x="5148221" y="565307"/>
                      </a:cubicBezTo>
                      <a:cubicBezTo>
                        <a:pt x="5002501" y="563287"/>
                        <a:pt x="4886127" y="556546"/>
                        <a:pt x="4783499" y="565307"/>
                      </a:cubicBezTo>
                      <a:cubicBezTo>
                        <a:pt x="4672240" y="587533"/>
                        <a:pt x="4462675" y="590305"/>
                        <a:pt x="4340623" y="565307"/>
                      </a:cubicBezTo>
                      <a:cubicBezTo>
                        <a:pt x="4216143" y="553942"/>
                        <a:pt x="4139565" y="560300"/>
                        <a:pt x="4054055" y="565307"/>
                      </a:cubicBezTo>
                      <a:cubicBezTo>
                        <a:pt x="3926629" y="565541"/>
                        <a:pt x="3603025" y="544173"/>
                        <a:pt x="3376715" y="565307"/>
                      </a:cubicBezTo>
                      <a:cubicBezTo>
                        <a:pt x="3184233" y="570289"/>
                        <a:pt x="2883006" y="559302"/>
                        <a:pt x="2777529" y="565307"/>
                      </a:cubicBezTo>
                      <a:cubicBezTo>
                        <a:pt x="2643917" y="570454"/>
                        <a:pt x="2516683" y="575619"/>
                        <a:pt x="2412807" y="565307"/>
                      </a:cubicBezTo>
                      <a:cubicBezTo>
                        <a:pt x="2323516" y="572752"/>
                        <a:pt x="1870320" y="589511"/>
                        <a:pt x="1735467" y="565307"/>
                      </a:cubicBezTo>
                      <a:cubicBezTo>
                        <a:pt x="1594958" y="551335"/>
                        <a:pt x="1473179" y="584008"/>
                        <a:pt x="1292591" y="565307"/>
                      </a:cubicBezTo>
                      <a:cubicBezTo>
                        <a:pt x="1143233" y="564064"/>
                        <a:pt x="893817" y="619150"/>
                        <a:pt x="693404" y="565307"/>
                      </a:cubicBezTo>
                      <a:cubicBezTo>
                        <a:pt x="471232" y="531801"/>
                        <a:pt x="333274" y="571078"/>
                        <a:pt x="94219" y="565307"/>
                      </a:cubicBezTo>
                      <a:cubicBezTo>
                        <a:pt x="37791" y="569655"/>
                        <a:pt x="-8968" y="527052"/>
                        <a:pt x="0" y="471087"/>
                      </a:cubicBezTo>
                      <a:cubicBezTo>
                        <a:pt x="10976" y="387027"/>
                        <a:pt x="-24475" y="241410"/>
                        <a:pt x="0" y="94219"/>
                      </a:cubicBezTo>
                      <a:close/>
                    </a:path>
                    <a:path w="8003906" h="565307" stroke="0" extrusionOk="0">
                      <a:moveTo>
                        <a:pt x="0" y="94219"/>
                      </a:moveTo>
                      <a:cubicBezTo>
                        <a:pt x="-9917" y="39614"/>
                        <a:pt x="38678" y="17258"/>
                        <a:pt x="94219" y="0"/>
                      </a:cubicBezTo>
                      <a:cubicBezTo>
                        <a:pt x="215239" y="-5887"/>
                        <a:pt x="272389" y="2588"/>
                        <a:pt x="380786" y="0"/>
                      </a:cubicBezTo>
                      <a:cubicBezTo>
                        <a:pt x="488670" y="-7540"/>
                        <a:pt x="605548" y="18971"/>
                        <a:pt x="667353" y="0"/>
                      </a:cubicBezTo>
                      <a:cubicBezTo>
                        <a:pt x="761838" y="15424"/>
                        <a:pt x="895269" y="2973"/>
                        <a:pt x="1110230" y="0"/>
                      </a:cubicBezTo>
                      <a:cubicBezTo>
                        <a:pt x="1324668" y="26180"/>
                        <a:pt x="1570746" y="41176"/>
                        <a:pt x="1787570" y="0"/>
                      </a:cubicBezTo>
                      <a:cubicBezTo>
                        <a:pt x="2018619" y="-12020"/>
                        <a:pt x="1969303" y="-7162"/>
                        <a:pt x="2074137" y="0"/>
                      </a:cubicBezTo>
                      <a:cubicBezTo>
                        <a:pt x="2178907" y="22683"/>
                        <a:pt x="2267984" y="6044"/>
                        <a:pt x="2438859" y="0"/>
                      </a:cubicBezTo>
                      <a:cubicBezTo>
                        <a:pt x="2590614" y="-4905"/>
                        <a:pt x="2665274" y="-6453"/>
                        <a:pt x="2803581" y="0"/>
                      </a:cubicBezTo>
                      <a:cubicBezTo>
                        <a:pt x="2930141" y="9288"/>
                        <a:pt x="3135572" y="6431"/>
                        <a:pt x="3246458" y="0"/>
                      </a:cubicBezTo>
                      <a:cubicBezTo>
                        <a:pt x="3364416" y="45508"/>
                        <a:pt x="3539095" y="-9796"/>
                        <a:pt x="3767489" y="0"/>
                      </a:cubicBezTo>
                      <a:cubicBezTo>
                        <a:pt x="3993111" y="-34091"/>
                        <a:pt x="3918029" y="2650"/>
                        <a:pt x="4054055" y="0"/>
                      </a:cubicBezTo>
                      <a:cubicBezTo>
                        <a:pt x="4156920" y="8279"/>
                        <a:pt x="4309983" y="31007"/>
                        <a:pt x="4418777" y="0"/>
                      </a:cubicBezTo>
                      <a:cubicBezTo>
                        <a:pt x="4519098" y="-19650"/>
                        <a:pt x="4727741" y="-17362"/>
                        <a:pt x="5017963" y="0"/>
                      </a:cubicBezTo>
                      <a:cubicBezTo>
                        <a:pt x="5270079" y="-12076"/>
                        <a:pt x="5485133" y="-21973"/>
                        <a:pt x="5617149" y="0"/>
                      </a:cubicBezTo>
                      <a:cubicBezTo>
                        <a:pt x="5763667" y="-4420"/>
                        <a:pt x="6148411" y="-23067"/>
                        <a:pt x="6294490" y="0"/>
                      </a:cubicBezTo>
                      <a:cubicBezTo>
                        <a:pt x="6518856" y="53112"/>
                        <a:pt x="6731354" y="-17294"/>
                        <a:pt x="6971830" y="0"/>
                      </a:cubicBezTo>
                      <a:cubicBezTo>
                        <a:pt x="7230406" y="11993"/>
                        <a:pt x="7147943" y="9479"/>
                        <a:pt x="7258397" y="0"/>
                      </a:cubicBezTo>
                      <a:cubicBezTo>
                        <a:pt x="7365981" y="-8531"/>
                        <a:pt x="7555260" y="48726"/>
                        <a:pt x="7909686" y="0"/>
                      </a:cubicBezTo>
                      <a:cubicBezTo>
                        <a:pt x="7967026" y="4069"/>
                        <a:pt x="8010612" y="33444"/>
                        <a:pt x="8003906" y="94219"/>
                      </a:cubicBezTo>
                      <a:cubicBezTo>
                        <a:pt x="8026730" y="189212"/>
                        <a:pt x="8000487" y="354387"/>
                        <a:pt x="8003906" y="471087"/>
                      </a:cubicBezTo>
                      <a:cubicBezTo>
                        <a:pt x="7999253" y="523134"/>
                        <a:pt x="7976328" y="561055"/>
                        <a:pt x="7909686" y="565307"/>
                      </a:cubicBezTo>
                      <a:cubicBezTo>
                        <a:pt x="7786100" y="552791"/>
                        <a:pt x="7727008" y="566584"/>
                        <a:pt x="7623119" y="565307"/>
                      </a:cubicBezTo>
                      <a:cubicBezTo>
                        <a:pt x="7554156" y="569611"/>
                        <a:pt x="7275667" y="587555"/>
                        <a:pt x="7102088" y="565307"/>
                      </a:cubicBezTo>
                      <a:cubicBezTo>
                        <a:pt x="6958157" y="557121"/>
                        <a:pt x="6767977" y="599880"/>
                        <a:pt x="6659211" y="565307"/>
                      </a:cubicBezTo>
                      <a:cubicBezTo>
                        <a:pt x="6558613" y="543377"/>
                        <a:pt x="6483608" y="571646"/>
                        <a:pt x="6294490" y="565307"/>
                      </a:cubicBezTo>
                      <a:cubicBezTo>
                        <a:pt x="6113635" y="558878"/>
                        <a:pt x="6076109" y="555835"/>
                        <a:pt x="5929768" y="565307"/>
                      </a:cubicBezTo>
                      <a:cubicBezTo>
                        <a:pt x="5771788" y="558254"/>
                        <a:pt x="5700341" y="568485"/>
                        <a:pt x="5486891" y="565307"/>
                      </a:cubicBezTo>
                      <a:cubicBezTo>
                        <a:pt x="5302937" y="540733"/>
                        <a:pt x="5048082" y="580474"/>
                        <a:pt x="4887705" y="565307"/>
                      </a:cubicBezTo>
                      <a:cubicBezTo>
                        <a:pt x="4705829" y="574801"/>
                        <a:pt x="4675081" y="552453"/>
                        <a:pt x="4522984" y="565307"/>
                      </a:cubicBezTo>
                      <a:cubicBezTo>
                        <a:pt x="4358456" y="609120"/>
                        <a:pt x="4002931" y="534951"/>
                        <a:pt x="3845643" y="565307"/>
                      </a:cubicBezTo>
                      <a:cubicBezTo>
                        <a:pt x="3697255" y="586684"/>
                        <a:pt x="3304953" y="538186"/>
                        <a:pt x="3168302" y="565307"/>
                      </a:cubicBezTo>
                      <a:cubicBezTo>
                        <a:pt x="3035291" y="593218"/>
                        <a:pt x="2893941" y="575985"/>
                        <a:pt x="2803581" y="565307"/>
                      </a:cubicBezTo>
                      <a:cubicBezTo>
                        <a:pt x="2713769" y="579008"/>
                        <a:pt x="2658164" y="578824"/>
                        <a:pt x="2517014" y="565307"/>
                      </a:cubicBezTo>
                      <a:cubicBezTo>
                        <a:pt x="2358733" y="582347"/>
                        <a:pt x="2237159" y="565139"/>
                        <a:pt x="1995983" y="565307"/>
                      </a:cubicBezTo>
                      <a:cubicBezTo>
                        <a:pt x="1761365" y="584417"/>
                        <a:pt x="1788030" y="575309"/>
                        <a:pt x="1631261" y="565307"/>
                      </a:cubicBezTo>
                      <a:cubicBezTo>
                        <a:pt x="1506390" y="542176"/>
                        <a:pt x="1206319" y="534049"/>
                        <a:pt x="1032075" y="565307"/>
                      </a:cubicBezTo>
                      <a:cubicBezTo>
                        <a:pt x="854381" y="568868"/>
                        <a:pt x="805459" y="568017"/>
                        <a:pt x="745508" y="565307"/>
                      </a:cubicBezTo>
                      <a:cubicBezTo>
                        <a:pt x="614768" y="566770"/>
                        <a:pt x="346678" y="560296"/>
                        <a:pt x="94219" y="565307"/>
                      </a:cubicBezTo>
                      <a:cubicBezTo>
                        <a:pt x="52033" y="562932"/>
                        <a:pt x="-1419" y="525024"/>
                        <a:pt x="0" y="471087"/>
                      </a:cubicBezTo>
                      <a:cubicBezTo>
                        <a:pt x="-434" y="319273"/>
                        <a:pt x="2173" y="209206"/>
                        <a:pt x="0" y="94219"/>
                      </a:cubicBezTo>
                      <a:close/>
                    </a:path>
                    <a:path w="8003906" h="565307" fill="none" stroke="0" extrusionOk="0">
                      <a:moveTo>
                        <a:pt x="0" y="94219"/>
                      </a:moveTo>
                      <a:cubicBezTo>
                        <a:pt x="17531" y="46151"/>
                        <a:pt x="37269" y="6397"/>
                        <a:pt x="94219" y="0"/>
                      </a:cubicBezTo>
                      <a:cubicBezTo>
                        <a:pt x="365163" y="-10564"/>
                        <a:pt x="595767" y="25756"/>
                        <a:pt x="771560" y="0"/>
                      </a:cubicBezTo>
                      <a:cubicBezTo>
                        <a:pt x="936477" y="-11795"/>
                        <a:pt x="1029313" y="-30560"/>
                        <a:pt x="1214436" y="0"/>
                      </a:cubicBezTo>
                      <a:cubicBezTo>
                        <a:pt x="1408276" y="8731"/>
                        <a:pt x="1419807" y="-5093"/>
                        <a:pt x="1501003" y="0"/>
                      </a:cubicBezTo>
                      <a:cubicBezTo>
                        <a:pt x="1595582" y="1106"/>
                        <a:pt x="1715490" y="48092"/>
                        <a:pt x="1943879" y="0"/>
                      </a:cubicBezTo>
                      <a:cubicBezTo>
                        <a:pt x="2148897" y="-18009"/>
                        <a:pt x="2166615" y="12593"/>
                        <a:pt x="2308601" y="0"/>
                      </a:cubicBezTo>
                      <a:cubicBezTo>
                        <a:pt x="2443240" y="-3239"/>
                        <a:pt x="2610158" y="13312"/>
                        <a:pt x="2829632" y="0"/>
                      </a:cubicBezTo>
                      <a:cubicBezTo>
                        <a:pt x="3055263" y="-22733"/>
                        <a:pt x="3157671" y="41280"/>
                        <a:pt x="3272509" y="0"/>
                      </a:cubicBezTo>
                      <a:cubicBezTo>
                        <a:pt x="3394432" y="-16691"/>
                        <a:pt x="3540321" y="1629"/>
                        <a:pt x="3793540" y="0"/>
                      </a:cubicBezTo>
                      <a:cubicBezTo>
                        <a:pt x="4057819" y="1872"/>
                        <a:pt x="4229169" y="33443"/>
                        <a:pt x="4470881" y="0"/>
                      </a:cubicBezTo>
                      <a:cubicBezTo>
                        <a:pt x="4741486" y="-23100"/>
                        <a:pt x="4817579" y="22126"/>
                        <a:pt x="5070066" y="0"/>
                      </a:cubicBezTo>
                      <a:cubicBezTo>
                        <a:pt x="5322475" y="-27145"/>
                        <a:pt x="5307164" y="10090"/>
                        <a:pt x="5434788" y="0"/>
                      </a:cubicBezTo>
                      <a:cubicBezTo>
                        <a:pt x="5565086" y="-28014"/>
                        <a:pt x="5836094" y="-18181"/>
                        <a:pt x="5955819" y="0"/>
                      </a:cubicBezTo>
                      <a:cubicBezTo>
                        <a:pt x="6068499" y="4802"/>
                        <a:pt x="6162103" y="11882"/>
                        <a:pt x="6320541" y="0"/>
                      </a:cubicBezTo>
                      <a:cubicBezTo>
                        <a:pt x="6473491" y="-18535"/>
                        <a:pt x="6544903" y="19476"/>
                        <a:pt x="6607108" y="0"/>
                      </a:cubicBezTo>
                      <a:cubicBezTo>
                        <a:pt x="6647129" y="-11422"/>
                        <a:pt x="6936787" y="13101"/>
                        <a:pt x="7049984" y="0"/>
                      </a:cubicBezTo>
                      <a:cubicBezTo>
                        <a:pt x="7168178" y="5498"/>
                        <a:pt x="7223691" y="8976"/>
                        <a:pt x="7336552" y="0"/>
                      </a:cubicBezTo>
                      <a:cubicBezTo>
                        <a:pt x="7473552" y="-15924"/>
                        <a:pt x="7790119" y="24898"/>
                        <a:pt x="7909686" y="0"/>
                      </a:cubicBezTo>
                      <a:cubicBezTo>
                        <a:pt x="7963324" y="12039"/>
                        <a:pt x="8005174" y="52521"/>
                        <a:pt x="8003906" y="94219"/>
                      </a:cubicBezTo>
                      <a:cubicBezTo>
                        <a:pt x="8037452" y="219531"/>
                        <a:pt x="8006365" y="371408"/>
                        <a:pt x="8003906" y="471087"/>
                      </a:cubicBezTo>
                      <a:cubicBezTo>
                        <a:pt x="8005095" y="524167"/>
                        <a:pt x="7962330" y="550308"/>
                        <a:pt x="7909686" y="565307"/>
                      </a:cubicBezTo>
                      <a:cubicBezTo>
                        <a:pt x="7760961" y="509894"/>
                        <a:pt x="7482051" y="559209"/>
                        <a:pt x="7310501" y="565307"/>
                      </a:cubicBezTo>
                      <a:cubicBezTo>
                        <a:pt x="7096944" y="509455"/>
                        <a:pt x="6918397" y="554196"/>
                        <a:pt x="6633160" y="565307"/>
                      </a:cubicBezTo>
                      <a:cubicBezTo>
                        <a:pt x="6336361" y="576500"/>
                        <a:pt x="6310681" y="544132"/>
                        <a:pt x="6112129" y="565307"/>
                      </a:cubicBezTo>
                      <a:cubicBezTo>
                        <a:pt x="5908732" y="576069"/>
                        <a:pt x="5673836" y="557790"/>
                        <a:pt x="5434788" y="565307"/>
                      </a:cubicBezTo>
                      <a:cubicBezTo>
                        <a:pt x="5167058" y="549747"/>
                        <a:pt x="5297417" y="544350"/>
                        <a:pt x="5148221" y="565307"/>
                      </a:cubicBezTo>
                      <a:cubicBezTo>
                        <a:pt x="5010690" y="562479"/>
                        <a:pt x="4914090" y="536112"/>
                        <a:pt x="4783499" y="565307"/>
                      </a:cubicBezTo>
                      <a:cubicBezTo>
                        <a:pt x="4687444" y="572985"/>
                        <a:pt x="4458773" y="571826"/>
                        <a:pt x="4340623" y="565307"/>
                      </a:cubicBezTo>
                      <a:cubicBezTo>
                        <a:pt x="4210077" y="547909"/>
                        <a:pt x="4146289" y="563147"/>
                        <a:pt x="4054055" y="565307"/>
                      </a:cubicBezTo>
                      <a:cubicBezTo>
                        <a:pt x="3981066" y="541449"/>
                        <a:pt x="3596211" y="537546"/>
                        <a:pt x="3376715" y="565307"/>
                      </a:cubicBezTo>
                      <a:cubicBezTo>
                        <a:pt x="3134024" y="595514"/>
                        <a:pt x="2890823" y="548875"/>
                        <a:pt x="2777529" y="565307"/>
                      </a:cubicBezTo>
                      <a:cubicBezTo>
                        <a:pt x="2645677" y="584320"/>
                        <a:pt x="2524229" y="548872"/>
                        <a:pt x="2412807" y="565307"/>
                      </a:cubicBezTo>
                      <a:cubicBezTo>
                        <a:pt x="2287879" y="570243"/>
                        <a:pt x="1886111" y="583387"/>
                        <a:pt x="1735467" y="565307"/>
                      </a:cubicBezTo>
                      <a:cubicBezTo>
                        <a:pt x="1612574" y="551967"/>
                        <a:pt x="1405416" y="570137"/>
                        <a:pt x="1292591" y="565307"/>
                      </a:cubicBezTo>
                      <a:cubicBezTo>
                        <a:pt x="1122939" y="564662"/>
                        <a:pt x="892873" y="582828"/>
                        <a:pt x="693404" y="565307"/>
                      </a:cubicBezTo>
                      <a:cubicBezTo>
                        <a:pt x="474380" y="574038"/>
                        <a:pt x="312055" y="549564"/>
                        <a:pt x="94219" y="565307"/>
                      </a:cubicBezTo>
                      <a:cubicBezTo>
                        <a:pt x="32198" y="561883"/>
                        <a:pt x="-11335" y="535189"/>
                        <a:pt x="0" y="471087"/>
                      </a:cubicBezTo>
                      <a:cubicBezTo>
                        <a:pt x="12686" y="391415"/>
                        <a:pt x="-42260" y="229320"/>
                        <a:pt x="0" y="94219"/>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sd="3374639765">
                        <a:custGeom>
                          <a:avLst/>
                          <a:gdLst>
                            <a:gd name="connsiteX0" fmla="*/ 0 w 10671875"/>
                            <a:gd name="connsiteY0" fmla="*/ 125626 h 753742"/>
                            <a:gd name="connsiteX1" fmla="*/ 125626 w 10671875"/>
                            <a:gd name="connsiteY1" fmla="*/ 0 h 753742"/>
                            <a:gd name="connsiteX2" fmla="*/ 1028747 w 10671875"/>
                            <a:gd name="connsiteY2" fmla="*/ 0 h 753742"/>
                            <a:gd name="connsiteX3" fmla="*/ 1619249 w 10671875"/>
                            <a:gd name="connsiteY3" fmla="*/ 0 h 753742"/>
                            <a:gd name="connsiteX4" fmla="*/ 2001338 w 10671875"/>
                            <a:gd name="connsiteY4" fmla="*/ 0 h 753742"/>
                            <a:gd name="connsiteX5" fmla="*/ 2591840 w 10671875"/>
                            <a:gd name="connsiteY5" fmla="*/ 0 h 753742"/>
                            <a:gd name="connsiteX6" fmla="*/ 3078136 w 10671875"/>
                            <a:gd name="connsiteY6" fmla="*/ 0 h 753742"/>
                            <a:gd name="connsiteX7" fmla="*/ 3772844 w 10671875"/>
                            <a:gd name="connsiteY7" fmla="*/ 0 h 753742"/>
                            <a:gd name="connsiteX8" fmla="*/ 4363346 w 10671875"/>
                            <a:gd name="connsiteY8" fmla="*/ 0 h 753742"/>
                            <a:gd name="connsiteX9" fmla="*/ 5058054 w 10671875"/>
                            <a:gd name="connsiteY9" fmla="*/ 0 h 753742"/>
                            <a:gd name="connsiteX10" fmla="*/ 5961175 w 10671875"/>
                            <a:gd name="connsiteY10" fmla="*/ 0 h 753742"/>
                            <a:gd name="connsiteX11" fmla="*/ 6760089 w 10671875"/>
                            <a:gd name="connsiteY11" fmla="*/ 0 h 753742"/>
                            <a:gd name="connsiteX12" fmla="*/ 7246385 w 10671875"/>
                            <a:gd name="connsiteY12" fmla="*/ 0 h 753742"/>
                            <a:gd name="connsiteX13" fmla="*/ 7941093 w 10671875"/>
                            <a:gd name="connsiteY13" fmla="*/ 0 h 753742"/>
                            <a:gd name="connsiteX14" fmla="*/ 8427389 w 10671875"/>
                            <a:gd name="connsiteY14" fmla="*/ 0 h 753742"/>
                            <a:gd name="connsiteX15" fmla="*/ 8809478 w 10671875"/>
                            <a:gd name="connsiteY15" fmla="*/ 0 h 753742"/>
                            <a:gd name="connsiteX16" fmla="*/ 9399980 w 10671875"/>
                            <a:gd name="connsiteY16" fmla="*/ 0 h 753742"/>
                            <a:gd name="connsiteX17" fmla="*/ 9782070 w 10671875"/>
                            <a:gd name="connsiteY17" fmla="*/ 0 h 753742"/>
                            <a:gd name="connsiteX18" fmla="*/ 10546249 w 10671875"/>
                            <a:gd name="connsiteY18" fmla="*/ 0 h 753742"/>
                            <a:gd name="connsiteX19" fmla="*/ 10671875 w 10671875"/>
                            <a:gd name="connsiteY19" fmla="*/ 125626 h 753742"/>
                            <a:gd name="connsiteX20" fmla="*/ 10671875 w 10671875"/>
                            <a:gd name="connsiteY20" fmla="*/ 628116 h 753742"/>
                            <a:gd name="connsiteX21" fmla="*/ 10546249 w 10671875"/>
                            <a:gd name="connsiteY21" fmla="*/ 753742 h 753742"/>
                            <a:gd name="connsiteX22" fmla="*/ 9747335 w 10671875"/>
                            <a:gd name="connsiteY22" fmla="*/ 753742 h 753742"/>
                            <a:gd name="connsiteX23" fmla="*/ 8844214 w 10671875"/>
                            <a:gd name="connsiteY23" fmla="*/ 753742 h 753742"/>
                            <a:gd name="connsiteX24" fmla="*/ 8149506 w 10671875"/>
                            <a:gd name="connsiteY24" fmla="*/ 753742 h 753742"/>
                            <a:gd name="connsiteX25" fmla="*/ 7246385 w 10671875"/>
                            <a:gd name="connsiteY25" fmla="*/ 753742 h 753742"/>
                            <a:gd name="connsiteX26" fmla="*/ 6864296 w 10671875"/>
                            <a:gd name="connsiteY26" fmla="*/ 753742 h 753742"/>
                            <a:gd name="connsiteX27" fmla="*/ 6378000 w 10671875"/>
                            <a:gd name="connsiteY27" fmla="*/ 753742 h 753742"/>
                            <a:gd name="connsiteX28" fmla="*/ 5787498 w 10671875"/>
                            <a:gd name="connsiteY28" fmla="*/ 753742 h 753742"/>
                            <a:gd name="connsiteX29" fmla="*/ 5405408 w 10671875"/>
                            <a:gd name="connsiteY29" fmla="*/ 753742 h 753742"/>
                            <a:gd name="connsiteX30" fmla="*/ 4502288 w 10671875"/>
                            <a:gd name="connsiteY30" fmla="*/ 753742 h 753742"/>
                            <a:gd name="connsiteX31" fmla="*/ 3703373 w 10671875"/>
                            <a:gd name="connsiteY31" fmla="*/ 753742 h 753742"/>
                            <a:gd name="connsiteX32" fmla="*/ 3217077 w 10671875"/>
                            <a:gd name="connsiteY32" fmla="*/ 753742 h 753742"/>
                            <a:gd name="connsiteX33" fmla="*/ 2313957 w 10671875"/>
                            <a:gd name="connsiteY33" fmla="*/ 753742 h 753742"/>
                            <a:gd name="connsiteX34" fmla="*/ 1723455 w 10671875"/>
                            <a:gd name="connsiteY34" fmla="*/ 753742 h 753742"/>
                            <a:gd name="connsiteX35" fmla="*/ 924540 w 10671875"/>
                            <a:gd name="connsiteY35" fmla="*/ 753742 h 753742"/>
                            <a:gd name="connsiteX36" fmla="*/ 125626 w 10671875"/>
                            <a:gd name="connsiteY36" fmla="*/ 753742 h 753742"/>
                            <a:gd name="connsiteX37" fmla="*/ 0 w 10671875"/>
                            <a:gd name="connsiteY37" fmla="*/ 628116 h 753742"/>
                            <a:gd name="connsiteX38" fmla="*/ 0 w 10671875"/>
                            <a:gd name="connsiteY38" fmla="*/ 125626 h 75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71875" h="753742" fill="none" extrusionOk="0">
                              <a:moveTo>
                                <a:pt x="0" y="125626"/>
                              </a:moveTo>
                              <a:cubicBezTo>
                                <a:pt x="13170" y="63248"/>
                                <a:pt x="49956" y="-2174"/>
                                <a:pt x="125626" y="0"/>
                              </a:cubicBezTo>
                              <a:cubicBezTo>
                                <a:pt x="513155" y="-7908"/>
                                <a:pt x="829926" y="12705"/>
                                <a:pt x="1028747" y="0"/>
                              </a:cubicBezTo>
                              <a:cubicBezTo>
                                <a:pt x="1227568" y="-12705"/>
                                <a:pt x="1361399" y="-9873"/>
                                <a:pt x="1619249" y="0"/>
                              </a:cubicBezTo>
                              <a:cubicBezTo>
                                <a:pt x="1877099" y="9873"/>
                                <a:pt x="1895364" y="-3465"/>
                                <a:pt x="2001338" y="0"/>
                              </a:cubicBezTo>
                              <a:cubicBezTo>
                                <a:pt x="2107312" y="3465"/>
                                <a:pt x="2323808" y="28831"/>
                                <a:pt x="2591840" y="0"/>
                              </a:cubicBezTo>
                              <a:cubicBezTo>
                                <a:pt x="2859872" y="-28831"/>
                                <a:pt x="2887535" y="11131"/>
                                <a:pt x="3078136" y="0"/>
                              </a:cubicBezTo>
                              <a:cubicBezTo>
                                <a:pt x="3268737" y="-11131"/>
                                <a:pt x="3474199" y="12072"/>
                                <a:pt x="3772844" y="0"/>
                              </a:cubicBezTo>
                              <a:cubicBezTo>
                                <a:pt x="4071489" y="-12072"/>
                                <a:pt x="4230380" y="27825"/>
                                <a:pt x="4363346" y="0"/>
                              </a:cubicBezTo>
                              <a:cubicBezTo>
                                <a:pt x="4496312" y="-27825"/>
                                <a:pt x="4716360" y="-889"/>
                                <a:pt x="5058054" y="0"/>
                              </a:cubicBezTo>
                              <a:cubicBezTo>
                                <a:pt x="5399748" y="889"/>
                                <a:pt x="5594860" y="26267"/>
                                <a:pt x="5961175" y="0"/>
                              </a:cubicBezTo>
                              <a:cubicBezTo>
                                <a:pt x="6327490" y="-26267"/>
                                <a:pt x="6428240" y="35112"/>
                                <a:pt x="6760089" y="0"/>
                              </a:cubicBezTo>
                              <a:cubicBezTo>
                                <a:pt x="7091938" y="-35112"/>
                                <a:pt x="7082579" y="10972"/>
                                <a:pt x="7246385" y="0"/>
                              </a:cubicBezTo>
                              <a:cubicBezTo>
                                <a:pt x="7410191" y="-10972"/>
                                <a:pt x="7794492" y="-12407"/>
                                <a:pt x="7941093" y="0"/>
                              </a:cubicBezTo>
                              <a:cubicBezTo>
                                <a:pt x="8087694" y="12407"/>
                                <a:pt x="8216297" y="22427"/>
                                <a:pt x="8427389" y="0"/>
                              </a:cubicBezTo>
                              <a:cubicBezTo>
                                <a:pt x="8638481" y="-22427"/>
                                <a:pt x="8730608" y="8146"/>
                                <a:pt x="8809478" y="0"/>
                              </a:cubicBezTo>
                              <a:cubicBezTo>
                                <a:pt x="8888348" y="-8146"/>
                                <a:pt x="9241543" y="8853"/>
                                <a:pt x="9399980" y="0"/>
                              </a:cubicBezTo>
                              <a:cubicBezTo>
                                <a:pt x="9558417" y="-8853"/>
                                <a:pt x="9638600" y="9267"/>
                                <a:pt x="9782070" y="0"/>
                              </a:cubicBezTo>
                              <a:cubicBezTo>
                                <a:pt x="9925540" y="-9267"/>
                                <a:pt x="10377208" y="32765"/>
                                <a:pt x="10546249" y="0"/>
                              </a:cubicBezTo>
                              <a:cubicBezTo>
                                <a:pt x="10620988" y="-365"/>
                                <a:pt x="10676303" y="52451"/>
                                <a:pt x="10671875" y="125626"/>
                              </a:cubicBezTo>
                              <a:cubicBezTo>
                                <a:pt x="10695297" y="278711"/>
                                <a:pt x="10678564" y="504161"/>
                                <a:pt x="10671875" y="628116"/>
                              </a:cubicBezTo>
                              <a:cubicBezTo>
                                <a:pt x="10662684" y="705076"/>
                                <a:pt x="10620704" y="747959"/>
                                <a:pt x="10546249" y="753742"/>
                              </a:cubicBezTo>
                              <a:cubicBezTo>
                                <a:pt x="10307748" y="720677"/>
                                <a:pt x="9996290" y="785541"/>
                                <a:pt x="9747335" y="753742"/>
                              </a:cubicBezTo>
                              <a:cubicBezTo>
                                <a:pt x="9498380" y="721943"/>
                                <a:pt x="9228911" y="730840"/>
                                <a:pt x="8844214" y="753742"/>
                              </a:cubicBezTo>
                              <a:cubicBezTo>
                                <a:pt x="8459517" y="776644"/>
                                <a:pt x="8414183" y="727882"/>
                                <a:pt x="8149506" y="753742"/>
                              </a:cubicBezTo>
                              <a:cubicBezTo>
                                <a:pt x="7884829" y="779602"/>
                                <a:pt x="7577227" y="785435"/>
                                <a:pt x="7246385" y="753742"/>
                              </a:cubicBezTo>
                              <a:cubicBezTo>
                                <a:pt x="6915543" y="722049"/>
                                <a:pt x="7055008" y="758645"/>
                                <a:pt x="6864296" y="753742"/>
                              </a:cubicBezTo>
                              <a:cubicBezTo>
                                <a:pt x="6673584" y="748839"/>
                                <a:pt x="6522910" y="729551"/>
                                <a:pt x="6378000" y="753742"/>
                              </a:cubicBezTo>
                              <a:cubicBezTo>
                                <a:pt x="6233090" y="777933"/>
                                <a:pt x="5967879" y="769960"/>
                                <a:pt x="5787498" y="753742"/>
                              </a:cubicBezTo>
                              <a:cubicBezTo>
                                <a:pt x="5607117" y="737524"/>
                                <a:pt x="5515847" y="746576"/>
                                <a:pt x="5405408" y="753742"/>
                              </a:cubicBezTo>
                              <a:cubicBezTo>
                                <a:pt x="5294969" y="760909"/>
                                <a:pt x="4786932" y="725167"/>
                                <a:pt x="4502288" y="753742"/>
                              </a:cubicBezTo>
                              <a:cubicBezTo>
                                <a:pt x="4217644" y="782317"/>
                                <a:pt x="3875911" y="747967"/>
                                <a:pt x="3703373" y="753742"/>
                              </a:cubicBezTo>
                              <a:cubicBezTo>
                                <a:pt x="3530835" y="759517"/>
                                <a:pt x="3352282" y="762461"/>
                                <a:pt x="3217077" y="753742"/>
                              </a:cubicBezTo>
                              <a:cubicBezTo>
                                <a:pt x="3081872" y="745023"/>
                                <a:pt x="2495001" y="780667"/>
                                <a:pt x="2313957" y="753742"/>
                              </a:cubicBezTo>
                              <a:cubicBezTo>
                                <a:pt x="2132913" y="726817"/>
                                <a:pt x="1919460" y="775935"/>
                                <a:pt x="1723455" y="753742"/>
                              </a:cubicBezTo>
                              <a:cubicBezTo>
                                <a:pt x="1527450" y="731549"/>
                                <a:pt x="1223129" y="763794"/>
                                <a:pt x="924540" y="753742"/>
                              </a:cubicBezTo>
                              <a:cubicBezTo>
                                <a:pt x="625952" y="743690"/>
                                <a:pt x="451143" y="757579"/>
                                <a:pt x="125626" y="753742"/>
                              </a:cubicBezTo>
                              <a:cubicBezTo>
                                <a:pt x="51372" y="751808"/>
                                <a:pt x="-6746" y="698527"/>
                                <a:pt x="0" y="628116"/>
                              </a:cubicBezTo>
                              <a:cubicBezTo>
                                <a:pt x="23322" y="519500"/>
                                <a:pt x="-14135" y="306309"/>
                                <a:pt x="0" y="125626"/>
                              </a:cubicBezTo>
                              <a:close/>
                            </a:path>
                            <a:path w="10671875" h="753742" stroke="0" extrusionOk="0">
                              <a:moveTo>
                                <a:pt x="0" y="125626"/>
                              </a:moveTo>
                              <a:cubicBezTo>
                                <a:pt x="2671" y="55797"/>
                                <a:pt x="55861" y="15634"/>
                                <a:pt x="125626" y="0"/>
                              </a:cubicBezTo>
                              <a:cubicBezTo>
                                <a:pt x="284708" y="-15988"/>
                                <a:pt x="365194" y="1055"/>
                                <a:pt x="507716" y="0"/>
                              </a:cubicBezTo>
                              <a:cubicBezTo>
                                <a:pt x="650238" y="-1055"/>
                                <a:pt x="800116" y="7580"/>
                                <a:pt x="889805" y="0"/>
                              </a:cubicBezTo>
                              <a:cubicBezTo>
                                <a:pt x="979494" y="-7580"/>
                                <a:pt x="1208110" y="-18739"/>
                                <a:pt x="1480307" y="0"/>
                              </a:cubicBezTo>
                              <a:cubicBezTo>
                                <a:pt x="1752504" y="18739"/>
                                <a:pt x="2075412" y="6059"/>
                                <a:pt x="2383428" y="0"/>
                              </a:cubicBezTo>
                              <a:cubicBezTo>
                                <a:pt x="2691444" y="-6059"/>
                                <a:pt x="2628174" y="-16776"/>
                                <a:pt x="2765517" y="0"/>
                              </a:cubicBezTo>
                              <a:cubicBezTo>
                                <a:pt x="2902860" y="16776"/>
                                <a:pt x="3049251" y="2561"/>
                                <a:pt x="3251813" y="0"/>
                              </a:cubicBezTo>
                              <a:cubicBezTo>
                                <a:pt x="3454375" y="-2561"/>
                                <a:pt x="3556180" y="7605"/>
                                <a:pt x="3738109" y="0"/>
                              </a:cubicBezTo>
                              <a:cubicBezTo>
                                <a:pt x="3920038" y="-7605"/>
                                <a:pt x="4201057" y="-7680"/>
                                <a:pt x="4328611" y="0"/>
                              </a:cubicBezTo>
                              <a:cubicBezTo>
                                <a:pt x="4456165" y="7680"/>
                                <a:pt x="4724000" y="27786"/>
                                <a:pt x="5023319" y="0"/>
                              </a:cubicBezTo>
                              <a:cubicBezTo>
                                <a:pt x="5322638" y="-27786"/>
                                <a:pt x="5235330" y="1064"/>
                                <a:pt x="5405408" y="0"/>
                              </a:cubicBezTo>
                              <a:cubicBezTo>
                                <a:pt x="5575486" y="-1064"/>
                                <a:pt x="5741719" y="24007"/>
                                <a:pt x="5891704" y="0"/>
                              </a:cubicBezTo>
                              <a:cubicBezTo>
                                <a:pt x="6041689" y="-24007"/>
                                <a:pt x="6345879" y="37542"/>
                                <a:pt x="6690618" y="0"/>
                              </a:cubicBezTo>
                              <a:cubicBezTo>
                                <a:pt x="7035357" y="-37542"/>
                                <a:pt x="7301614" y="-24418"/>
                                <a:pt x="7489533" y="0"/>
                              </a:cubicBezTo>
                              <a:cubicBezTo>
                                <a:pt x="7677453" y="24418"/>
                                <a:pt x="8161188" y="-26730"/>
                                <a:pt x="8392654" y="0"/>
                              </a:cubicBezTo>
                              <a:cubicBezTo>
                                <a:pt x="8624120" y="26730"/>
                                <a:pt x="8961219" y="-15400"/>
                                <a:pt x="9295774" y="0"/>
                              </a:cubicBezTo>
                              <a:cubicBezTo>
                                <a:pt x="9630329" y="15400"/>
                                <a:pt x="9530683" y="-4700"/>
                                <a:pt x="9677864" y="0"/>
                              </a:cubicBezTo>
                              <a:cubicBezTo>
                                <a:pt x="9825045" y="4700"/>
                                <a:pt x="10116050" y="29435"/>
                                <a:pt x="10546249" y="0"/>
                              </a:cubicBezTo>
                              <a:cubicBezTo>
                                <a:pt x="10631357" y="-1951"/>
                                <a:pt x="10679256" y="58613"/>
                                <a:pt x="10671875" y="125626"/>
                              </a:cubicBezTo>
                              <a:cubicBezTo>
                                <a:pt x="10685824" y="263201"/>
                                <a:pt x="10664787" y="478848"/>
                                <a:pt x="10671875" y="628116"/>
                              </a:cubicBezTo>
                              <a:cubicBezTo>
                                <a:pt x="10665559" y="699930"/>
                                <a:pt x="10620427" y="752278"/>
                                <a:pt x="10546249" y="753742"/>
                              </a:cubicBezTo>
                              <a:cubicBezTo>
                                <a:pt x="10375064" y="740163"/>
                                <a:pt x="10296622" y="751347"/>
                                <a:pt x="10164159" y="753742"/>
                              </a:cubicBezTo>
                              <a:cubicBezTo>
                                <a:pt x="10031696" y="756138"/>
                                <a:pt x="9664544" y="762708"/>
                                <a:pt x="9469451" y="753742"/>
                              </a:cubicBezTo>
                              <a:cubicBezTo>
                                <a:pt x="9274358" y="744776"/>
                                <a:pt x="9003118" y="778848"/>
                                <a:pt x="8878949" y="753742"/>
                              </a:cubicBezTo>
                              <a:cubicBezTo>
                                <a:pt x="8754780" y="728636"/>
                                <a:pt x="8624008" y="757803"/>
                                <a:pt x="8392654" y="753742"/>
                              </a:cubicBezTo>
                              <a:cubicBezTo>
                                <a:pt x="8161300" y="749681"/>
                                <a:pt x="8104608" y="744964"/>
                                <a:pt x="7906358" y="753742"/>
                              </a:cubicBezTo>
                              <a:cubicBezTo>
                                <a:pt x="7708108" y="762520"/>
                                <a:pt x="7593335" y="736822"/>
                                <a:pt x="7315856" y="753742"/>
                              </a:cubicBezTo>
                              <a:cubicBezTo>
                                <a:pt x="7038377" y="770662"/>
                                <a:pt x="6761407" y="749854"/>
                                <a:pt x="6516941" y="753742"/>
                              </a:cubicBezTo>
                              <a:cubicBezTo>
                                <a:pt x="6272476" y="757630"/>
                                <a:pt x="6233421" y="738560"/>
                                <a:pt x="6030646" y="753742"/>
                              </a:cubicBezTo>
                              <a:cubicBezTo>
                                <a:pt x="5827872" y="768924"/>
                                <a:pt x="5322267" y="736584"/>
                                <a:pt x="5127525" y="753742"/>
                              </a:cubicBezTo>
                              <a:cubicBezTo>
                                <a:pt x="4932783" y="770900"/>
                                <a:pt x="4406321" y="709945"/>
                                <a:pt x="4224404" y="753742"/>
                              </a:cubicBezTo>
                              <a:cubicBezTo>
                                <a:pt x="4042487" y="797539"/>
                                <a:pt x="3861369" y="737190"/>
                                <a:pt x="3738109" y="753742"/>
                              </a:cubicBezTo>
                              <a:cubicBezTo>
                                <a:pt x="3614850" y="770294"/>
                                <a:pt x="3542165" y="759218"/>
                                <a:pt x="3356019" y="753742"/>
                              </a:cubicBezTo>
                              <a:cubicBezTo>
                                <a:pt x="3169873" y="748267"/>
                                <a:pt x="2972722" y="723549"/>
                                <a:pt x="2661311" y="753742"/>
                              </a:cubicBezTo>
                              <a:cubicBezTo>
                                <a:pt x="2349900" y="783935"/>
                                <a:pt x="2391910" y="759424"/>
                                <a:pt x="2175015" y="753742"/>
                              </a:cubicBezTo>
                              <a:cubicBezTo>
                                <a:pt x="1958120" y="748060"/>
                                <a:pt x="1614110" y="753851"/>
                                <a:pt x="1376101" y="753742"/>
                              </a:cubicBezTo>
                              <a:cubicBezTo>
                                <a:pt x="1138092" y="753633"/>
                                <a:pt x="1084169" y="760995"/>
                                <a:pt x="994011" y="753742"/>
                              </a:cubicBezTo>
                              <a:cubicBezTo>
                                <a:pt x="903853" y="746490"/>
                                <a:pt x="489526" y="762147"/>
                                <a:pt x="125626" y="753742"/>
                              </a:cubicBezTo>
                              <a:cubicBezTo>
                                <a:pt x="59860" y="758215"/>
                                <a:pt x="250" y="691066"/>
                                <a:pt x="0" y="628116"/>
                              </a:cubicBezTo>
                              <a:cubicBezTo>
                                <a:pt x="11414" y="431989"/>
                                <a:pt x="-9257" y="304388"/>
                                <a:pt x="0" y="12562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37" name="Hình ảnh 36">
                  <a:extLst>
                    <a:ext uri="{FF2B5EF4-FFF2-40B4-BE49-F238E27FC236}">
                      <a16:creationId xmlns:a16="http://schemas.microsoft.com/office/drawing/2014/main" id="{D9F46F39-BACD-FB8B-22EB-AECCA679DE3D}"/>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16" name="Hộp Văn bản 15">
                <a:extLst>
                  <a:ext uri="{FF2B5EF4-FFF2-40B4-BE49-F238E27FC236}">
                    <a16:creationId xmlns:a16="http://schemas.microsoft.com/office/drawing/2014/main" id="{73347FD2-FECF-8CB2-1019-252C487B2B03}"/>
                  </a:ext>
                </a:extLst>
              </p:cNvPr>
              <p:cNvSpPr txBox="1"/>
              <p:nvPr/>
            </p:nvSpPr>
            <p:spPr>
              <a:xfrm>
                <a:off x="799195" y="2912305"/>
                <a:ext cx="8200328" cy="500090"/>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Vì sao tác giả nói vùng ngoại ô mang vẻ đẹp bình dị? </a:t>
                </a:r>
                <a:endParaRPr lang="en-US" sz="3733" kern="0" dirty="0">
                  <a:solidFill>
                    <a:prstClr val="black"/>
                  </a:solidFill>
                  <a:latin typeface="Calibri" panose="020F0502020204030204" pitchFamily="34" charset="0"/>
                  <a:cs typeface="Calibri" panose="020F0502020204030204" pitchFamily="34" charset="0"/>
                  <a:sym typeface="Arial"/>
                </a:endParaRPr>
              </a:p>
            </p:txBody>
          </p:sp>
        </p:grpSp>
        <p:grpSp>
          <p:nvGrpSpPr>
            <p:cNvPr id="21" name="Nhóm 20">
              <a:extLst>
                <a:ext uri="{FF2B5EF4-FFF2-40B4-BE49-F238E27FC236}">
                  <a16:creationId xmlns:a16="http://schemas.microsoft.com/office/drawing/2014/main" id="{C90E5912-C29A-695E-EDD7-CE55FF5E69BF}"/>
                </a:ext>
              </a:extLst>
            </p:cNvPr>
            <p:cNvGrpSpPr/>
            <p:nvPr/>
          </p:nvGrpSpPr>
          <p:grpSpPr>
            <a:xfrm>
              <a:off x="45898" y="4111103"/>
              <a:ext cx="7949645" cy="912598"/>
              <a:chOff x="50560" y="4156380"/>
              <a:chExt cx="7949645" cy="912598"/>
            </a:xfrm>
          </p:grpSpPr>
          <p:sp>
            <p:nvSpPr>
              <p:cNvPr id="43" name="Hình chữ nhật: Góc Tròn 42">
                <a:extLst>
                  <a:ext uri="{FF2B5EF4-FFF2-40B4-BE49-F238E27FC236}">
                    <a16:creationId xmlns:a16="http://schemas.microsoft.com/office/drawing/2014/main" id="{47BB34E5-9DDB-2637-3B37-7FE13C912F96}"/>
                  </a:ext>
                </a:extLst>
              </p:cNvPr>
              <p:cNvSpPr/>
              <p:nvPr/>
            </p:nvSpPr>
            <p:spPr>
              <a:xfrm>
                <a:off x="772155" y="4457258"/>
                <a:ext cx="6486746" cy="611720"/>
              </a:xfrm>
              <a:custGeom>
                <a:avLst/>
                <a:gdLst>
                  <a:gd name="connsiteX0" fmla="*/ 0 w 6486746"/>
                  <a:gd name="connsiteY0" fmla="*/ 101955 h 611720"/>
                  <a:gd name="connsiteX1" fmla="*/ 116767 w 6486746"/>
                  <a:gd name="connsiteY1" fmla="*/ 0 h 611720"/>
                  <a:gd name="connsiteX2" fmla="*/ 560176 w 6486746"/>
                  <a:gd name="connsiteY2" fmla="*/ 0 h 611720"/>
                  <a:gd name="connsiteX3" fmla="*/ 1003586 w 6486746"/>
                  <a:gd name="connsiteY3" fmla="*/ 0 h 611720"/>
                  <a:gd name="connsiteX4" fmla="*/ 1634591 w 6486746"/>
                  <a:gd name="connsiteY4" fmla="*/ 0 h 611720"/>
                  <a:gd name="connsiteX5" fmla="*/ 2015468 w 6486746"/>
                  <a:gd name="connsiteY5" fmla="*/ 0 h 611720"/>
                  <a:gd name="connsiteX6" fmla="*/ 2583943 w 6486746"/>
                  <a:gd name="connsiteY6" fmla="*/ 0 h 611720"/>
                  <a:gd name="connsiteX7" fmla="*/ 3214949 w 6486746"/>
                  <a:gd name="connsiteY7" fmla="*/ 0 h 611720"/>
                  <a:gd name="connsiteX8" fmla="*/ 3908486 w 6486746"/>
                  <a:gd name="connsiteY8" fmla="*/ 0 h 611720"/>
                  <a:gd name="connsiteX9" fmla="*/ 4289364 w 6486746"/>
                  <a:gd name="connsiteY9" fmla="*/ 0 h 611720"/>
                  <a:gd name="connsiteX10" fmla="*/ 4920370 w 6486746"/>
                  <a:gd name="connsiteY10" fmla="*/ 0 h 611720"/>
                  <a:gd name="connsiteX11" fmla="*/ 5301247 w 6486746"/>
                  <a:gd name="connsiteY11" fmla="*/ 0 h 611720"/>
                  <a:gd name="connsiteX12" fmla="*/ 5744657 w 6486746"/>
                  <a:gd name="connsiteY12" fmla="*/ 0 h 611720"/>
                  <a:gd name="connsiteX13" fmla="*/ 6369977 w 6486746"/>
                  <a:gd name="connsiteY13" fmla="*/ 0 h 611720"/>
                  <a:gd name="connsiteX14" fmla="*/ 6486746 w 6486746"/>
                  <a:gd name="connsiteY14" fmla="*/ 101955 h 611720"/>
                  <a:gd name="connsiteX15" fmla="*/ 6486746 w 6486746"/>
                  <a:gd name="connsiteY15" fmla="*/ 509764 h 611720"/>
                  <a:gd name="connsiteX16" fmla="*/ 6369977 w 6486746"/>
                  <a:gd name="connsiteY16" fmla="*/ 611720 h 611720"/>
                  <a:gd name="connsiteX17" fmla="*/ 5801504 w 6486746"/>
                  <a:gd name="connsiteY17" fmla="*/ 611720 h 611720"/>
                  <a:gd name="connsiteX18" fmla="*/ 5107966 w 6486746"/>
                  <a:gd name="connsiteY18" fmla="*/ 611720 h 611720"/>
                  <a:gd name="connsiteX19" fmla="*/ 4476960 w 6486746"/>
                  <a:gd name="connsiteY19" fmla="*/ 611720 h 611720"/>
                  <a:gd name="connsiteX20" fmla="*/ 4033551 w 6486746"/>
                  <a:gd name="connsiteY20" fmla="*/ 611720 h 611720"/>
                  <a:gd name="connsiteX21" fmla="*/ 3465077 w 6486746"/>
                  <a:gd name="connsiteY21" fmla="*/ 611720 h 611720"/>
                  <a:gd name="connsiteX22" fmla="*/ 3021667 w 6486746"/>
                  <a:gd name="connsiteY22" fmla="*/ 611720 h 611720"/>
                  <a:gd name="connsiteX23" fmla="*/ 2640790 w 6486746"/>
                  <a:gd name="connsiteY23" fmla="*/ 611720 h 611720"/>
                  <a:gd name="connsiteX24" fmla="*/ 2134848 w 6486746"/>
                  <a:gd name="connsiteY24" fmla="*/ 611720 h 611720"/>
                  <a:gd name="connsiteX25" fmla="*/ 1753971 w 6486746"/>
                  <a:gd name="connsiteY25" fmla="*/ 611720 h 611720"/>
                  <a:gd name="connsiteX26" fmla="*/ 1122965 w 6486746"/>
                  <a:gd name="connsiteY26" fmla="*/ 611720 h 611720"/>
                  <a:gd name="connsiteX27" fmla="*/ 116767 w 6486746"/>
                  <a:gd name="connsiteY27" fmla="*/ 611720 h 611720"/>
                  <a:gd name="connsiteX28" fmla="*/ 0 w 6486746"/>
                  <a:gd name="connsiteY28" fmla="*/ 509764 h 611720"/>
                  <a:gd name="connsiteX29" fmla="*/ 0 w 6486746"/>
                  <a:gd name="connsiteY29" fmla="*/ 101955 h 611720"/>
                  <a:gd name="connsiteX0" fmla="*/ 0 w 6486746"/>
                  <a:gd name="connsiteY0" fmla="*/ 101955 h 611720"/>
                  <a:gd name="connsiteX1" fmla="*/ 116767 w 6486746"/>
                  <a:gd name="connsiteY1" fmla="*/ 0 h 611720"/>
                  <a:gd name="connsiteX2" fmla="*/ 497644 w 6486746"/>
                  <a:gd name="connsiteY2" fmla="*/ 0 h 611720"/>
                  <a:gd name="connsiteX3" fmla="*/ 878522 w 6486746"/>
                  <a:gd name="connsiteY3" fmla="*/ 0 h 611720"/>
                  <a:gd name="connsiteX4" fmla="*/ 1384463 w 6486746"/>
                  <a:gd name="connsiteY4" fmla="*/ 0 h 611720"/>
                  <a:gd name="connsiteX5" fmla="*/ 2078000 w 6486746"/>
                  <a:gd name="connsiteY5" fmla="*/ 0 h 611720"/>
                  <a:gd name="connsiteX6" fmla="*/ 2458879 w 6486746"/>
                  <a:gd name="connsiteY6" fmla="*/ 0 h 611720"/>
                  <a:gd name="connsiteX7" fmla="*/ 2902288 w 6486746"/>
                  <a:gd name="connsiteY7" fmla="*/ 0 h 611720"/>
                  <a:gd name="connsiteX8" fmla="*/ 3345698 w 6486746"/>
                  <a:gd name="connsiteY8" fmla="*/ 0 h 611720"/>
                  <a:gd name="connsiteX9" fmla="*/ 3851639 w 6486746"/>
                  <a:gd name="connsiteY9" fmla="*/ 0 h 611720"/>
                  <a:gd name="connsiteX10" fmla="*/ 4420112 w 6486746"/>
                  <a:gd name="connsiteY10" fmla="*/ 0 h 611720"/>
                  <a:gd name="connsiteX11" fmla="*/ 4800990 w 6486746"/>
                  <a:gd name="connsiteY11" fmla="*/ 0 h 611720"/>
                  <a:gd name="connsiteX12" fmla="*/ 5244399 w 6486746"/>
                  <a:gd name="connsiteY12" fmla="*/ 0 h 611720"/>
                  <a:gd name="connsiteX13" fmla="*/ 5875405 w 6486746"/>
                  <a:gd name="connsiteY13" fmla="*/ 0 h 611720"/>
                  <a:gd name="connsiteX14" fmla="*/ 6369977 w 6486746"/>
                  <a:gd name="connsiteY14" fmla="*/ 0 h 611720"/>
                  <a:gd name="connsiteX15" fmla="*/ 6486746 w 6486746"/>
                  <a:gd name="connsiteY15" fmla="*/ 101955 h 611720"/>
                  <a:gd name="connsiteX16" fmla="*/ 6486746 w 6486746"/>
                  <a:gd name="connsiteY16" fmla="*/ 509764 h 611720"/>
                  <a:gd name="connsiteX17" fmla="*/ 6369977 w 6486746"/>
                  <a:gd name="connsiteY17" fmla="*/ 611720 h 611720"/>
                  <a:gd name="connsiteX18" fmla="*/ 5989100 w 6486746"/>
                  <a:gd name="connsiteY18" fmla="*/ 611720 h 611720"/>
                  <a:gd name="connsiteX19" fmla="*/ 5358095 w 6486746"/>
                  <a:gd name="connsiteY19" fmla="*/ 611720 h 611720"/>
                  <a:gd name="connsiteX20" fmla="*/ 4664557 w 6486746"/>
                  <a:gd name="connsiteY20" fmla="*/ 611720 h 611720"/>
                  <a:gd name="connsiteX21" fmla="*/ 3971018 w 6486746"/>
                  <a:gd name="connsiteY21" fmla="*/ 611720 h 611720"/>
                  <a:gd name="connsiteX22" fmla="*/ 3402545 w 6486746"/>
                  <a:gd name="connsiteY22" fmla="*/ 611720 h 611720"/>
                  <a:gd name="connsiteX23" fmla="*/ 2834071 w 6486746"/>
                  <a:gd name="connsiteY23" fmla="*/ 611720 h 611720"/>
                  <a:gd name="connsiteX24" fmla="*/ 2328129 w 6486746"/>
                  <a:gd name="connsiteY24" fmla="*/ 611720 h 611720"/>
                  <a:gd name="connsiteX25" fmla="*/ 1884720 w 6486746"/>
                  <a:gd name="connsiteY25" fmla="*/ 611720 h 611720"/>
                  <a:gd name="connsiteX26" fmla="*/ 1441310 w 6486746"/>
                  <a:gd name="connsiteY26" fmla="*/ 611720 h 611720"/>
                  <a:gd name="connsiteX27" fmla="*/ 935369 w 6486746"/>
                  <a:gd name="connsiteY27" fmla="*/ 611720 h 611720"/>
                  <a:gd name="connsiteX28" fmla="*/ 116767 w 6486746"/>
                  <a:gd name="connsiteY28" fmla="*/ 611720 h 611720"/>
                  <a:gd name="connsiteX29" fmla="*/ 0 w 6486746"/>
                  <a:gd name="connsiteY29" fmla="*/ 509764 h 611720"/>
                  <a:gd name="connsiteX30" fmla="*/ 0 w 6486746"/>
                  <a:gd name="connsiteY30" fmla="*/ 101955 h 611720"/>
                  <a:gd name="connsiteX0" fmla="*/ 0 w 6486746"/>
                  <a:gd name="connsiteY0" fmla="*/ 101955 h 611720"/>
                  <a:gd name="connsiteX1" fmla="*/ 116767 w 6486746"/>
                  <a:gd name="connsiteY1" fmla="*/ 0 h 611720"/>
                  <a:gd name="connsiteX2" fmla="*/ 560176 w 6486746"/>
                  <a:gd name="connsiteY2" fmla="*/ 0 h 611720"/>
                  <a:gd name="connsiteX3" fmla="*/ 1003586 w 6486746"/>
                  <a:gd name="connsiteY3" fmla="*/ 0 h 611720"/>
                  <a:gd name="connsiteX4" fmla="*/ 1634591 w 6486746"/>
                  <a:gd name="connsiteY4" fmla="*/ 0 h 611720"/>
                  <a:gd name="connsiteX5" fmla="*/ 2015468 w 6486746"/>
                  <a:gd name="connsiteY5" fmla="*/ 0 h 611720"/>
                  <a:gd name="connsiteX6" fmla="*/ 2583943 w 6486746"/>
                  <a:gd name="connsiteY6" fmla="*/ 0 h 611720"/>
                  <a:gd name="connsiteX7" fmla="*/ 3214949 w 6486746"/>
                  <a:gd name="connsiteY7" fmla="*/ 0 h 611720"/>
                  <a:gd name="connsiteX8" fmla="*/ 3908486 w 6486746"/>
                  <a:gd name="connsiteY8" fmla="*/ 0 h 611720"/>
                  <a:gd name="connsiteX9" fmla="*/ 4289364 w 6486746"/>
                  <a:gd name="connsiteY9" fmla="*/ 0 h 611720"/>
                  <a:gd name="connsiteX10" fmla="*/ 4920370 w 6486746"/>
                  <a:gd name="connsiteY10" fmla="*/ 0 h 611720"/>
                  <a:gd name="connsiteX11" fmla="*/ 5301247 w 6486746"/>
                  <a:gd name="connsiteY11" fmla="*/ 0 h 611720"/>
                  <a:gd name="connsiteX12" fmla="*/ 5744657 w 6486746"/>
                  <a:gd name="connsiteY12" fmla="*/ 0 h 611720"/>
                  <a:gd name="connsiteX13" fmla="*/ 6369977 w 6486746"/>
                  <a:gd name="connsiteY13" fmla="*/ 0 h 611720"/>
                  <a:gd name="connsiteX14" fmla="*/ 6486746 w 6486746"/>
                  <a:gd name="connsiteY14" fmla="*/ 101955 h 611720"/>
                  <a:gd name="connsiteX15" fmla="*/ 6486746 w 6486746"/>
                  <a:gd name="connsiteY15" fmla="*/ 509764 h 611720"/>
                  <a:gd name="connsiteX16" fmla="*/ 6369977 w 6486746"/>
                  <a:gd name="connsiteY16" fmla="*/ 611720 h 611720"/>
                  <a:gd name="connsiteX17" fmla="*/ 5801504 w 6486746"/>
                  <a:gd name="connsiteY17" fmla="*/ 611720 h 611720"/>
                  <a:gd name="connsiteX18" fmla="*/ 5107966 w 6486746"/>
                  <a:gd name="connsiteY18" fmla="*/ 611720 h 611720"/>
                  <a:gd name="connsiteX19" fmla="*/ 4476960 w 6486746"/>
                  <a:gd name="connsiteY19" fmla="*/ 611720 h 611720"/>
                  <a:gd name="connsiteX20" fmla="*/ 4033551 w 6486746"/>
                  <a:gd name="connsiteY20" fmla="*/ 611720 h 611720"/>
                  <a:gd name="connsiteX21" fmla="*/ 3465077 w 6486746"/>
                  <a:gd name="connsiteY21" fmla="*/ 611720 h 611720"/>
                  <a:gd name="connsiteX22" fmla="*/ 3021667 w 6486746"/>
                  <a:gd name="connsiteY22" fmla="*/ 611720 h 611720"/>
                  <a:gd name="connsiteX23" fmla="*/ 2640790 w 6486746"/>
                  <a:gd name="connsiteY23" fmla="*/ 611720 h 611720"/>
                  <a:gd name="connsiteX24" fmla="*/ 2134848 w 6486746"/>
                  <a:gd name="connsiteY24" fmla="*/ 611720 h 611720"/>
                  <a:gd name="connsiteX25" fmla="*/ 1753971 w 6486746"/>
                  <a:gd name="connsiteY25" fmla="*/ 611720 h 611720"/>
                  <a:gd name="connsiteX26" fmla="*/ 1122965 w 6486746"/>
                  <a:gd name="connsiteY26" fmla="*/ 611720 h 611720"/>
                  <a:gd name="connsiteX27" fmla="*/ 116767 w 6486746"/>
                  <a:gd name="connsiteY27" fmla="*/ 611720 h 611720"/>
                  <a:gd name="connsiteX28" fmla="*/ 0 w 6486746"/>
                  <a:gd name="connsiteY28" fmla="*/ 509764 h 611720"/>
                  <a:gd name="connsiteX29" fmla="*/ 0 w 6486746"/>
                  <a:gd name="connsiteY29" fmla="*/ 101955 h 61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486746" h="611720" fill="none" extrusionOk="0">
                    <a:moveTo>
                      <a:pt x="0" y="101955"/>
                    </a:moveTo>
                    <a:cubicBezTo>
                      <a:pt x="9799" y="15668"/>
                      <a:pt x="72108" y="-17449"/>
                      <a:pt x="116767" y="0"/>
                    </a:cubicBezTo>
                    <a:cubicBezTo>
                      <a:pt x="267747" y="22671"/>
                      <a:pt x="391483" y="-7961"/>
                      <a:pt x="560176" y="0"/>
                    </a:cubicBezTo>
                    <a:cubicBezTo>
                      <a:pt x="696587" y="-1286"/>
                      <a:pt x="921644" y="-53429"/>
                      <a:pt x="1003586" y="0"/>
                    </a:cubicBezTo>
                    <a:cubicBezTo>
                      <a:pt x="1057474" y="38573"/>
                      <a:pt x="1536840" y="-11435"/>
                      <a:pt x="1634591" y="0"/>
                    </a:cubicBezTo>
                    <a:cubicBezTo>
                      <a:pt x="1788805" y="9519"/>
                      <a:pt x="1871197" y="-21632"/>
                      <a:pt x="2015468" y="0"/>
                    </a:cubicBezTo>
                    <a:cubicBezTo>
                      <a:pt x="2077009" y="61751"/>
                      <a:pt x="2314303" y="30386"/>
                      <a:pt x="2583943" y="0"/>
                    </a:cubicBezTo>
                    <a:cubicBezTo>
                      <a:pt x="2821688" y="34986"/>
                      <a:pt x="3040119" y="-21196"/>
                      <a:pt x="3214949" y="0"/>
                    </a:cubicBezTo>
                    <a:cubicBezTo>
                      <a:pt x="3255297" y="-33460"/>
                      <a:pt x="3614202" y="69342"/>
                      <a:pt x="3908486" y="0"/>
                    </a:cubicBezTo>
                    <a:cubicBezTo>
                      <a:pt x="4161898" y="-1712"/>
                      <a:pt x="4148021" y="8988"/>
                      <a:pt x="4289364" y="0"/>
                    </a:cubicBezTo>
                    <a:cubicBezTo>
                      <a:pt x="4322695" y="47883"/>
                      <a:pt x="4631063" y="-802"/>
                      <a:pt x="4920370" y="0"/>
                    </a:cubicBezTo>
                    <a:cubicBezTo>
                      <a:pt x="5177243" y="-22596"/>
                      <a:pt x="5193711" y="-4695"/>
                      <a:pt x="5301247" y="0"/>
                    </a:cubicBezTo>
                    <a:cubicBezTo>
                      <a:pt x="5391910" y="25878"/>
                      <a:pt x="5588992" y="21097"/>
                      <a:pt x="5744657" y="0"/>
                    </a:cubicBezTo>
                    <a:cubicBezTo>
                      <a:pt x="5887805" y="62921"/>
                      <a:pt x="6242364" y="5979"/>
                      <a:pt x="6369977" y="0"/>
                    </a:cubicBezTo>
                    <a:cubicBezTo>
                      <a:pt x="6437826" y="8570"/>
                      <a:pt x="6470298" y="63605"/>
                      <a:pt x="6486746" y="101955"/>
                    </a:cubicBezTo>
                    <a:cubicBezTo>
                      <a:pt x="6488851" y="302313"/>
                      <a:pt x="6499518" y="306460"/>
                      <a:pt x="6486746" y="509764"/>
                    </a:cubicBezTo>
                    <a:cubicBezTo>
                      <a:pt x="6466464" y="573280"/>
                      <a:pt x="6435466" y="634151"/>
                      <a:pt x="6369977" y="611720"/>
                    </a:cubicBezTo>
                    <a:cubicBezTo>
                      <a:pt x="6081503" y="612617"/>
                      <a:pt x="6057762" y="616419"/>
                      <a:pt x="5801504" y="611720"/>
                    </a:cubicBezTo>
                    <a:cubicBezTo>
                      <a:pt x="5555152" y="553899"/>
                      <a:pt x="5450334" y="584122"/>
                      <a:pt x="5107966" y="611720"/>
                    </a:cubicBezTo>
                    <a:cubicBezTo>
                      <a:pt x="4770042" y="662057"/>
                      <a:pt x="4652988" y="649523"/>
                      <a:pt x="4476960" y="611720"/>
                    </a:cubicBezTo>
                    <a:cubicBezTo>
                      <a:pt x="4361355" y="567064"/>
                      <a:pt x="4136228" y="653096"/>
                      <a:pt x="4033551" y="611720"/>
                    </a:cubicBezTo>
                    <a:cubicBezTo>
                      <a:pt x="3962311" y="621992"/>
                      <a:pt x="3572256" y="654896"/>
                      <a:pt x="3465077" y="611720"/>
                    </a:cubicBezTo>
                    <a:cubicBezTo>
                      <a:pt x="3332626" y="585867"/>
                      <a:pt x="3255153" y="634219"/>
                      <a:pt x="3021667" y="611720"/>
                    </a:cubicBezTo>
                    <a:cubicBezTo>
                      <a:pt x="2822935" y="595241"/>
                      <a:pt x="2756083" y="630441"/>
                      <a:pt x="2640790" y="611720"/>
                    </a:cubicBezTo>
                    <a:cubicBezTo>
                      <a:pt x="2523297" y="607930"/>
                      <a:pt x="2238636" y="615045"/>
                      <a:pt x="2134848" y="611720"/>
                    </a:cubicBezTo>
                    <a:cubicBezTo>
                      <a:pt x="2002273" y="615329"/>
                      <a:pt x="1861190" y="575972"/>
                      <a:pt x="1753971" y="611720"/>
                    </a:cubicBezTo>
                    <a:cubicBezTo>
                      <a:pt x="1600964" y="600446"/>
                      <a:pt x="1246732" y="614357"/>
                      <a:pt x="1122965" y="611720"/>
                    </a:cubicBezTo>
                    <a:cubicBezTo>
                      <a:pt x="1019722" y="648556"/>
                      <a:pt x="459458" y="691501"/>
                      <a:pt x="116767" y="611720"/>
                    </a:cubicBezTo>
                    <a:cubicBezTo>
                      <a:pt x="75411" y="608083"/>
                      <a:pt x="107" y="555438"/>
                      <a:pt x="0" y="509764"/>
                    </a:cubicBezTo>
                    <a:cubicBezTo>
                      <a:pt x="38598" y="418744"/>
                      <a:pt x="-21926" y="283562"/>
                      <a:pt x="0" y="101955"/>
                    </a:cubicBezTo>
                    <a:close/>
                  </a:path>
                  <a:path w="6486746" h="611720" stroke="0" extrusionOk="0">
                    <a:moveTo>
                      <a:pt x="0" y="101955"/>
                    </a:moveTo>
                    <a:cubicBezTo>
                      <a:pt x="16521" y="51433"/>
                      <a:pt x="35982" y="15043"/>
                      <a:pt x="116767" y="0"/>
                    </a:cubicBezTo>
                    <a:cubicBezTo>
                      <a:pt x="232278" y="-26017"/>
                      <a:pt x="374648" y="-15061"/>
                      <a:pt x="497644" y="0"/>
                    </a:cubicBezTo>
                    <a:cubicBezTo>
                      <a:pt x="619182" y="20970"/>
                      <a:pt x="784338" y="8293"/>
                      <a:pt x="878522" y="0"/>
                    </a:cubicBezTo>
                    <a:cubicBezTo>
                      <a:pt x="1046045" y="-2938"/>
                      <a:pt x="1157425" y="-9347"/>
                      <a:pt x="1384463" y="0"/>
                    </a:cubicBezTo>
                    <a:cubicBezTo>
                      <a:pt x="1643522" y="-17551"/>
                      <a:pt x="1767428" y="75102"/>
                      <a:pt x="2078000" y="0"/>
                    </a:cubicBezTo>
                    <a:cubicBezTo>
                      <a:pt x="2379558" y="-21521"/>
                      <a:pt x="2356202" y="2342"/>
                      <a:pt x="2458879" y="0"/>
                    </a:cubicBezTo>
                    <a:cubicBezTo>
                      <a:pt x="2534378" y="5944"/>
                      <a:pt x="2775293" y="10641"/>
                      <a:pt x="2902288" y="0"/>
                    </a:cubicBezTo>
                    <a:cubicBezTo>
                      <a:pt x="2997586" y="39109"/>
                      <a:pt x="3223702" y="3815"/>
                      <a:pt x="3345698" y="0"/>
                    </a:cubicBezTo>
                    <a:cubicBezTo>
                      <a:pt x="3503645" y="7050"/>
                      <a:pt x="3660122" y="27014"/>
                      <a:pt x="3851639" y="0"/>
                    </a:cubicBezTo>
                    <a:cubicBezTo>
                      <a:pt x="4069979" y="-22802"/>
                      <a:pt x="4156534" y="7683"/>
                      <a:pt x="4420112" y="0"/>
                    </a:cubicBezTo>
                    <a:cubicBezTo>
                      <a:pt x="4714534" y="-15693"/>
                      <a:pt x="4669632" y="6994"/>
                      <a:pt x="4800990" y="0"/>
                    </a:cubicBezTo>
                    <a:cubicBezTo>
                      <a:pt x="4895997" y="-1880"/>
                      <a:pt x="5108054" y="38150"/>
                      <a:pt x="5244399" y="0"/>
                    </a:cubicBezTo>
                    <a:cubicBezTo>
                      <a:pt x="5435136" y="32976"/>
                      <a:pt x="5578680" y="54883"/>
                      <a:pt x="5875405" y="0"/>
                    </a:cubicBezTo>
                    <a:cubicBezTo>
                      <a:pt x="6156797" y="-4773"/>
                      <a:pt x="6218197" y="2684"/>
                      <a:pt x="6369977" y="0"/>
                    </a:cubicBezTo>
                    <a:cubicBezTo>
                      <a:pt x="6431193" y="4598"/>
                      <a:pt x="6477873" y="65518"/>
                      <a:pt x="6486746" y="101955"/>
                    </a:cubicBezTo>
                    <a:cubicBezTo>
                      <a:pt x="6485020" y="172612"/>
                      <a:pt x="6486659" y="387676"/>
                      <a:pt x="6486746" y="509764"/>
                    </a:cubicBezTo>
                    <a:cubicBezTo>
                      <a:pt x="6484133" y="579159"/>
                      <a:pt x="6410805" y="620874"/>
                      <a:pt x="6369977" y="611720"/>
                    </a:cubicBezTo>
                    <a:cubicBezTo>
                      <a:pt x="6202861" y="622559"/>
                      <a:pt x="6151770" y="616777"/>
                      <a:pt x="5989100" y="611720"/>
                    </a:cubicBezTo>
                    <a:cubicBezTo>
                      <a:pt x="5769050" y="604865"/>
                      <a:pt x="5533738" y="611270"/>
                      <a:pt x="5358095" y="611720"/>
                    </a:cubicBezTo>
                    <a:cubicBezTo>
                      <a:pt x="5193238" y="732977"/>
                      <a:pt x="4862373" y="702296"/>
                      <a:pt x="4664557" y="611720"/>
                    </a:cubicBezTo>
                    <a:cubicBezTo>
                      <a:pt x="4418446" y="531136"/>
                      <a:pt x="4162795" y="641777"/>
                      <a:pt x="3971018" y="611720"/>
                    </a:cubicBezTo>
                    <a:cubicBezTo>
                      <a:pt x="3814797" y="641337"/>
                      <a:pt x="3647085" y="653571"/>
                      <a:pt x="3402545" y="611720"/>
                    </a:cubicBezTo>
                    <a:cubicBezTo>
                      <a:pt x="3149230" y="638851"/>
                      <a:pt x="2975393" y="618894"/>
                      <a:pt x="2834071" y="611720"/>
                    </a:cubicBezTo>
                    <a:cubicBezTo>
                      <a:pt x="2704154" y="575396"/>
                      <a:pt x="2546466" y="648761"/>
                      <a:pt x="2328129" y="611720"/>
                    </a:cubicBezTo>
                    <a:cubicBezTo>
                      <a:pt x="2097216" y="625536"/>
                      <a:pt x="2032777" y="603717"/>
                      <a:pt x="1884720" y="611720"/>
                    </a:cubicBezTo>
                    <a:cubicBezTo>
                      <a:pt x="1717333" y="582385"/>
                      <a:pt x="1542504" y="591907"/>
                      <a:pt x="1441310" y="611720"/>
                    </a:cubicBezTo>
                    <a:cubicBezTo>
                      <a:pt x="1303707" y="650403"/>
                      <a:pt x="1134962" y="623556"/>
                      <a:pt x="935369" y="611720"/>
                    </a:cubicBezTo>
                    <a:cubicBezTo>
                      <a:pt x="719947" y="676854"/>
                      <a:pt x="388193" y="541930"/>
                      <a:pt x="116767" y="611720"/>
                    </a:cubicBezTo>
                    <a:cubicBezTo>
                      <a:pt x="40810" y="590224"/>
                      <a:pt x="-24608" y="566967"/>
                      <a:pt x="0" y="509764"/>
                    </a:cubicBezTo>
                    <a:cubicBezTo>
                      <a:pt x="-14698" y="350187"/>
                      <a:pt x="-12443" y="283160"/>
                      <a:pt x="0" y="101955"/>
                    </a:cubicBezTo>
                    <a:close/>
                  </a:path>
                  <a:path w="6486746" h="611720" fill="none" stroke="0" extrusionOk="0">
                    <a:moveTo>
                      <a:pt x="0" y="101955"/>
                    </a:moveTo>
                    <a:cubicBezTo>
                      <a:pt x="-3484" y="37862"/>
                      <a:pt x="52792" y="-1062"/>
                      <a:pt x="116767" y="0"/>
                    </a:cubicBezTo>
                    <a:cubicBezTo>
                      <a:pt x="248276" y="48036"/>
                      <a:pt x="426630" y="13816"/>
                      <a:pt x="560176" y="0"/>
                    </a:cubicBezTo>
                    <a:cubicBezTo>
                      <a:pt x="725183" y="-32878"/>
                      <a:pt x="928335" y="-41559"/>
                      <a:pt x="1003586" y="0"/>
                    </a:cubicBezTo>
                    <a:cubicBezTo>
                      <a:pt x="1133403" y="45877"/>
                      <a:pt x="1491906" y="-29559"/>
                      <a:pt x="1634591" y="0"/>
                    </a:cubicBezTo>
                    <a:cubicBezTo>
                      <a:pt x="1807641" y="5360"/>
                      <a:pt x="1878839" y="-1213"/>
                      <a:pt x="2015468" y="0"/>
                    </a:cubicBezTo>
                    <a:cubicBezTo>
                      <a:pt x="2152825" y="1167"/>
                      <a:pt x="2346448" y="29079"/>
                      <a:pt x="2583943" y="0"/>
                    </a:cubicBezTo>
                    <a:cubicBezTo>
                      <a:pt x="2773035" y="13118"/>
                      <a:pt x="3090020" y="-14249"/>
                      <a:pt x="3214949" y="0"/>
                    </a:cubicBezTo>
                    <a:cubicBezTo>
                      <a:pt x="3378553" y="-38657"/>
                      <a:pt x="3642062" y="5623"/>
                      <a:pt x="3908486" y="0"/>
                    </a:cubicBezTo>
                    <a:cubicBezTo>
                      <a:pt x="4167225" y="-6189"/>
                      <a:pt x="4159674" y="10626"/>
                      <a:pt x="4289364" y="0"/>
                    </a:cubicBezTo>
                    <a:cubicBezTo>
                      <a:pt x="4487381" y="-27346"/>
                      <a:pt x="4714589" y="46904"/>
                      <a:pt x="4920370" y="0"/>
                    </a:cubicBezTo>
                    <a:cubicBezTo>
                      <a:pt x="5177242" y="-20112"/>
                      <a:pt x="5213210" y="1347"/>
                      <a:pt x="5301247" y="0"/>
                    </a:cubicBezTo>
                    <a:cubicBezTo>
                      <a:pt x="5433066" y="-16706"/>
                      <a:pt x="5593268" y="2494"/>
                      <a:pt x="5744657" y="0"/>
                    </a:cubicBezTo>
                    <a:cubicBezTo>
                      <a:pt x="5956068" y="3007"/>
                      <a:pt x="6191341" y="22938"/>
                      <a:pt x="6369977" y="0"/>
                    </a:cubicBezTo>
                    <a:cubicBezTo>
                      <a:pt x="6422522" y="-8489"/>
                      <a:pt x="6475258" y="64065"/>
                      <a:pt x="6486746" y="101955"/>
                    </a:cubicBezTo>
                    <a:cubicBezTo>
                      <a:pt x="6479882" y="298042"/>
                      <a:pt x="6505056" y="309727"/>
                      <a:pt x="6486746" y="509764"/>
                    </a:cubicBezTo>
                    <a:cubicBezTo>
                      <a:pt x="6471543" y="568850"/>
                      <a:pt x="6449192" y="620564"/>
                      <a:pt x="6369977" y="611720"/>
                    </a:cubicBezTo>
                    <a:cubicBezTo>
                      <a:pt x="6088362" y="611161"/>
                      <a:pt x="6053838" y="622626"/>
                      <a:pt x="5801504" y="611720"/>
                    </a:cubicBezTo>
                    <a:cubicBezTo>
                      <a:pt x="5537910" y="584279"/>
                      <a:pt x="5401761" y="592054"/>
                      <a:pt x="5107966" y="611720"/>
                    </a:cubicBezTo>
                    <a:cubicBezTo>
                      <a:pt x="4827958" y="649935"/>
                      <a:pt x="4589030" y="664412"/>
                      <a:pt x="4476960" y="611720"/>
                    </a:cubicBezTo>
                    <a:cubicBezTo>
                      <a:pt x="4326194" y="604078"/>
                      <a:pt x="4131710" y="623057"/>
                      <a:pt x="4033551" y="611720"/>
                    </a:cubicBezTo>
                    <a:cubicBezTo>
                      <a:pt x="3933809" y="590945"/>
                      <a:pt x="3608659" y="588503"/>
                      <a:pt x="3465077" y="611720"/>
                    </a:cubicBezTo>
                    <a:cubicBezTo>
                      <a:pt x="3314381" y="584260"/>
                      <a:pt x="3222547" y="599818"/>
                      <a:pt x="3021667" y="611720"/>
                    </a:cubicBezTo>
                    <a:cubicBezTo>
                      <a:pt x="2804543" y="599086"/>
                      <a:pt x="2766711" y="634500"/>
                      <a:pt x="2640790" y="611720"/>
                    </a:cubicBezTo>
                    <a:cubicBezTo>
                      <a:pt x="2493021" y="594421"/>
                      <a:pt x="2279911" y="575418"/>
                      <a:pt x="2134848" y="611720"/>
                    </a:cubicBezTo>
                    <a:cubicBezTo>
                      <a:pt x="1998321" y="603295"/>
                      <a:pt x="1839122" y="607917"/>
                      <a:pt x="1753971" y="611720"/>
                    </a:cubicBezTo>
                    <a:cubicBezTo>
                      <a:pt x="1658324" y="640923"/>
                      <a:pt x="1275588" y="551567"/>
                      <a:pt x="1122965" y="611720"/>
                    </a:cubicBezTo>
                    <a:cubicBezTo>
                      <a:pt x="1066112" y="637890"/>
                      <a:pt x="485329" y="593338"/>
                      <a:pt x="116767" y="611720"/>
                    </a:cubicBezTo>
                    <a:cubicBezTo>
                      <a:pt x="69354" y="595815"/>
                      <a:pt x="6465" y="561105"/>
                      <a:pt x="0" y="509764"/>
                    </a:cubicBezTo>
                    <a:cubicBezTo>
                      <a:pt x="27220" y="367279"/>
                      <a:pt x="8210" y="302842"/>
                      <a:pt x="0" y="101955"/>
                    </a:cubicBezTo>
                    <a:close/>
                  </a:path>
                  <a:path w="6486746" h="611720" fill="none" stroke="0" extrusionOk="0">
                    <a:moveTo>
                      <a:pt x="0" y="101955"/>
                    </a:moveTo>
                    <a:cubicBezTo>
                      <a:pt x="8090" y="25689"/>
                      <a:pt x="63520" y="-952"/>
                      <a:pt x="116767" y="0"/>
                    </a:cubicBezTo>
                    <a:cubicBezTo>
                      <a:pt x="258701" y="15386"/>
                      <a:pt x="396662" y="13917"/>
                      <a:pt x="560176" y="0"/>
                    </a:cubicBezTo>
                    <a:cubicBezTo>
                      <a:pt x="708011" y="-13335"/>
                      <a:pt x="917295" y="-45702"/>
                      <a:pt x="1003586" y="0"/>
                    </a:cubicBezTo>
                    <a:cubicBezTo>
                      <a:pt x="1092542" y="51598"/>
                      <a:pt x="1510018" y="-14057"/>
                      <a:pt x="1634591" y="0"/>
                    </a:cubicBezTo>
                    <a:cubicBezTo>
                      <a:pt x="1805804" y="5580"/>
                      <a:pt x="1879901" y="-12931"/>
                      <a:pt x="2015468" y="0"/>
                    </a:cubicBezTo>
                    <a:cubicBezTo>
                      <a:pt x="2137343" y="72520"/>
                      <a:pt x="2338900" y="38696"/>
                      <a:pt x="2583943" y="0"/>
                    </a:cubicBezTo>
                    <a:cubicBezTo>
                      <a:pt x="2785912" y="31412"/>
                      <a:pt x="3066051" y="779"/>
                      <a:pt x="3214949" y="0"/>
                    </a:cubicBezTo>
                    <a:cubicBezTo>
                      <a:pt x="3312934" y="-47329"/>
                      <a:pt x="3616259" y="57521"/>
                      <a:pt x="3908486" y="0"/>
                    </a:cubicBezTo>
                    <a:cubicBezTo>
                      <a:pt x="4168548" y="-2318"/>
                      <a:pt x="4152017" y="10285"/>
                      <a:pt x="4289364" y="0"/>
                    </a:cubicBezTo>
                    <a:cubicBezTo>
                      <a:pt x="4404037" y="21647"/>
                      <a:pt x="4676207" y="20672"/>
                      <a:pt x="4920370" y="0"/>
                    </a:cubicBezTo>
                    <a:cubicBezTo>
                      <a:pt x="5172991" y="-20625"/>
                      <a:pt x="5195252" y="-8207"/>
                      <a:pt x="5301247" y="0"/>
                    </a:cubicBezTo>
                    <a:cubicBezTo>
                      <a:pt x="5422308" y="8806"/>
                      <a:pt x="5588516" y="10195"/>
                      <a:pt x="5744657" y="0"/>
                    </a:cubicBezTo>
                    <a:cubicBezTo>
                      <a:pt x="5900666" y="2070"/>
                      <a:pt x="6231852" y="5459"/>
                      <a:pt x="6369977" y="0"/>
                    </a:cubicBezTo>
                    <a:cubicBezTo>
                      <a:pt x="6434586" y="-1529"/>
                      <a:pt x="6472042" y="52998"/>
                      <a:pt x="6486746" y="101955"/>
                    </a:cubicBezTo>
                    <a:cubicBezTo>
                      <a:pt x="6487660" y="301680"/>
                      <a:pt x="6500430" y="308307"/>
                      <a:pt x="6486746" y="509764"/>
                    </a:cubicBezTo>
                    <a:cubicBezTo>
                      <a:pt x="6469059" y="568125"/>
                      <a:pt x="6442874" y="632185"/>
                      <a:pt x="6369977" y="611720"/>
                    </a:cubicBezTo>
                    <a:cubicBezTo>
                      <a:pt x="6084957" y="611475"/>
                      <a:pt x="6051750" y="620701"/>
                      <a:pt x="5801504" y="611720"/>
                    </a:cubicBezTo>
                    <a:cubicBezTo>
                      <a:pt x="5561944" y="563989"/>
                      <a:pt x="5438866" y="592445"/>
                      <a:pt x="5107966" y="611720"/>
                    </a:cubicBezTo>
                    <a:cubicBezTo>
                      <a:pt x="4798726" y="661581"/>
                      <a:pt x="4636982" y="681919"/>
                      <a:pt x="4476960" y="611720"/>
                    </a:cubicBezTo>
                    <a:cubicBezTo>
                      <a:pt x="4356711" y="574854"/>
                      <a:pt x="4130761" y="628711"/>
                      <a:pt x="4033551" y="611720"/>
                    </a:cubicBezTo>
                    <a:cubicBezTo>
                      <a:pt x="3960877" y="609952"/>
                      <a:pt x="3586338" y="609150"/>
                      <a:pt x="3465077" y="611720"/>
                    </a:cubicBezTo>
                    <a:cubicBezTo>
                      <a:pt x="3339270" y="579960"/>
                      <a:pt x="3247354" y="623808"/>
                      <a:pt x="3021667" y="611720"/>
                    </a:cubicBezTo>
                    <a:cubicBezTo>
                      <a:pt x="2810798" y="590062"/>
                      <a:pt x="2756010" y="632843"/>
                      <a:pt x="2640790" y="611720"/>
                    </a:cubicBezTo>
                    <a:cubicBezTo>
                      <a:pt x="2500512" y="586220"/>
                      <a:pt x="2246056" y="602578"/>
                      <a:pt x="2134848" y="611720"/>
                    </a:cubicBezTo>
                    <a:cubicBezTo>
                      <a:pt x="1982670" y="598180"/>
                      <a:pt x="1856551" y="570413"/>
                      <a:pt x="1753971" y="611720"/>
                    </a:cubicBezTo>
                    <a:cubicBezTo>
                      <a:pt x="1612529" y="606637"/>
                      <a:pt x="1254351" y="585377"/>
                      <a:pt x="1122965" y="611720"/>
                    </a:cubicBezTo>
                    <a:cubicBezTo>
                      <a:pt x="1074706" y="654477"/>
                      <a:pt x="479604" y="647471"/>
                      <a:pt x="116767" y="611720"/>
                    </a:cubicBezTo>
                    <a:cubicBezTo>
                      <a:pt x="75567" y="606294"/>
                      <a:pt x="-12334" y="565360"/>
                      <a:pt x="0" y="509764"/>
                    </a:cubicBezTo>
                    <a:cubicBezTo>
                      <a:pt x="44372" y="378524"/>
                      <a:pt x="-6198" y="297453"/>
                      <a:pt x="0" y="101955"/>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custGeom>
                        <a:avLst/>
                        <a:gdLst>
                          <a:gd name="connsiteX0" fmla="*/ 0 w 8648995"/>
                          <a:gd name="connsiteY0" fmla="*/ 135940 h 815626"/>
                          <a:gd name="connsiteX1" fmla="*/ 155690 w 8648995"/>
                          <a:gd name="connsiteY1" fmla="*/ 0 h 815626"/>
                          <a:gd name="connsiteX2" fmla="*/ 746902 w 8648995"/>
                          <a:gd name="connsiteY2" fmla="*/ 0 h 815626"/>
                          <a:gd name="connsiteX3" fmla="*/ 1338115 w 8648995"/>
                          <a:gd name="connsiteY3" fmla="*/ 0 h 815626"/>
                          <a:gd name="connsiteX4" fmla="*/ 2179456 w 8648995"/>
                          <a:gd name="connsiteY4" fmla="*/ 0 h 815626"/>
                          <a:gd name="connsiteX5" fmla="*/ 2687292 w 8648995"/>
                          <a:gd name="connsiteY5" fmla="*/ 0 h 815626"/>
                          <a:gd name="connsiteX6" fmla="*/ 3445258 w 8648995"/>
                          <a:gd name="connsiteY6" fmla="*/ 0 h 815626"/>
                          <a:gd name="connsiteX7" fmla="*/ 4286599 w 8648995"/>
                          <a:gd name="connsiteY7" fmla="*/ 0 h 815626"/>
                          <a:gd name="connsiteX8" fmla="*/ 5211316 w 8648995"/>
                          <a:gd name="connsiteY8" fmla="*/ 0 h 815626"/>
                          <a:gd name="connsiteX9" fmla="*/ 5719153 w 8648995"/>
                          <a:gd name="connsiteY9" fmla="*/ 0 h 815626"/>
                          <a:gd name="connsiteX10" fmla="*/ 6560494 w 8648995"/>
                          <a:gd name="connsiteY10" fmla="*/ 0 h 815626"/>
                          <a:gd name="connsiteX11" fmla="*/ 7068330 w 8648995"/>
                          <a:gd name="connsiteY11" fmla="*/ 0 h 815626"/>
                          <a:gd name="connsiteX12" fmla="*/ 7659543 w 8648995"/>
                          <a:gd name="connsiteY12" fmla="*/ 0 h 815626"/>
                          <a:gd name="connsiteX13" fmla="*/ 8493304 w 8648995"/>
                          <a:gd name="connsiteY13" fmla="*/ 0 h 815626"/>
                          <a:gd name="connsiteX14" fmla="*/ 8648995 w 8648995"/>
                          <a:gd name="connsiteY14" fmla="*/ 135940 h 815626"/>
                          <a:gd name="connsiteX15" fmla="*/ 8648995 w 8648995"/>
                          <a:gd name="connsiteY15" fmla="*/ 679685 h 815626"/>
                          <a:gd name="connsiteX16" fmla="*/ 8493304 w 8648995"/>
                          <a:gd name="connsiteY16" fmla="*/ 815626 h 815626"/>
                          <a:gd name="connsiteX17" fmla="*/ 7735339 w 8648995"/>
                          <a:gd name="connsiteY17" fmla="*/ 815626 h 815626"/>
                          <a:gd name="connsiteX18" fmla="*/ 6810622 w 8648995"/>
                          <a:gd name="connsiteY18" fmla="*/ 815626 h 815626"/>
                          <a:gd name="connsiteX19" fmla="*/ 5969281 w 8648995"/>
                          <a:gd name="connsiteY19" fmla="*/ 815626 h 815626"/>
                          <a:gd name="connsiteX20" fmla="*/ 5378069 w 8648995"/>
                          <a:gd name="connsiteY20" fmla="*/ 815626 h 815626"/>
                          <a:gd name="connsiteX21" fmla="*/ 4620104 w 8648995"/>
                          <a:gd name="connsiteY21" fmla="*/ 815626 h 815626"/>
                          <a:gd name="connsiteX22" fmla="*/ 4028890 w 8648995"/>
                          <a:gd name="connsiteY22" fmla="*/ 815626 h 815626"/>
                          <a:gd name="connsiteX23" fmla="*/ 3521054 w 8648995"/>
                          <a:gd name="connsiteY23" fmla="*/ 815626 h 815626"/>
                          <a:gd name="connsiteX24" fmla="*/ 2846465 w 8648995"/>
                          <a:gd name="connsiteY24" fmla="*/ 815626 h 815626"/>
                          <a:gd name="connsiteX25" fmla="*/ 2338629 w 8648995"/>
                          <a:gd name="connsiteY25" fmla="*/ 815626 h 815626"/>
                          <a:gd name="connsiteX26" fmla="*/ 1497288 w 8648995"/>
                          <a:gd name="connsiteY26" fmla="*/ 815626 h 815626"/>
                          <a:gd name="connsiteX27" fmla="*/ 155690 w 8648995"/>
                          <a:gd name="connsiteY27" fmla="*/ 815626 h 815626"/>
                          <a:gd name="connsiteX28" fmla="*/ 0 w 8648995"/>
                          <a:gd name="connsiteY28" fmla="*/ 679685 h 815626"/>
                          <a:gd name="connsiteX29" fmla="*/ 0 w 8648995"/>
                          <a:gd name="connsiteY29" fmla="*/ 135940 h 815626"/>
                          <a:gd name="connsiteX0" fmla="*/ 0 w 8648995"/>
                          <a:gd name="connsiteY0" fmla="*/ 135940 h 815626"/>
                          <a:gd name="connsiteX1" fmla="*/ 155690 w 8648995"/>
                          <a:gd name="connsiteY1" fmla="*/ 0 h 815626"/>
                          <a:gd name="connsiteX2" fmla="*/ 663526 w 8648995"/>
                          <a:gd name="connsiteY2" fmla="*/ 0 h 815626"/>
                          <a:gd name="connsiteX3" fmla="*/ 1171363 w 8648995"/>
                          <a:gd name="connsiteY3" fmla="*/ 0 h 815626"/>
                          <a:gd name="connsiteX4" fmla="*/ 1845951 w 8648995"/>
                          <a:gd name="connsiteY4" fmla="*/ 0 h 815626"/>
                          <a:gd name="connsiteX5" fmla="*/ 2770668 w 8648995"/>
                          <a:gd name="connsiteY5" fmla="*/ 0 h 815626"/>
                          <a:gd name="connsiteX6" fmla="*/ 3278506 w 8648995"/>
                          <a:gd name="connsiteY6" fmla="*/ 0 h 815626"/>
                          <a:gd name="connsiteX7" fmla="*/ 3869718 w 8648995"/>
                          <a:gd name="connsiteY7" fmla="*/ 0 h 815626"/>
                          <a:gd name="connsiteX8" fmla="*/ 4460931 w 8648995"/>
                          <a:gd name="connsiteY8" fmla="*/ 0 h 815626"/>
                          <a:gd name="connsiteX9" fmla="*/ 5135520 w 8648995"/>
                          <a:gd name="connsiteY9" fmla="*/ 0 h 815626"/>
                          <a:gd name="connsiteX10" fmla="*/ 5893484 w 8648995"/>
                          <a:gd name="connsiteY10" fmla="*/ 0 h 815626"/>
                          <a:gd name="connsiteX11" fmla="*/ 6401321 w 8648995"/>
                          <a:gd name="connsiteY11" fmla="*/ 0 h 815626"/>
                          <a:gd name="connsiteX12" fmla="*/ 6992533 w 8648995"/>
                          <a:gd name="connsiteY12" fmla="*/ 0 h 815626"/>
                          <a:gd name="connsiteX13" fmla="*/ 7833874 w 8648995"/>
                          <a:gd name="connsiteY13" fmla="*/ 0 h 815626"/>
                          <a:gd name="connsiteX14" fmla="*/ 8493304 w 8648995"/>
                          <a:gd name="connsiteY14" fmla="*/ 0 h 815626"/>
                          <a:gd name="connsiteX15" fmla="*/ 8648995 w 8648995"/>
                          <a:gd name="connsiteY15" fmla="*/ 135940 h 815626"/>
                          <a:gd name="connsiteX16" fmla="*/ 8648995 w 8648995"/>
                          <a:gd name="connsiteY16" fmla="*/ 679685 h 815626"/>
                          <a:gd name="connsiteX17" fmla="*/ 8493304 w 8648995"/>
                          <a:gd name="connsiteY17" fmla="*/ 815626 h 815626"/>
                          <a:gd name="connsiteX18" fmla="*/ 7985468 w 8648995"/>
                          <a:gd name="connsiteY18" fmla="*/ 815626 h 815626"/>
                          <a:gd name="connsiteX19" fmla="*/ 7144127 w 8648995"/>
                          <a:gd name="connsiteY19" fmla="*/ 815626 h 815626"/>
                          <a:gd name="connsiteX20" fmla="*/ 6219410 w 8648995"/>
                          <a:gd name="connsiteY20" fmla="*/ 815626 h 815626"/>
                          <a:gd name="connsiteX21" fmla="*/ 5294692 w 8648995"/>
                          <a:gd name="connsiteY21" fmla="*/ 815626 h 815626"/>
                          <a:gd name="connsiteX22" fmla="*/ 4536728 w 8648995"/>
                          <a:gd name="connsiteY22" fmla="*/ 815626 h 815626"/>
                          <a:gd name="connsiteX23" fmla="*/ 3778762 w 8648995"/>
                          <a:gd name="connsiteY23" fmla="*/ 815626 h 815626"/>
                          <a:gd name="connsiteX24" fmla="*/ 3104173 w 8648995"/>
                          <a:gd name="connsiteY24" fmla="*/ 815626 h 815626"/>
                          <a:gd name="connsiteX25" fmla="*/ 2512961 w 8648995"/>
                          <a:gd name="connsiteY25" fmla="*/ 815626 h 815626"/>
                          <a:gd name="connsiteX26" fmla="*/ 1921748 w 8648995"/>
                          <a:gd name="connsiteY26" fmla="*/ 815626 h 815626"/>
                          <a:gd name="connsiteX27" fmla="*/ 1247159 w 8648995"/>
                          <a:gd name="connsiteY27" fmla="*/ 815626 h 815626"/>
                          <a:gd name="connsiteX28" fmla="*/ 155690 w 8648995"/>
                          <a:gd name="connsiteY28" fmla="*/ 815626 h 815626"/>
                          <a:gd name="connsiteX29" fmla="*/ 0 w 8648995"/>
                          <a:gd name="connsiteY29" fmla="*/ 679685 h 815626"/>
                          <a:gd name="connsiteX30" fmla="*/ 0 w 8648995"/>
                          <a:gd name="connsiteY30" fmla="*/ 135940 h 815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648995" h="815626" fill="none" extrusionOk="0">
                            <a:moveTo>
                              <a:pt x="0" y="135940"/>
                            </a:moveTo>
                            <a:cubicBezTo>
                              <a:pt x="8437" y="34647"/>
                              <a:pt x="84945" y="-11475"/>
                              <a:pt x="155690" y="0"/>
                            </a:cubicBezTo>
                            <a:cubicBezTo>
                              <a:pt x="369840" y="26370"/>
                              <a:pt x="546527" y="7823"/>
                              <a:pt x="746902" y="0"/>
                            </a:cubicBezTo>
                            <a:cubicBezTo>
                              <a:pt x="931155" y="-15935"/>
                              <a:pt x="1217172" y="-44434"/>
                              <a:pt x="1338115" y="0"/>
                            </a:cubicBezTo>
                            <a:cubicBezTo>
                              <a:pt x="1444980" y="34350"/>
                              <a:pt x="2018733" y="-10926"/>
                              <a:pt x="2179456" y="0"/>
                            </a:cubicBezTo>
                            <a:cubicBezTo>
                              <a:pt x="2380298" y="10152"/>
                              <a:pt x="2512317" y="-22833"/>
                              <a:pt x="2687292" y="0"/>
                            </a:cubicBezTo>
                            <a:cubicBezTo>
                              <a:pt x="2805617" y="56711"/>
                              <a:pt x="3113450" y="29211"/>
                              <a:pt x="3445258" y="0"/>
                            </a:cubicBezTo>
                            <a:cubicBezTo>
                              <a:pt x="3753563" y="17898"/>
                              <a:pt x="4067688" y="-18211"/>
                              <a:pt x="4286599" y="0"/>
                            </a:cubicBezTo>
                            <a:cubicBezTo>
                              <a:pt x="4412321" y="-22194"/>
                              <a:pt x="4845771" y="44157"/>
                              <a:pt x="5211316" y="0"/>
                            </a:cubicBezTo>
                            <a:cubicBezTo>
                              <a:pt x="5553614" y="-3927"/>
                              <a:pt x="5533777" y="12024"/>
                              <a:pt x="5719153" y="0"/>
                            </a:cubicBezTo>
                            <a:cubicBezTo>
                              <a:pt x="5835875" y="23415"/>
                              <a:pt x="6209062" y="16792"/>
                              <a:pt x="6560494" y="0"/>
                            </a:cubicBezTo>
                            <a:cubicBezTo>
                              <a:pt x="6901960" y="-23685"/>
                              <a:pt x="6932605" y="-4394"/>
                              <a:pt x="7068330" y="0"/>
                            </a:cubicBezTo>
                            <a:cubicBezTo>
                              <a:pt x="7191137" y="20617"/>
                              <a:pt x="7457202" y="11312"/>
                              <a:pt x="7659543" y="0"/>
                            </a:cubicBezTo>
                            <a:cubicBezTo>
                              <a:pt x="7853074" y="41250"/>
                              <a:pt x="8315377" y="12946"/>
                              <a:pt x="8493304" y="0"/>
                            </a:cubicBezTo>
                            <a:cubicBezTo>
                              <a:pt x="8575777" y="4019"/>
                              <a:pt x="8629679" y="82661"/>
                              <a:pt x="8648995" y="135940"/>
                            </a:cubicBezTo>
                            <a:cubicBezTo>
                              <a:pt x="8651119" y="402529"/>
                              <a:pt x="8667759" y="408809"/>
                              <a:pt x="8648995" y="679685"/>
                            </a:cubicBezTo>
                            <a:cubicBezTo>
                              <a:pt x="8630520" y="758919"/>
                              <a:pt x="8586063" y="837821"/>
                              <a:pt x="8493304" y="815626"/>
                            </a:cubicBezTo>
                            <a:cubicBezTo>
                              <a:pt x="8113529" y="810471"/>
                              <a:pt x="8076879" y="824567"/>
                              <a:pt x="7735339" y="815626"/>
                            </a:cubicBezTo>
                            <a:cubicBezTo>
                              <a:pt x="7403450" y="755793"/>
                              <a:pt x="7225473" y="788741"/>
                              <a:pt x="6810622" y="815626"/>
                            </a:cubicBezTo>
                            <a:cubicBezTo>
                              <a:pt x="6404041" y="852861"/>
                              <a:pt x="6189966" y="862180"/>
                              <a:pt x="5969281" y="815626"/>
                            </a:cubicBezTo>
                            <a:cubicBezTo>
                              <a:pt x="5805548" y="764237"/>
                              <a:pt x="5516423" y="861233"/>
                              <a:pt x="5378069" y="815626"/>
                            </a:cubicBezTo>
                            <a:cubicBezTo>
                              <a:pt x="5270960" y="819130"/>
                              <a:pt x="4792727" y="848689"/>
                              <a:pt x="4620104" y="815626"/>
                            </a:cubicBezTo>
                            <a:cubicBezTo>
                              <a:pt x="4434506" y="791409"/>
                              <a:pt x="4335842" y="843661"/>
                              <a:pt x="4028890" y="815626"/>
                            </a:cubicBezTo>
                            <a:cubicBezTo>
                              <a:pt x="3755465" y="795971"/>
                              <a:pt x="3678434" y="836862"/>
                              <a:pt x="3521054" y="815626"/>
                            </a:cubicBezTo>
                            <a:cubicBezTo>
                              <a:pt x="3361805" y="801715"/>
                              <a:pt x="2994402" y="817055"/>
                              <a:pt x="2846465" y="815626"/>
                            </a:cubicBezTo>
                            <a:cubicBezTo>
                              <a:pt x="2659493" y="825706"/>
                              <a:pt x="2481272" y="780764"/>
                              <a:pt x="2338629" y="815626"/>
                            </a:cubicBezTo>
                            <a:cubicBezTo>
                              <a:pt x="2155052" y="806750"/>
                              <a:pt x="1669854" y="790954"/>
                              <a:pt x="1497288" y="815626"/>
                            </a:cubicBezTo>
                            <a:cubicBezTo>
                              <a:pt x="1342375" y="858645"/>
                              <a:pt x="615314" y="875481"/>
                              <a:pt x="155690" y="815626"/>
                            </a:cubicBezTo>
                            <a:cubicBezTo>
                              <a:pt x="98075" y="810615"/>
                              <a:pt x="-979" y="758907"/>
                              <a:pt x="0" y="679685"/>
                            </a:cubicBezTo>
                            <a:cubicBezTo>
                              <a:pt x="35548" y="530774"/>
                              <a:pt x="-24246" y="391141"/>
                              <a:pt x="0" y="135940"/>
                            </a:cubicBezTo>
                            <a:close/>
                          </a:path>
                          <a:path w="8648995" h="815626" stroke="0" extrusionOk="0">
                            <a:moveTo>
                              <a:pt x="0" y="135940"/>
                            </a:moveTo>
                            <a:cubicBezTo>
                              <a:pt x="16219" y="63190"/>
                              <a:pt x="57642" y="13619"/>
                              <a:pt x="155690" y="0"/>
                            </a:cubicBezTo>
                            <a:cubicBezTo>
                              <a:pt x="317744" y="-22211"/>
                              <a:pt x="506962" y="-6962"/>
                              <a:pt x="663526" y="0"/>
                            </a:cubicBezTo>
                            <a:cubicBezTo>
                              <a:pt x="815672" y="2613"/>
                              <a:pt x="1008972" y="17095"/>
                              <a:pt x="1171363" y="0"/>
                            </a:cubicBezTo>
                            <a:cubicBezTo>
                              <a:pt x="1370641" y="-12902"/>
                              <a:pt x="1532320" y="109"/>
                              <a:pt x="1845951" y="0"/>
                            </a:cubicBezTo>
                            <a:cubicBezTo>
                              <a:pt x="2180516" y="-16973"/>
                              <a:pt x="2365962" y="77677"/>
                              <a:pt x="2770668" y="0"/>
                            </a:cubicBezTo>
                            <a:cubicBezTo>
                              <a:pt x="3165841" y="-33925"/>
                              <a:pt x="3143059" y="5745"/>
                              <a:pt x="3278506" y="0"/>
                            </a:cubicBezTo>
                            <a:cubicBezTo>
                              <a:pt x="3389824" y="1350"/>
                              <a:pt x="3707817" y="2680"/>
                              <a:pt x="3869718" y="0"/>
                            </a:cubicBezTo>
                            <a:cubicBezTo>
                              <a:pt x="4013445" y="25746"/>
                              <a:pt x="4300966" y="2473"/>
                              <a:pt x="4460931" y="0"/>
                            </a:cubicBezTo>
                            <a:cubicBezTo>
                              <a:pt x="4642978" y="7288"/>
                              <a:pt x="4839340" y="30407"/>
                              <a:pt x="5135520" y="0"/>
                            </a:cubicBezTo>
                            <a:cubicBezTo>
                              <a:pt x="5443298" y="-28482"/>
                              <a:pt x="5523277" y="9808"/>
                              <a:pt x="5893484" y="0"/>
                            </a:cubicBezTo>
                            <a:cubicBezTo>
                              <a:pt x="6277628" y="-14329"/>
                              <a:pt x="6231950" y="9730"/>
                              <a:pt x="6401321" y="0"/>
                            </a:cubicBezTo>
                            <a:cubicBezTo>
                              <a:pt x="6536159" y="-4088"/>
                              <a:pt x="6788348" y="16690"/>
                              <a:pt x="6992533" y="0"/>
                            </a:cubicBezTo>
                            <a:cubicBezTo>
                              <a:pt x="7220629" y="13696"/>
                              <a:pt x="7450128" y="21913"/>
                              <a:pt x="7833874" y="0"/>
                            </a:cubicBezTo>
                            <a:cubicBezTo>
                              <a:pt x="8214534" y="-13566"/>
                              <a:pt x="8282519" y="3065"/>
                              <a:pt x="8493304" y="0"/>
                            </a:cubicBezTo>
                            <a:cubicBezTo>
                              <a:pt x="8576891" y="-6736"/>
                              <a:pt x="8640634" y="80530"/>
                              <a:pt x="8648995" y="135940"/>
                            </a:cubicBezTo>
                            <a:cubicBezTo>
                              <a:pt x="8646220" y="237118"/>
                              <a:pt x="8659244" y="511002"/>
                              <a:pt x="8648995" y="679685"/>
                            </a:cubicBezTo>
                            <a:cubicBezTo>
                              <a:pt x="8647269" y="758384"/>
                              <a:pt x="8559691" y="818179"/>
                              <a:pt x="8493304" y="815626"/>
                            </a:cubicBezTo>
                            <a:cubicBezTo>
                              <a:pt x="8273802" y="831402"/>
                              <a:pt x="8208674" y="817055"/>
                              <a:pt x="7985468" y="815626"/>
                            </a:cubicBezTo>
                            <a:cubicBezTo>
                              <a:pt x="7731011" y="813781"/>
                              <a:pt x="7390722" y="793692"/>
                              <a:pt x="7144127" y="815626"/>
                            </a:cubicBezTo>
                            <a:cubicBezTo>
                              <a:pt x="6903352" y="902407"/>
                              <a:pt x="6527114" y="883959"/>
                              <a:pt x="6219410" y="815626"/>
                            </a:cubicBezTo>
                            <a:cubicBezTo>
                              <a:pt x="5887951" y="730706"/>
                              <a:pt x="5543717" y="839458"/>
                              <a:pt x="5294692" y="815626"/>
                            </a:cubicBezTo>
                            <a:cubicBezTo>
                              <a:pt x="5073637" y="845220"/>
                              <a:pt x="4883237" y="839215"/>
                              <a:pt x="4536728" y="815626"/>
                            </a:cubicBezTo>
                            <a:cubicBezTo>
                              <a:pt x="4177149" y="826084"/>
                              <a:pt x="3963535" y="815750"/>
                              <a:pt x="3778762" y="815626"/>
                            </a:cubicBezTo>
                            <a:cubicBezTo>
                              <a:pt x="3605293" y="816575"/>
                              <a:pt x="3402144" y="844676"/>
                              <a:pt x="3104173" y="815626"/>
                            </a:cubicBezTo>
                            <a:cubicBezTo>
                              <a:pt x="2795847" y="831522"/>
                              <a:pt x="2719413" y="802988"/>
                              <a:pt x="2512961" y="815626"/>
                            </a:cubicBezTo>
                            <a:cubicBezTo>
                              <a:pt x="2290935" y="797140"/>
                              <a:pt x="2058018" y="798004"/>
                              <a:pt x="1921748" y="815626"/>
                            </a:cubicBezTo>
                            <a:cubicBezTo>
                              <a:pt x="1768644" y="821161"/>
                              <a:pt x="1537835" y="811740"/>
                              <a:pt x="1247159" y="815626"/>
                            </a:cubicBezTo>
                            <a:cubicBezTo>
                              <a:pt x="950327" y="885351"/>
                              <a:pt x="524468" y="776528"/>
                              <a:pt x="155690" y="815626"/>
                            </a:cubicBezTo>
                            <a:cubicBezTo>
                              <a:pt x="52879" y="804926"/>
                              <a:pt x="-17397" y="752586"/>
                              <a:pt x="0" y="679685"/>
                            </a:cubicBezTo>
                            <a:cubicBezTo>
                              <a:pt x="-7505" y="462471"/>
                              <a:pt x="-18787" y="369815"/>
                              <a:pt x="0" y="135940"/>
                            </a:cubicBezTo>
                            <a:close/>
                          </a:path>
                          <a:path w="8648995" h="815626" fill="none" stroke="0" extrusionOk="0">
                            <a:moveTo>
                              <a:pt x="0" y="135940"/>
                            </a:moveTo>
                            <a:cubicBezTo>
                              <a:pt x="7909" y="52179"/>
                              <a:pt x="73489" y="3038"/>
                              <a:pt x="155690" y="0"/>
                            </a:cubicBezTo>
                            <a:cubicBezTo>
                              <a:pt x="348998" y="19182"/>
                              <a:pt x="553406" y="24750"/>
                              <a:pt x="746902" y="0"/>
                            </a:cubicBezTo>
                            <a:cubicBezTo>
                              <a:pt x="962002" y="-23826"/>
                              <a:pt x="1218636" y="-53311"/>
                              <a:pt x="1338115" y="0"/>
                            </a:cubicBezTo>
                            <a:cubicBezTo>
                              <a:pt x="1473012" y="36294"/>
                              <a:pt x="1970290" y="-29005"/>
                              <a:pt x="2179456" y="0"/>
                            </a:cubicBezTo>
                            <a:cubicBezTo>
                              <a:pt x="2381075" y="5462"/>
                              <a:pt x="2505154" y="-8241"/>
                              <a:pt x="2687292" y="0"/>
                            </a:cubicBezTo>
                            <a:cubicBezTo>
                              <a:pt x="2879833" y="41995"/>
                              <a:pt x="3148536" y="22052"/>
                              <a:pt x="3445258" y="0"/>
                            </a:cubicBezTo>
                            <a:cubicBezTo>
                              <a:pt x="3717002" y="763"/>
                              <a:pt x="4115652" y="20310"/>
                              <a:pt x="4286599" y="0"/>
                            </a:cubicBezTo>
                            <a:cubicBezTo>
                              <a:pt x="4480900" y="-35753"/>
                              <a:pt x="4844989" y="35276"/>
                              <a:pt x="5211316" y="0"/>
                            </a:cubicBezTo>
                            <a:cubicBezTo>
                              <a:pt x="5556107" y="-4091"/>
                              <a:pt x="5542959" y="15106"/>
                              <a:pt x="5719153" y="0"/>
                            </a:cubicBezTo>
                            <a:cubicBezTo>
                              <a:pt x="5925002" y="-8229"/>
                              <a:pt x="6237738" y="29792"/>
                              <a:pt x="6560494" y="0"/>
                            </a:cubicBezTo>
                            <a:cubicBezTo>
                              <a:pt x="6895213" y="-27456"/>
                              <a:pt x="6941446" y="-3614"/>
                              <a:pt x="7068330" y="0"/>
                            </a:cubicBezTo>
                            <a:cubicBezTo>
                              <a:pt x="7211113" y="-2116"/>
                              <a:pt x="7449224" y="-5199"/>
                              <a:pt x="7659543" y="0"/>
                            </a:cubicBezTo>
                            <a:cubicBezTo>
                              <a:pt x="7858371" y="1957"/>
                              <a:pt x="8296954" y="5450"/>
                              <a:pt x="8493304" y="0"/>
                            </a:cubicBezTo>
                            <a:cubicBezTo>
                              <a:pt x="8570600" y="-7016"/>
                              <a:pt x="8641034" y="71431"/>
                              <a:pt x="8648995" y="135940"/>
                            </a:cubicBezTo>
                            <a:cubicBezTo>
                              <a:pt x="8640084" y="396453"/>
                              <a:pt x="8670898" y="413954"/>
                              <a:pt x="8648995" y="679685"/>
                            </a:cubicBezTo>
                            <a:cubicBezTo>
                              <a:pt x="8622717" y="753543"/>
                              <a:pt x="8605443" y="837038"/>
                              <a:pt x="8493304" y="815626"/>
                            </a:cubicBezTo>
                            <a:cubicBezTo>
                              <a:pt x="8114270" y="810781"/>
                              <a:pt x="8074809" y="828253"/>
                              <a:pt x="7735339" y="815626"/>
                            </a:cubicBezTo>
                            <a:cubicBezTo>
                              <a:pt x="7427299" y="793558"/>
                              <a:pt x="7208457" y="798217"/>
                              <a:pt x="6810622" y="815626"/>
                            </a:cubicBezTo>
                            <a:cubicBezTo>
                              <a:pt x="6426831" y="860017"/>
                              <a:pt x="6146236" y="883592"/>
                              <a:pt x="5969281" y="815626"/>
                            </a:cubicBezTo>
                            <a:cubicBezTo>
                              <a:pt x="5790506" y="781792"/>
                              <a:pt x="5510855" y="818280"/>
                              <a:pt x="5378069" y="815626"/>
                            </a:cubicBezTo>
                            <a:cubicBezTo>
                              <a:pt x="5251434" y="781777"/>
                              <a:pt x="4803616" y="806586"/>
                              <a:pt x="4620104" y="815626"/>
                            </a:cubicBezTo>
                            <a:cubicBezTo>
                              <a:pt x="4443924" y="782577"/>
                              <a:pt x="4300382" y="810614"/>
                              <a:pt x="4028890" y="815626"/>
                            </a:cubicBezTo>
                            <a:cubicBezTo>
                              <a:pt x="3742386" y="793971"/>
                              <a:pt x="3674106" y="847406"/>
                              <a:pt x="3521054" y="815626"/>
                            </a:cubicBezTo>
                            <a:cubicBezTo>
                              <a:pt x="3344977" y="786258"/>
                              <a:pt x="3038368" y="759426"/>
                              <a:pt x="2846465" y="815626"/>
                            </a:cubicBezTo>
                            <a:cubicBezTo>
                              <a:pt x="2652333" y="821795"/>
                              <a:pt x="2474784" y="792239"/>
                              <a:pt x="2338629" y="815626"/>
                            </a:cubicBezTo>
                            <a:cubicBezTo>
                              <a:pt x="2178763" y="826850"/>
                              <a:pt x="1679147" y="754577"/>
                              <a:pt x="1497288" y="815626"/>
                            </a:cubicBezTo>
                            <a:cubicBezTo>
                              <a:pt x="1428362" y="867831"/>
                              <a:pt x="682777" y="814403"/>
                              <a:pt x="155690" y="815626"/>
                            </a:cubicBezTo>
                            <a:cubicBezTo>
                              <a:pt x="87082" y="801963"/>
                              <a:pt x="-5302" y="759824"/>
                              <a:pt x="0" y="679685"/>
                            </a:cubicBezTo>
                            <a:cubicBezTo>
                              <a:pt x="39889" y="489605"/>
                              <a:pt x="4954" y="406985"/>
                              <a:pt x="0" y="13594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7" name="Hộp Văn bản 16">
                <a:extLst>
                  <a:ext uri="{FF2B5EF4-FFF2-40B4-BE49-F238E27FC236}">
                    <a16:creationId xmlns:a16="http://schemas.microsoft.com/office/drawing/2014/main" id="{511CA0E0-692C-10E0-2FBE-541B7A3216E6}"/>
                  </a:ext>
                </a:extLst>
              </p:cNvPr>
              <p:cNvSpPr txBox="1"/>
              <p:nvPr/>
            </p:nvSpPr>
            <p:spPr>
              <a:xfrm>
                <a:off x="903821" y="4497155"/>
                <a:ext cx="7096384" cy="469408"/>
              </a:xfrm>
              <a:prstGeom prst="rect">
                <a:avLst/>
              </a:prstGeom>
              <a:noFill/>
            </p:spPr>
            <p:txBody>
              <a:bodyPr wrap="square" rtlCol="0">
                <a:spAutoFit/>
              </a:bodyPr>
              <a:lstStyle/>
              <a:p>
                <a:pPr algn="just" defTabSz="1219170">
                  <a:buClr>
                    <a:srgbClr val="000000"/>
                  </a:buClr>
                </a:pPr>
                <a:r>
                  <a:rPr lang="vi-VN" sz="3467" kern="0" dirty="0">
                    <a:solidFill>
                      <a:prstClr val="black"/>
                    </a:solidFill>
                    <a:latin typeface="Calibri" panose="020F0502020204030204" pitchFamily="34" charset="0"/>
                    <a:cs typeface="Calibri" panose="020F0502020204030204" pitchFamily="34" charset="0"/>
                    <a:sym typeface="Arial"/>
                  </a:rPr>
                  <a:t>Nêu ý chính của mỗi đoạn trong bài. </a:t>
                </a:r>
                <a:endParaRPr lang="en-US" sz="3467" kern="0" dirty="0">
                  <a:solidFill>
                    <a:prstClr val="black"/>
                  </a:solidFill>
                  <a:latin typeface="Calibri" panose="020F0502020204030204" pitchFamily="34" charset="0"/>
                  <a:cs typeface="Calibri" panose="020F0502020204030204" pitchFamily="34" charset="0"/>
                  <a:sym typeface="Arial"/>
                </a:endParaRPr>
              </a:p>
            </p:txBody>
          </p:sp>
          <p:pic>
            <p:nvPicPr>
              <p:cNvPr id="45" name="Hình ảnh 44">
                <a:extLst>
                  <a:ext uri="{FF2B5EF4-FFF2-40B4-BE49-F238E27FC236}">
                    <a16:creationId xmlns:a16="http://schemas.microsoft.com/office/drawing/2014/main" id="{7A7FCFD2-8961-C142-E43A-ED374E54BC88}"/>
                  </a:ext>
                </a:extLst>
              </p:cNvPr>
              <p:cNvPicPr>
                <a:picLocks noChangeAspect="1"/>
              </p:cNvPicPr>
              <p:nvPr/>
            </p:nvPicPr>
            <p:blipFill rotWithShape="1">
              <a:blip r:embed="rId4"/>
              <a:srcRect l="30952" t="35570" r="49999" b="37592"/>
              <a:stretch/>
            </p:blipFill>
            <p:spPr>
              <a:xfrm>
                <a:off x="50560" y="4156380"/>
                <a:ext cx="641795" cy="904223"/>
              </a:xfrm>
              <a:prstGeom prst="rect">
                <a:avLst/>
              </a:prstGeom>
            </p:spPr>
          </p:pic>
        </p:grpSp>
        <p:grpSp>
          <p:nvGrpSpPr>
            <p:cNvPr id="18" name="Nhóm 17">
              <a:extLst>
                <a:ext uri="{FF2B5EF4-FFF2-40B4-BE49-F238E27FC236}">
                  <a16:creationId xmlns:a16="http://schemas.microsoft.com/office/drawing/2014/main" id="{A026E55C-C28E-BBA6-E4B4-54BA6661BBB7}"/>
                </a:ext>
              </a:extLst>
            </p:cNvPr>
            <p:cNvGrpSpPr/>
            <p:nvPr/>
          </p:nvGrpSpPr>
          <p:grpSpPr>
            <a:xfrm>
              <a:off x="0" y="3286809"/>
              <a:ext cx="8778239" cy="1009330"/>
              <a:chOff x="8624" y="3369268"/>
              <a:chExt cx="8778239" cy="1009330"/>
            </a:xfrm>
          </p:grpSpPr>
          <p:grpSp>
            <p:nvGrpSpPr>
              <p:cNvPr id="14" name="Nhóm 13">
                <a:extLst>
                  <a:ext uri="{FF2B5EF4-FFF2-40B4-BE49-F238E27FC236}">
                    <a16:creationId xmlns:a16="http://schemas.microsoft.com/office/drawing/2014/main" id="{8F402F30-905A-75B5-A314-0B9F5192B0C9}"/>
                  </a:ext>
                </a:extLst>
              </p:cNvPr>
              <p:cNvGrpSpPr/>
              <p:nvPr/>
            </p:nvGrpSpPr>
            <p:grpSpPr>
              <a:xfrm>
                <a:off x="772264" y="3447670"/>
                <a:ext cx="8014599" cy="930928"/>
                <a:chOff x="871315" y="3629143"/>
                <a:chExt cx="8014599" cy="930928"/>
              </a:xfrm>
            </p:grpSpPr>
            <p:sp>
              <p:nvSpPr>
                <p:cNvPr id="50" name="Hình chữ nhật: Góc Tròn 49">
                  <a:extLst>
                    <a:ext uri="{FF2B5EF4-FFF2-40B4-BE49-F238E27FC236}">
                      <a16:creationId xmlns:a16="http://schemas.microsoft.com/office/drawing/2014/main" id="{FA8CE208-E9F7-594D-7D50-BAB3F1C20C88}"/>
                    </a:ext>
                  </a:extLst>
                </p:cNvPr>
                <p:cNvSpPr/>
                <p:nvPr/>
              </p:nvSpPr>
              <p:spPr>
                <a:xfrm>
                  <a:off x="874677" y="3661610"/>
                  <a:ext cx="8011237" cy="869524"/>
                </a:xfrm>
                <a:custGeom>
                  <a:avLst/>
                  <a:gdLst>
                    <a:gd name="connsiteX0" fmla="*/ 0 w 8011237"/>
                    <a:gd name="connsiteY0" fmla="*/ 144923 h 869524"/>
                    <a:gd name="connsiteX1" fmla="*/ 131315 w 8011237"/>
                    <a:gd name="connsiteY1" fmla="*/ 0 h 869524"/>
                    <a:gd name="connsiteX2" fmla="*/ 1069758 w 8011237"/>
                    <a:gd name="connsiteY2" fmla="*/ 0 h 869524"/>
                    <a:gd name="connsiteX3" fmla="*/ 1775741 w 8011237"/>
                    <a:gd name="connsiteY3" fmla="*/ 0 h 869524"/>
                    <a:gd name="connsiteX4" fmla="*/ 2791669 w 8011237"/>
                    <a:gd name="connsiteY4" fmla="*/ 0 h 869524"/>
                    <a:gd name="connsiteX5" fmla="*/ 3807598 w 8011237"/>
                    <a:gd name="connsiteY5" fmla="*/ 0 h 869524"/>
                    <a:gd name="connsiteX6" fmla="*/ 4513581 w 8011237"/>
                    <a:gd name="connsiteY6" fmla="*/ 0 h 869524"/>
                    <a:gd name="connsiteX7" fmla="*/ 5142080 w 8011237"/>
                    <a:gd name="connsiteY7" fmla="*/ 0 h 869524"/>
                    <a:gd name="connsiteX8" fmla="*/ 6003036 w 8011237"/>
                    <a:gd name="connsiteY8" fmla="*/ 0 h 869524"/>
                    <a:gd name="connsiteX9" fmla="*/ 6709020 w 8011237"/>
                    <a:gd name="connsiteY9" fmla="*/ 0 h 869524"/>
                    <a:gd name="connsiteX10" fmla="*/ 7111029 w 8011237"/>
                    <a:gd name="connsiteY10" fmla="*/ 0 h 869524"/>
                    <a:gd name="connsiteX11" fmla="*/ 7477911 w 8011237"/>
                    <a:gd name="connsiteY11" fmla="*/ 0 h 869524"/>
                    <a:gd name="connsiteX12" fmla="*/ 7879920 w 8011237"/>
                    <a:gd name="connsiteY12" fmla="*/ 0 h 869524"/>
                    <a:gd name="connsiteX13" fmla="*/ 8011237 w 8011237"/>
                    <a:gd name="connsiteY13" fmla="*/ 144923 h 869524"/>
                    <a:gd name="connsiteX14" fmla="*/ 8011237 w 8011237"/>
                    <a:gd name="connsiteY14" fmla="*/ 724599 h 869524"/>
                    <a:gd name="connsiteX15" fmla="*/ 7879920 w 8011237"/>
                    <a:gd name="connsiteY15" fmla="*/ 869524 h 869524"/>
                    <a:gd name="connsiteX16" fmla="*/ 7018964 w 8011237"/>
                    <a:gd name="connsiteY16" fmla="*/ 869524 h 869524"/>
                    <a:gd name="connsiteX17" fmla="*/ 6390465 w 8011237"/>
                    <a:gd name="connsiteY17" fmla="*/ 869524 h 869524"/>
                    <a:gd name="connsiteX18" fmla="*/ 5684482 w 8011237"/>
                    <a:gd name="connsiteY18" fmla="*/ 869524 h 869524"/>
                    <a:gd name="connsiteX19" fmla="*/ 4901012 w 8011237"/>
                    <a:gd name="connsiteY19" fmla="*/ 869524 h 869524"/>
                    <a:gd name="connsiteX20" fmla="*/ 4272514 w 8011237"/>
                    <a:gd name="connsiteY20" fmla="*/ 869524 h 869524"/>
                    <a:gd name="connsiteX21" fmla="*/ 3489044 w 8011237"/>
                    <a:gd name="connsiteY21" fmla="*/ 869524 h 869524"/>
                    <a:gd name="connsiteX22" fmla="*/ 2783061 w 8011237"/>
                    <a:gd name="connsiteY22" fmla="*/ 869524 h 869524"/>
                    <a:gd name="connsiteX23" fmla="*/ 1922104 w 8011237"/>
                    <a:gd name="connsiteY23" fmla="*/ 869524 h 869524"/>
                    <a:gd name="connsiteX24" fmla="*/ 1138633 w 8011237"/>
                    <a:gd name="connsiteY24" fmla="*/ 869524 h 869524"/>
                    <a:gd name="connsiteX25" fmla="*/ 131315 w 8011237"/>
                    <a:gd name="connsiteY25" fmla="*/ 869524 h 869524"/>
                    <a:gd name="connsiteX26" fmla="*/ 0 w 8011237"/>
                    <a:gd name="connsiteY26" fmla="*/ 724599 h 869524"/>
                    <a:gd name="connsiteX27" fmla="*/ 0 w 8011237"/>
                    <a:gd name="connsiteY27" fmla="*/ 144923 h 869524"/>
                    <a:gd name="connsiteX0" fmla="*/ 0 w 8011237"/>
                    <a:gd name="connsiteY0" fmla="*/ 144923 h 869524"/>
                    <a:gd name="connsiteX1" fmla="*/ 131315 w 8011237"/>
                    <a:gd name="connsiteY1" fmla="*/ 0 h 869524"/>
                    <a:gd name="connsiteX2" fmla="*/ 759813 w 8011237"/>
                    <a:gd name="connsiteY2" fmla="*/ 0 h 869524"/>
                    <a:gd name="connsiteX3" fmla="*/ 1388310 w 8011237"/>
                    <a:gd name="connsiteY3" fmla="*/ 0 h 869524"/>
                    <a:gd name="connsiteX4" fmla="*/ 2171781 w 8011237"/>
                    <a:gd name="connsiteY4" fmla="*/ 0 h 869524"/>
                    <a:gd name="connsiteX5" fmla="*/ 3187710 w 8011237"/>
                    <a:gd name="connsiteY5" fmla="*/ 0 h 869524"/>
                    <a:gd name="connsiteX6" fmla="*/ 3816208 w 8011237"/>
                    <a:gd name="connsiteY6" fmla="*/ 0 h 869524"/>
                    <a:gd name="connsiteX7" fmla="*/ 4522191 w 8011237"/>
                    <a:gd name="connsiteY7" fmla="*/ 0 h 869524"/>
                    <a:gd name="connsiteX8" fmla="*/ 5228175 w 8011237"/>
                    <a:gd name="connsiteY8" fmla="*/ 0 h 869524"/>
                    <a:gd name="connsiteX9" fmla="*/ 6011646 w 8011237"/>
                    <a:gd name="connsiteY9" fmla="*/ 0 h 869524"/>
                    <a:gd name="connsiteX10" fmla="*/ 6872602 w 8011237"/>
                    <a:gd name="connsiteY10" fmla="*/ 0 h 869524"/>
                    <a:gd name="connsiteX11" fmla="*/ 7879920 w 8011237"/>
                    <a:gd name="connsiteY11" fmla="*/ 0 h 869524"/>
                    <a:gd name="connsiteX12" fmla="*/ 8011237 w 8011237"/>
                    <a:gd name="connsiteY12" fmla="*/ 144923 h 869524"/>
                    <a:gd name="connsiteX13" fmla="*/ 8011237 w 8011237"/>
                    <a:gd name="connsiteY13" fmla="*/ 724599 h 869524"/>
                    <a:gd name="connsiteX14" fmla="*/ 7879920 w 8011237"/>
                    <a:gd name="connsiteY14" fmla="*/ 869524 h 869524"/>
                    <a:gd name="connsiteX15" fmla="*/ 7018964 w 8011237"/>
                    <a:gd name="connsiteY15" fmla="*/ 869524 h 869524"/>
                    <a:gd name="connsiteX16" fmla="*/ 6158007 w 8011237"/>
                    <a:gd name="connsiteY16" fmla="*/ 869524 h 869524"/>
                    <a:gd name="connsiteX17" fmla="*/ 5374538 w 8011237"/>
                    <a:gd name="connsiteY17" fmla="*/ 869524 h 869524"/>
                    <a:gd name="connsiteX18" fmla="*/ 4914701 w 8011237"/>
                    <a:gd name="connsiteY18" fmla="*/ 869524 h 869524"/>
                    <a:gd name="connsiteX19" fmla="*/ 4436095 w 8011237"/>
                    <a:gd name="connsiteY19" fmla="*/ 869524 h 869524"/>
                    <a:gd name="connsiteX20" fmla="*/ 3497654 w 8011237"/>
                    <a:gd name="connsiteY20" fmla="*/ 869524 h 869524"/>
                    <a:gd name="connsiteX21" fmla="*/ 2481725 w 8011237"/>
                    <a:gd name="connsiteY21" fmla="*/ 869524 h 869524"/>
                    <a:gd name="connsiteX22" fmla="*/ 1465797 w 8011237"/>
                    <a:gd name="connsiteY22" fmla="*/ 869524 h 869524"/>
                    <a:gd name="connsiteX23" fmla="*/ 131315 w 8011237"/>
                    <a:gd name="connsiteY23" fmla="*/ 869524 h 869524"/>
                    <a:gd name="connsiteX24" fmla="*/ 0 w 8011237"/>
                    <a:gd name="connsiteY24" fmla="*/ 724599 h 869524"/>
                    <a:gd name="connsiteX25" fmla="*/ 0 w 8011237"/>
                    <a:gd name="connsiteY25" fmla="*/ 144923 h 869524"/>
                    <a:gd name="connsiteX0" fmla="*/ 0 w 8011237"/>
                    <a:gd name="connsiteY0" fmla="*/ 144923 h 869524"/>
                    <a:gd name="connsiteX1" fmla="*/ 131315 w 8011237"/>
                    <a:gd name="connsiteY1" fmla="*/ 0 h 869524"/>
                    <a:gd name="connsiteX2" fmla="*/ 1069758 w 8011237"/>
                    <a:gd name="connsiteY2" fmla="*/ 0 h 869524"/>
                    <a:gd name="connsiteX3" fmla="*/ 1775741 w 8011237"/>
                    <a:gd name="connsiteY3" fmla="*/ 0 h 869524"/>
                    <a:gd name="connsiteX4" fmla="*/ 2791669 w 8011237"/>
                    <a:gd name="connsiteY4" fmla="*/ 0 h 869524"/>
                    <a:gd name="connsiteX5" fmla="*/ 3807598 w 8011237"/>
                    <a:gd name="connsiteY5" fmla="*/ 0 h 869524"/>
                    <a:gd name="connsiteX6" fmla="*/ 4513581 w 8011237"/>
                    <a:gd name="connsiteY6" fmla="*/ 0 h 869524"/>
                    <a:gd name="connsiteX7" fmla="*/ 5142080 w 8011237"/>
                    <a:gd name="connsiteY7" fmla="*/ 0 h 869524"/>
                    <a:gd name="connsiteX8" fmla="*/ 6003036 w 8011237"/>
                    <a:gd name="connsiteY8" fmla="*/ 0 h 869524"/>
                    <a:gd name="connsiteX9" fmla="*/ 6709020 w 8011237"/>
                    <a:gd name="connsiteY9" fmla="*/ 0 h 869524"/>
                    <a:gd name="connsiteX10" fmla="*/ 7075902 w 8011237"/>
                    <a:gd name="connsiteY10" fmla="*/ 0 h 869524"/>
                    <a:gd name="connsiteX11" fmla="*/ 7489620 w 8011237"/>
                    <a:gd name="connsiteY11" fmla="*/ 0 h 869524"/>
                    <a:gd name="connsiteX12" fmla="*/ 7879920 w 8011237"/>
                    <a:gd name="connsiteY12" fmla="*/ 0 h 869524"/>
                    <a:gd name="connsiteX13" fmla="*/ 8011237 w 8011237"/>
                    <a:gd name="connsiteY13" fmla="*/ 144923 h 869524"/>
                    <a:gd name="connsiteX14" fmla="*/ 8011237 w 8011237"/>
                    <a:gd name="connsiteY14" fmla="*/ 724599 h 869524"/>
                    <a:gd name="connsiteX15" fmla="*/ 7879920 w 8011237"/>
                    <a:gd name="connsiteY15" fmla="*/ 869524 h 869524"/>
                    <a:gd name="connsiteX16" fmla="*/ 7018964 w 8011237"/>
                    <a:gd name="connsiteY16" fmla="*/ 869524 h 869524"/>
                    <a:gd name="connsiteX17" fmla="*/ 6390465 w 8011237"/>
                    <a:gd name="connsiteY17" fmla="*/ 869524 h 869524"/>
                    <a:gd name="connsiteX18" fmla="*/ 5684482 w 8011237"/>
                    <a:gd name="connsiteY18" fmla="*/ 869524 h 869524"/>
                    <a:gd name="connsiteX19" fmla="*/ 4901012 w 8011237"/>
                    <a:gd name="connsiteY19" fmla="*/ 869524 h 869524"/>
                    <a:gd name="connsiteX20" fmla="*/ 4272514 w 8011237"/>
                    <a:gd name="connsiteY20" fmla="*/ 869524 h 869524"/>
                    <a:gd name="connsiteX21" fmla="*/ 3489044 w 8011237"/>
                    <a:gd name="connsiteY21" fmla="*/ 869524 h 869524"/>
                    <a:gd name="connsiteX22" fmla="*/ 2783061 w 8011237"/>
                    <a:gd name="connsiteY22" fmla="*/ 869524 h 869524"/>
                    <a:gd name="connsiteX23" fmla="*/ 1922104 w 8011237"/>
                    <a:gd name="connsiteY23" fmla="*/ 869524 h 869524"/>
                    <a:gd name="connsiteX24" fmla="*/ 1138633 w 8011237"/>
                    <a:gd name="connsiteY24" fmla="*/ 869524 h 869524"/>
                    <a:gd name="connsiteX25" fmla="*/ 131315 w 8011237"/>
                    <a:gd name="connsiteY25" fmla="*/ 869524 h 869524"/>
                    <a:gd name="connsiteX26" fmla="*/ 0 w 8011237"/>
                    <a:gd name="connsiteY26" fmla="*/ 724599 h 869524"/>
                    <a:gd name="connsiteX27" fmla="*/ 0 w 8011237"/>
                    <a:gd name="connsiteY27" fmla="*/ 144923 h 869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011237" h="869524" fill="none" extrusionOk="0">
                      <a:moveTo>
                        <a:pt x="0" y="144923"/>
                      </a:moveTo>
                      <a:cubicBezTo>
                        <a:pt x="16768" y="51504"/>
                        <a:pt x="42691" y="-21537"/>
                        <a:pt x="131315" y="0"/>
                      </a:cubicBezTo>
                      <a:cubicBezTo>
                        <a:pt x="534515" y="-8393"/>
                        <a:pt x="685544" y="-60992"/>
                        <a:pt x="1069758" y="0"/>
                      </a:cubicBezTo>
                      <a:cubicBezTo>
                        <a:pt x="1498298" y="31524"/>
                        <a:pt x="1560765" y="-53675"/>
                        <a:pt x="1775741" y="0"/>
                      </a:cubicBezTo>
                      <a:cubicBezTo>
                        <a:pt x="2001111" y="24095"/>
                        <a:pt x="2301996" y="-2863"/>
                        <a:pt x="2791669" y="0"/>
                      </a:cubicBezTo>
                      <a:cubicBezTo>
                        <a:pt x="3212827" y="105946"/>
                        <a:pt x="3589634" y="-46608"/>
                        <a:pt x="3807598" y="0"/>
                      </a:cubicBezTo>
                      <a:cubicBezTo>
                        <a:pt x="4035877" y="-7104"/>
                        <a:pt x="4397416" y="-40718"/>
                        <a:pt x="4513581" y="0"/>
                      </a:cubicBezTo>
                      <a:cubicBezTo>
                        <a:pt x="4688961" y="12644"/>
                        <a:pt x="4943928" y="-22780"/>
                        <a:pt x="5142080" y="0"/>
                      </a:cubicBezTo>
                      <a:cubicBezTo>
                        <a:pt x="5256711" y="1782"/>
                        <a:pt x="5711867" y="-58031"/>
                        <a:pt x="6003036" y="0"/>
                      </a:cubicBezTo>
                      <a:cubicBezTo>
                        <a:pt x="6307442" y="49284"/>
                        <a:pt x="6357342" y="2774"/>
                        <a:pt x="6709020" y="0"/>
                      </a:cubicBezTo>
                      <a:cubicBezTo>
                        <a:pt x="6878739" y="13674"/>
                        <a:pt x="6953551" y="33369"/>
                        <a:pt x="7111029" y="0"/>
                      </a:cubicBezTo>
                      <a:cubicBezTo>
                        <a:pt x="7256032" y="-16307"/>
                        <a:pt x="7333431" y="-1725"/>
                        <a:pt x="7477911" y="0"/>
                      </a:cubicBezTo>
                      <a:cubicBezTo>
                        <a:pt x="7599791" y="4975"/>
                        <a:pt x="7777076" y="-22208"/>
                        <a:pt x="7879920" y="0"/>
                      </a:cubicBezTo>
                      <a:cubicBezTo>
                        <a:pt x="7951531" y="-40000"/>
                        <a:pt x="7998146" y="50369"/>
                        <a:pt x="8011237" y="144923"/>
                      </a:cubicBezTo>
                      <a:cubicBezTo>
                        <a:pt x="7976227" y="364293"/>
                        <a:pt x="7990892" y="623390"/>
                        <a:pt x="8011237" y="724599"/>
                      </a:cubicBezTo>
                      <a:cubicBezTo>
                        <a:pt x="8011880" y="815683"/>
                        <a:pt x="7951522" y="878175"/>
                        <a:pt x="7879920" y="869524"/>
                      </a:cubicBezTo>
                      <a:cubicBezTo>
                        <a:pt x="7533932" y="867479"/>
                        <a:pt x="7397784" y="855635"/>
                        <a:pt x="7018964" y="869524"/>
                      </a:cubicBezTo>
                      <a:cubicBezTo>
                        <a:pt x="6635015" y="906250"/>
                        <a:pt x="6655960" y="858404"/>
                        <a:pt x="6390465" y="869524"/>
                      </a:cubicBezTo>
                      <a:cubicBezTo>
                        <a:pt x="6074313" y="897121"/>
                        <a:pt x="5907974" y="902830"/>
                        <a:pt x="5684482" y="869524"/>
                      </a:cubicBezTo>
                      <a:cubicBezTo>
                        <a:pt x="5376868" y="937116"/>
                        <a:pt x="5160225" y="865448"/>
                        <a:pt x="4901012" y="869524"/>
                      </a:cubicBezTo>
                      <a:cubicBezTo>
                        <a:pt x="4643565" y="761486"/>
                        <a:pt x="4503720" y="841081"/>
                        <a:pt x="4272514" y="869524"/>
                      </a:cubicBezTo>
                      <a:cubicBezTo>
                        <a:pt x="4090525" y="869193"/>
                        <a:pt x="3885025" y="921802"/>
                        <a:pt x="3489044" y="869524"/>
                      </a:cubicBezTo>
                      <a:cubicBezTo>
                        <a:pt x="3163767" y="827038"/>
                        <a:pt x="2946155" y="833683"/>
                        <a:pt x="2783061" y="869524"/>
                      </a:cubicBezTo>
                      <a:cubicBezTo>
                        <a:pt x="2661420" y="983946"/>
                        <a:pt x="2113644" y="959109"/>
                        <a:pt x="1922104" y="869524"/>
                      </a:cubicBezTo>
                      <a:cubicBezTo>
                        <a:pt x="1697605" y="838514"/>
                        <a:pt x="1533540" y="882086"/>
                        <a:pt x="1138633" y="869524"/>
                      </a:cubicBezTo>
                      <a:cubicBezTo>
                        <a:pt x="841771" y="829541"/>
                        <a:pt x="544744" y="894281"/>
                        <a:pt x="131315" y="869524"/>
                      </a:cubicBezTo>
                      <a:cubicBezTo>
                        <a:pt x="44037" y="902455"/>
                        <a:pt x="-10931" y="837811"/>
                        <a:pt x="0" y="724599"/>
                      </a:cubicBezTo>
                      <a:cubicBezTo>
                        <a:pt x="-27638" y="501910"/>
                        <a:pt x="52341" y="277082"/>
                        <a:pt x="0" y="144923"/>
                      </a:cubicBezTo>
                      <a:close/>
                    </a:path>
                    <a:path w="8011237" h="869524" stroke="0" extrusionOk="0">
                      <a:moveTo>
                        <a:pt x="0" y="144923"/>
                      </a:moveTo>
                      <a:cubicBezTo>
                        <a:pt x="6378" y="42413"/>
                        <a:pt x="49647" y="12227"/>
                        <a:pt x="131315" y="0"/>
                      </a:cubicBezTo>
                      <a:cubicBezTo>
                        <a:pt x="286082" y="-16171"/>
                        <a:pt x="632702" y="27913"/>
                        <a:pt x="759813" y="0"/>
                      </a:cubicBezTo>
                      <a:cubicBezTo>
                        <a:pt x="953364" y="15438"/>
                        <a:pt x="1124941" y="-70388"/>
                        <a:pt x="1388310" y="0"/>
                      </a:cubicBezTo>
                      <a:cubicBezTo>
                        <a:pt x="1682210" y="38424"/>
                        <a:pt x="1999289" y="-30194"/>
                        <a:pt x="2171781" y="0"/>
                      </a:cubicBezTo>
                      <a:cubicBezTo>
                        <a:pt x="2364281" y="18337"/>
                        <a:pt x="2919231" y="-484"/>
                        <a:pt x="3187710" y="0"/>
                      </a:cubicBezTo>
                      <a:cubicBezTo>
                        <a:pt x="3400880" y="19541"/>
                        <a:pt x="3570570" y="-95577"/>
                        <a:pt x="3816208" y="0"/>
                      </a:cubicBezTo>
                      <a:cubicBezTo>
                        <a:pt x="4017249" y="31242"/>
                        <a:pt x="4369882" y="14836"/>
                        <a:pt x="4522191" y="0"/>
                      </a:cubicBezTo>
                      <a:cubicBezTo>
                        <a:pt x="4740652" y="22617"/>
                        <a:pt x="5084530" y="-20214"/>
                        <a:pt x="5228175" y="0"/>
                      </a:cubicBezTo>
                      <a:cubicBezTo>
                        <a:pt x="5474916" y="-15309"/>
                        <a:pt x="5769984" y="32845"/>
                        <a:pt x="6011646" y="0"/>
                      </a:cubicBezTo>
                      <a:cubicBezTo>
                        <a:pt x="6270547" y="40445"/>
                        <a:pt x="6642784" y="-35951"/>
                        <a:pt x="6872602" y="0"/>
                      </a:cubicBezTo>
                      <a:cubicBezTo>
                        <a:pt x="7041997" y="48737"/>
                        <a:pt x="7537595" y="32730"/>
                        <a:pt x="7879920" y="0"/>
                      </a:cubicBezTo>
                      <a:cubicBezTo>
                        <a:pt x="7949653" y="25483"/>
                        <a:pt x="8010391" y="86713"/>
                        <a:pt x="8011237" y="144923"/>
                      </a:cubicBezTo>
                      <a:cubicBezTo>
                        <a:pt x="8024565" y="447070"/>
                        <a:pt x="8054471" y="612136"/>
                        <a:pt x="8011237" y="724599"/>
                      </a:cubicBezTo>
                      <a:cubicBezTo>
                        <a:pt x="8015913" y="799337"/>
                        <a:pt x="7949880" y="872999"/>
                        <a:pt x="7879920" y="869524"/>
                      </a:cubicBezTo>
                      <a:cubicBezTo>
                        <a:pt x="7548130" y="845623"/>
                        <a:pt x="7359047" y="831361"/>
                        <a:pt x="7018964" y="869524"/>
                      </a:cubicBezTo>
                      <a:cubicBezTo>
                        <a:pt x="6641130" y="901971"/>
                        <a:pt x="6403052" y="963042"/>
                        <a:pt x="6158007" y="869524"/>
                      </a:cubicBezTo>
                      <a:cubicBezTo>
                        <a:pt x="5943141" y="880305"/>
                        <a:pt x="5759416" y="917621"/>
                        <a:pt x="5374538" y="869524"/>
                      </a:cubicBezTo>
                      <a:cubicBezTo>
                        <a:pt x="5164671" y="848795"/>
                        <a:pt x="5055809" y="876733"/>
                        <a:pt x="4914701" y="869524"/>
                      </a:cubicBezTo>
                      <a:cubicBezTo>
                        <a:pt x="4773593" y="862315"/>
                        <a:pt x="4628427" y="865589"/>
                        <a:pt x="4436095" y="869524"/>
                      </a:cubicBezTo>
                      <a:cubicBezTo>
                        <a:pt x="4082511" y="845370"/>
                        <a:pt x="3785359" y="913946"/>
                        <a:pt x="3497654" y="869524"/>
                      </a:cubicBezTo>
                      <a:cubicBezTo>
                        <a:pt x="3168469" y="948894"/>
                        <a:pt x="2887972" y="817638"/>
                        <a:pt x="2481725" y="869524"/>
                      </a:cubicBezTo>
                      <a:cubicBezTo>
                        <a:pt x="2036587" y="876039"/>
                        <a:pt x="1823530" y="926694"/>
                        <a:pt x="1465797" y="869524"/>
                      </a:cubicBezTo>
                      <a:cubicBezTo>
                        <a:pt x="939205" y="893231"/>
                        <a:pt x="621302" y="973095"/>
                        <a:pt x="131315" y="869524"/>
                      </a:cubicBezTo>
                      <a:cubicBezTo>
                        <a:pt x="46976" y="875174"/>
                        <a:pt x="-25841" y="795471"/>
                        <a:pt x="0" y="724599"/>
                      </a:cubicBezTo>
                      <a:cubicBezTo>
                        <a:pt x="-25428" y="499690"/>
                        <a:pt x="14572" y="311738"/>
                        <a:pt x="0" y="144923"/>
                      </a:cubicBezTo>
                      <a:close/>
                    </a:path>
                    <a:path w="8011237" h="869524" fill="none" stroke="0" extrusionOk="0">
                      <a:moveTo>
                        <a:pt x="0" y="144923"/>
                      </a:moveTo>
                      <a:cubicBezTo>
                        <a:pt x="21901" y="60956"/>
                        <a:pt x="54672" y="6116"/>
                        <a:pt x="131315" y="0"/>
                      </a:cubicBezTo>
                      <a:cubicBezTo>
                        <a:pt x="464577" y="25269"/>
                        <a:pt x="613733" y="-3146"/>
                        <a:pt x="1069758" y="0"/>
                      </a:cubicBezTo>
                      <a:cubicBezTo>
                        <a:pt x="1507731" y="36238"/>
                        <a:pt x="1549844" y="-39345"/>
                        <a:pt x="1775741" y="0"/>
                      </a:cubicBezTo>
                      <a:cubicBezTo>
                        <a:pt x="2017837" y="91772"/>
                        <a:pt x="2303072" y="-121511"/>
                        <a:pt x="2791669" y="0"/>
                      </a:cubicBezTo>
                      <a:cubicBezTo>
                        <a:pt x="3269421" y="32089"/>
                        <a:pt x="3554325" y="-30373"/>
                        <a:pt x="3807598" y="0"/>
                      </a:cubicBezTo>
                      <a:cubicBezTo>
                        <a:pt x="4059610" y="22719"/>
                        <a:pt x="4366255" y="2198"/>
                        <a:pt x="4513581" y="0"/>
                      </a:cubicBezTo>
                      <a:cubicBezTo>
                        <a:pt x="4651271" y="79743"/>
                        <a:pt x="5000687" y="829"/>
                        <a:pt x="5142080" y="0"/>
                      </a:cubicBezTo>
                      <a:cubicBezTo>
                        <a:pt x="5314670" y="-78427"/>
                        <a:pt x="5611847" y="21063"/>
                        <a:pt x="6003036" y="0"/>
                      </a:cubicBezTo>
                      <a:cubicBezTo>
                        <a:pt x="6291018" y="29964"/>
                        <a:pt x="6373286" y="15137"/>
                        <a:pt x="6709020" y="0"/>
                      </a:cubicBezTo>
                      <a:cubicBezTo>
                        <a:pt x="6818931" y="-18106"/>
                        <a:pt x="6934822" y="-10402"/>
                        <a:pt x="7075902" y="0"/>
                      </a:cubicBezTo>
                      <a:cubicBezTo>
                        <a:pt x="7203616" y="5016"/>
                        <a:pt x="7299684" y="-14522"/>
                        <a:pt x="7489620" y="0"/>
                      </a:cubicBezTo>
                      <a:cubicBezTo>
                        <a:pt x="7689834" y="9095"/>
                        <a:pt x="7689658" y="-678"/>
                        <a:pt x="7879920" y="0"/>
                      </a:cubicBezTo>
                      <a:cubicBezTo>
                        <a:pt x="7958396" y="1526"/>
                        <a:pt x="8014632" y="42113"/>
                        <a:pt x="8011237" y="144923"/>
                      </a:cubicBezTo>
                      <a:cubicBezTo>
                        <a:pt x="8017402" y="351597"/>
                        <a:pt x="8026408" y="586378"/>
                        <a:pt x="8011237" y="724599"/>
                      </a:cubicBezTo>
                      <a:cubicBezTo>
                        <a:pt x="8028339" y="784273"/>
                        <a:pt x="7948251" y="876498"/>
                        <a:pt x="7879920" y="869524"/>
                      </a:cubicBezTo>
                      <a:cubicBezTo>
                        <a:pt x="7525823" y="879032"/>
                        <a:pt x="7421323" y="806057"/>
                        <a:pt x="7018964" y="869524"/>
                      </a:cubicBezTo>
                      <a:cubicBezTo>
                        <a:pt x="6642584" y="897969"/>
                        <a:pt x="6668909" y="837879"/>
                        <a:pt x="6390465" y="869524"/>
                      </a:cubicBezTo>
                      <a:cubicBezTo>
                        <a:pt x="6129307" y="823797"/>
                        <a:pt x="6005907" y="841231"/>
                        <a:pt x="5684482" y="869524"/>
                      </a:cubicBezTo>
                      <a:cubicBezTo>
                        <a:pt x="5437156" y="845863"/>
                        <a:pt x="5233052" y="952747"/>
                        <a:pt x="4901012" y="869524"/>
                      </a:cubicBezTo>
                      <a:cubicBezTo>
                        <a:pt x="4644121" y="827924"/>
                        <a:pt x="4462664" y="849379"/>
                        <a:pt x="4272514" y="869524"/>
                      </a:cubicBezTo>
                      <a:cubicBezTo>
                        <a:pt x="4141364" y="814615"/>
                        <a:pt x="3875943" y="918283"/>
                        <a:pt x="3489044" y="869524"/>
                      </a:cubicBezTo>
                      <a:cubicBezTo>
                        <a:pt x="3143996" y="849839"/>
                        <a:pt x="2920497" y="834027"/>
                        <a:pt x="2783061" y="869524"/>
                      </a:cubicBezTo>
                      <a:cubicBezTo>
                        <a:pt x="2618281" y="921521"/>
                        <a:pt x="2070882" y="862566"/>
                        <a:pt x="1922104" y="869524"/>
                      </a:cubicBezTo>
                      <a:cubicBezTo>
                        <a:pt x="1724065" y="844846"/>
                        <a:pt x="1481100" y="913837"/>
                        <a:pt x="1138633" y="869524"/>
                      </a:cubicBezTo>
                      <a:cubicBezTo>
                        <a:pt x="774933" y="757278"/>
                        <a:pt x="521682" y="908268"/>
                        <a:pt x="131315" y="869524"/>
                      </a:cubicBezTo>
                      <a:cubicBezTo>
                        <a:pt x="51579" y="896964"/>
                        <a:pt x="-1575" y="809576"/>
                        <a:pt x="0" y="724599"/>
                      </a:cubicBezTo>
                      <a:cubicBezTo>
                        <a:pt x="-4812" y="563080"/>
                        <a:pt x="45087" y="296837"/>
                        <a:pt x="0" y="144923"/>
                      </a:cubicBezTo>
                      <a:close/>
                    </a:path>
                    <a:path w="8011237" h="869524" fill="none" stroke="0" extrusionOk="0">
                      <a:moveTo>
                        <a:pt x="0" y="144923"/>
                      </a:moveTo>
                      <a:cubicBezTo>
                        <a:pt x="16399" y="55992"/>
                        <a:pt x="58821" y="-12898"/>
                        <a:pt x="131315" y="0"/>
                      </a:cubicBezTo>
                      <a:cubicBezTo>
                        <a:pt x="493008" y="6315"/>
                        <a:pt x="628987" y="-53165"/>
                        <a:pt x="1069758" y="0"/>
                      </a:cubicBezTo>
                      <a:cubicBezTo>
                        <a:pt x="1499401" y="46699"/>
                        <a:pt x="1556050" y="-56204"/>
                        <a:pt x="1775741" y="0"/>
                      </a:cubicBezTo>
                      <a:cubicBezTo>
                        <a:pt x="2044482" y="41729"/>
                        <a:pt x="2324199" y="6939"/>
                        <a:pt x="2791669" y="0"/>
                      </a:cubicBezTo>
                      <a:cubicBezTo>
                        <a:pt x="3256256" y="53810"/>
                        <a:pt x="3540267" y="16134"/>
                        <a:pt x="3807598" y="0"/>
                      </a:cubicBezTo>
                      <a:cubicBezTo>
                        <a:pt x="4075267" y="6094"/>
                        <a:pt x="4370796" y="-33545"/>
                        <a:pt x="4513581" y="0"/>
                      </a:cubicBezTo>
                      <a:cubicBezTo>
                        <a:pt x="4646177" y="10048"/>
                        <a:pt x="4990813" y="802"/>
                        <a:pt x="5142080" y="0"/>
                      </a:cubicBezTo>
                      <a:cubicBezTo>
                        <a:pt x="5279732" y="-71980"/>
                        <a:pt x="5707713" y="-27049"/>
                        <a:pt x="6003036" y="0"/>
                      </a:cubicBezTo>
                      <a:cubicBezTo>
                        <a:pt x="6313173" y="39722"/>
                        <a:pt x="6360273" y="4905"/>
                        <a:pt x="6709020" y="0"/>
                      </a:cubicBezTo>
                      <a:cubicBezTo>
                        <a:pt x="6890468" y="16977"/>
                        <a:pt x="6967907" y="20066"/>
                        <a:pt x="7111029" y="0"/>
                      </a:cubicBezTo>
                      <a:cubicBezTo>
                        <a:pt x="7256448" y="-20477"/>
                        <a:pt x="7346382" y="-5553"/>
                        <a:pt x="7477911" y="0"/>
                      </a:cubicBezTo>
                      <a:cubicBezTo>
                        <a:pt x="7615481" y="-672"/>
                        <a:pt x="7769859" y="-10742"/>
                        <a:pt x="7879920" y="0"/>
                      </a:cubicBezTo>
                      <a:cubicBezTo>
                        <a:pt x="7950067" y="-24740"/>
                        <a:pt x="8002823" y="43462"/>
                        <a:pt x="8011237" y="144923"/>
                      </a:cubicBezTo>
                      <a:cubicBezTo>
                        <a:pt x="7989715" y="321523"/>
                        <a:pt x="7997036" y="599760"/>
                        <a:pt x="8011237" y="724599"/>
                      </a:cubicBezTo>
                      <a:cubicBezTo>
                        <a:pt x="7996757" y="799046"/>
                        <a:pt x="7944928" y="886677"/>
                        <a:pt x="7879920" y="869524"/>
                      </a:cubicBezTo>
                      <a:cubicBezTo>
                        <a:pt x="7507886" y="854511"/>
                        <a:pt x="7421053" y="857661"/>
                        <a:pt x="7018964" y="869524"/>
                      </a:cubicBezTo>
                      <a:cubicBezTo>
                        <a:pt x="6629465" y="904988"/>
                        <a:pt x="6661905" y="862061"/>
                        <a:pt x="6390465" y="869524"/>
                      </a:cubicBezTo>
                      <a:cubicBezTo>
                        <a:pt x="6130022" y="871817"/>
                        <a:pt x="5944714" y="888812"/>
                        <a:pt x="5684482" y="869524"/>
                      </a:cubicBezTo>
                      <a:cubicBezTo>
                        <a:pt x="5384414" y="950551"/>
                        <a:pt x="5152170" y="955760"/>
                        <a:pt x="4901012" y="869524"/>
                      </a:cubicBezTo>
                      <a:cubicBezTo>
                        <a:pt x="4666889" y="803733"/>
                        <a:pt x="4455074" y="815692"/>
                        <a:pt x="4272514" y="869524"/>
                      </a:cubicBezTo>
                      <a:cubicBezTo>
                        <a:pt x="4163845" y="824665"/>
                        <a:pt x="3824390" y="868631"/>
                        <a:pt x="3489044" y="869524"/>
                      </a:cubicBezTo>
                      <a:cubicBezTo>
                        <a:pt x="3163417" y="824266"/>
                        <a:pt x="2935218" y="804735"/>
                        <a:pt x="2783061" y="869524"/>
                      </a:cubicBezTo>
                      <a:cubicBezTo>
                        <a:pt x="2617189" y="944929"/>
                        <a:pt x="2146122" y="938134"/>
                        <a:pt x="1922104" y="869524"/>
                      </a:cubicBezTo>
                      <a:cubicBezTo>
                        <a:pt x="1667812" y="849621"/>
                        <a:pt x="1521629" y="849998"/>
                        <a:pt x="1138633" y="869524"/>
                      </a:cubicBezTo>
                      <a:cubicBezTo>
                        <a:pt x="778547" y="796373"/>
                        <a:pt x="557059" y="825811"/>
                        <a:pt x="131315" y="869524"/>
                      </a:cubicBezTo>
                      <a:cubicBezTo>
                        <a:pt x="37605" y="896811"/>
                        <a:pt x="4758" y="829672"/>
                        <a:pt x="0" y="724599"/>
                      </a:cubicBezTo>
                      <a:cubicBezTo>
                        <a:pt x="-22039" y="516920"/>
                        <a:pt x="76617" y="274855"/>
                        <a:pt x="0" y="144923"/>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custGeom>
                          <a:avLst/>
                          <a:gdLst>
                            <a:gd name="connsiteX0" fmla="*/ 0 w 10681649"/>
                            <a:gd name="connsiteY0" fmla="*/ 193231 h 1159365"/>
                            <a:gd name="connsiteX1" fmla="*/ 175087 w 10681649"/>
                            <a:gd name="connsiteY1" fmla="*/ 0 h 1159365"/>
                            <a:gd name="connsiteX2" fmla="*/ 1426344 w 10681649"/>
                            <a:gd name="connsiteY2" fmla="*/ 0 h 1159365"/>
                            <a:gd name="connsiteX3" fmla="*/ 2367655 w 10681649"/>
                            <a:gd name="connsiteY3" fmla="*/ 0 h 1159365"/>
                            <a:gd name="connsiteX4" fmla="*/ 3722226 w 10681649"/>
                            <a:gd name="connsiteY4" fmla="*/ 0 h 1159365"/>
                            <a:gd name="connsiteX5" fmla="*/ 5076798 w 10681649"/>
                            <a:gd name="connsiteY5" fmla="*/ 0 h 1159365"/>
                            <a:gd name="connsiteX6" fmla="*/ 6018109 w 10681649"/>
                            <a:gd name="connsiteY6" fmla="*/ 0 h 1159365"/>
                            <a:gd name="connsiteX7" fmla="*/ 6856107 w 10681649"/>
                            <a:gd name="connsiteY7" fmla="*/ 0 h 1159365"/>
                            <a:gd name="connsiteX8" fmla="*/ 8004049 w 10681649"/>
                            <a:gd name="connsiteY8" fmla="*/ 0 h 1159365"/>
                            <a:gd name="connsiteX9" fmla="*/ 8945360 w 10681649"/>
                            <a:gd name="connsiteY9" fmla="*/ 0 h 1159365"/>
                            <a:gd name="connsiteX10" fmla="*/ 9481372 w 10681649"/>
                            <a:gd name="connsiteY10" fmla="*/ 0 h 1159365"/>
                            <a:gd name="connsiteX11" fmla="*/ 9970549 w 10681649"/>
                            <a:gd name="connsiteY11" fmla="*/ 0 h 1159365"/>
                            <a:gd name="connsiteX12" fmla="*/ 10506561 w 10681649"/>
                            <a:gd name="connsiteY12" fmla="*/ 0 h 1159365"/>
                            <a:gd name="connsiteX13" fmla="*/ 10681649 w 10681649"/>
                            <a:gd name="connsiteY13" fmla="*/ 193231 h 1159365"/>
                            <a:gd name="connsiteX14" fmla="*/ 10681649 w 10681649"/>
                            <a:gd name="connsiteY14" fmla="*/ 966133 h 1159365"/>
                            <a:gd name="connsiteX15" fmla="*/ 10506561 w 10681649"/>
                            <a:gd name="connsiteY15" fmla="*/ 1159365 h 1159365"/>
                            <a:gd name="connsiteX16" fmla="*/ 9358619 w 10681649"/>
                            <a:gd name="connsiteY16" fmla="*/ 1159365 h 1159365"/>
                            <a:gd name="connsiteX17" fmla="*/ 8520621 w 10681649"/>
                            <a:gd name="connsiteY17" fmla="*/ 1159365 h 1159365"/>
                            <a:gd name="connsiteX18" fmla="*/ 7579310 w 10681649"/>
                            <a:gd name="connsiteY18" fmla="*/ 1159365 h 1159365"/>
                            <a:gd name="connsiteX19" fmla="*/ 6534683 w 10681649"/>
                            <a:gd name="connsiteY19" fmla="*/ 1159365 h 1159365"/>
                            <a:gd name="connsiteX20" fmla="*/ 5696686 w 10681649"/>
                            <a:gd name="connsiteY20" fmla="*/ 1159365 h 1159365"/>
                            <a:gd name="connsiteX21" fmla="*/ 4652059 w 10681649"/>
                            <a:gd name="connsiteY21" fmla="*/ 1159365 h 1159365"/>
                            <a:gd name="connsiteX22" fmla="*/ 3710748 w 10681649"/>
                            <a:gd name="connsiteY22" fmla="*/ 1159365 h 1159365"/>
                            <a:gd name="connsiteX23" fmla="*/ 2562806 w 10681649"/>
                            <a:gd name="connsiteY23" fmla="*/ 1159365 h 1159365"/>
                            <a:gd name="connsiteX24" fmla="*/ 1518178 w 10681649"/>
                            <a:gd name="connsiteY24" fmla="*/ 1159365 h 1159365"/>
                            <a:gd name="connsiteX25" fmla="*/ 175087 w 10681649"/>
                            <a:gd name="connsiteY25" fmla="*/ 1159365 h 1159365"/>
                            <a:gd name="connsiteX26" fmla="*/ 0 w 10681649"/>
                            <a:gd name="connsiteY26" fmla="*/ 966133 h 1159365"/>
                            <a:gd name="connsiteX27" fmla="*/ 0 w 10681649"/>
                            <a:gd name="connsiteY27" fmla="*/ 193231 h 1159365"/>
                            <a:gd name="connsiteX0" fmla="*/ 0 w 10681649"/>
                            <a:gd name="connsiteY0" fmla="*/ 193231 h 1159365"/>
                            <a:gd name="connsiteX1" fmla="*/ 175087 w 10681649"/>
                            <a:gd name="connsiteY1" fmla="*/ 0 h 1159365"/>
                            <a:gd name="connsiteX2" fmla="*/ 1013085 w 10681649"/>
                            <a:gd name="connsiteY2" fmla="*/ 0 h 1159365"/>
                            <a:gd name="connsiteX3" fmla="*/ 1851081 w 10681649"/>
                            <a:gd name="connsiteY3" fmla="*/ 0 h 1159365"/>
                            <a:gd name="connsiteX4" fmla="*/ 2895709 w 10681649"/>
                            <a:gd name="connsiteY4" fmla="*/ 0 h 1159365"/>
                            <a:gd name="connsiteX5" fmla="*/ 4250280 w 10681649"/>
                            <a:gd name="connsiteY5" fmla="*/ 0 h 1159365"/>
                            <a:gd name="connsiteX6" fmla="*/ 5088278 w 10681649"/>
                            <a:gd name="connsiteY6" fmla="*/ 0 h 1159365"/>
                            <a:gd name="connsiteX7" fmla="*/ 6029589 w 10681649"/>
                            <a:gd name="connsiteY7" fmla="*/ 0 h 1159365"/>
                            <a:gd name="connsiteX8" fmla="*/ 6970900 w 10681649"/>
                            <a:gd name="connsiteY8" fmla="*/ 0 h 1159365"/>
                            <a:gd name="connsiteX9" fmla="*/ 8015528 w 10681649"/>
                            <a:gd name="connsiteY9" fmla="*/ 0 h 1159365"/>
                            <a:gd name="connsiteX10" fmla="*/ 9163470 w 10681649"/>
                            <a:gd name="connsiteY10" fmla="*/ 0 h 1159365"/>
                            <a:gd name="connsiteX11" fmla="*/ 10506561 w 10681649"/>
                            <a:gd name="connsiteY11" fmla="*/ 0 h 1159365"/>
                            <a:gd name="connsiteX12" fmla="*/ 10681649 w 10681649"/>
                            <a:gd name="connsiteY12" fmla="*/ 193231 h 1159365"/>
                            <a:gd name="connsiteX13" fmla="*/ 10681649 w 10681649"/>
                            <a:gd name="connsiteY13" fmla="*/ 966133 h 1159365"/>
                            <a:gd name="connsiteX14" fmla="*/ 10506561 w 10681649"/>
                            <a:gd name="connsiteY14" fmla="*/ 1159365 h 1159365"/>
                            <a:gd name="connsiteX15" fmla="*/ 9358619 w 10681649"/>
                            <a:gd name="connsiteY15" fmla="*/ 1159365 h 1159365"/>
                            <a:gd name="connsiteX16" fmla="*/ 8210677 w 10681649"/>
                            <a:gd name="connsiteY16" fmla="*/ 1159365 h 1159365"/>
                            <a:gd name="connsiteX17" fmla="*/ 7166051 w 10681649"/>
                            <a:gd name="connsiteY17" fmla="*/ 1159365 h 1159365"/>
                            <a:gd name="connsiteX18" fmla="*/ 5914794 w 10681649"/>
                            <a:gd name="connsiteY18" fmla="*/ 1159365 h 1159365"/>
                            <a:gd name="connsiteX19" fmla="*/ 4663539 w 10681649"/>
                            <a:gd name="connsiteY19" fmla="*/ 1159365 h 1159365"/>
                            <a:gd name="connsiteX20" fmla="*/ 3308967 w 10681649"/>
                            <a:gd name="connsiteY20" fmla="*/ 1159365 h 1159365"/>
                            <a:gd name="connsiteX21" fmla="*/ 1954396 w 10681649"/>
                            <a:gd name="connsiteY21" fmla="*/ 1159365 h 1159365"/>
                            <a:gd name="connsiteX22" fmla="*/ 175087 w 10681649"/>
                            <a:gd name="connsiteY22" fmla="*/ 1159365 h 1159365"/>
                            <a:gd name="connsiteX23" fmla="*/ 0 w 10681649"/>
                            <a:gd name="connsiteY23" fmla="*/ 966133 h 1159365"/>
                            <a:gd name="connsiteX24" fmla="*/ 0 w 10681649"/>
                            <a:gd name="connsiteY24" fmla="*/ 193231 h 1159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681649" h="1159365" fill="none" extrusionOk="0">
                              <a:moveTo>
                                <a:pt x="0" y="193231"/>
                              </a:moveTo>
                              <a:cubicBezTo>
                                <a:pt x="13426" y="76074"/>
                                <a:pt x="78536" y="-21597"/>
                                <a:pt x="175087" y="0"/>
                              </a:cubicBezTo>
                              <a:cubicBezTo>
                                <a:pt x="688329" y="15705"/>
                                <a:pt x="876766" y="-94072"/>
                                <a:pt x="1426344" y="0"/>
                              </a:cubicBezTo>
                              <a:cubicBezTo>
                                <a:pt x="1990500" y="63514"/>
                                <a:pt x="2069025" y="-58939"/>
                                <a:pt x="2367655" y="0"/>
                              </a:cubicBezTo>
                              <a:cubicBezTo>
                                <a:pt x="2713332" y="18551"/>
                                <a:pt x="3111966" y="28206"/>
                                <a:pt x="3722226" y="0"/>
                              </a:cubicBezTo>
                              <a:cubicBezTo>
                                <a:pt x="4294589" y="76399"/>
                                <a:pt x="4771106" y="-27576"/>
                                <a:pt x="5076798" y="0"/>
                              </a:cubicBezTo>
                              <a:cubicBezTo>
                                <a:pt x="5402663" y="-19956"/>
                                <a:pt x="5826734" y="-49103"/>
                                <a:pt x="6018109" y="0"/>
                              </a:cubicBezTo>
                              <a:cubicBezTo>
                                <a:pt x="6218340" y="-1011"/>
                                <a:pt x="6637995" y="-14440"/>
                                <a:pt x="6856107" y="0"/>
                              </a:cubicBezTo>
                              <a:cubicBezTo>
                                <a:pt x="7029555" y="-12180"/>
                                <a:pt x="7651708" y="-92011"/>
                                <a:pt x="8004049" y="0"/>
                              </a:cubicBezTo>
                              <a:cubicBezTo>
                                <a:pt x="8405378" y="50670"/>
                                <a:pt x="8478646" y="5248"/>
                                <a:pt x="8945360" y="0"/>
                              </a:cubicBezTo>
                              <a:cubicBezTo>
                                <a:pt x="9184376" y="22198"/>
                                <a:pt x="9283000" y="23617"/>
                                <a:pt x="9481372" y="0"/>
                              </a:cubicBezTo>
                              <a:cubicBezTo>
                                <a:pt x="9679744" y="-23617"/>
                                <a:pt x="9799786" y="-2015"/>
                                <a:pt x="9970549" y="0"/>
                              </a:cubicBezTo>
                              <a:cubicBezTo>
                                <a:pt x="10141312" y="2015"/>
                                <a:pt x="10382100" y="-23016"/>
                                <a:pt x="10506561" y="0"/>
                              </a:cubicBezTo>
                              <a:cubicBezTo>
                                <a:pt x="10597815" y="-26941"/>
                                <a:pt x="10686578" y="72611"/>
                                <a:pt x="10681649" y="193231"/>
                              </a:cubicBezTo>
                              <a:cubicBezTo>
                                <a:pt x="10639878" y="450271"/>
                                <a:pt x="10662829" y="804387"/>
                                <a:pt x="10681649" y="966133"/>
                              </a:cubicBezTo>
                              <a:cubicBezTo>
                                <a:pt x="10683472" y="1072142"/>
                                <a:pt x="10594766" y="1175545"/>
                                <a:pt x="10506561" y="1159365"/>
                              </a:cubicBezTo>
                              <a:cubicBezTo>
                                <a:pt x="10033464" y="1145720"/>
                                <a:pt x="9880429" y="1127125"/>
                                <a:pt x="9358619" y="1159365"/>
                              </a:cubicBezTo>
                              <a:cubicBezTo>
                                <a:pt x="8839505" y="1202495"/>
                                <a:pt x="8890516" y="1146343"/>
                                <a:pt x="8520621" y="1159365"/>
                              </a:cubicBezTo>
                              <a:cubicBezTo>
                                <a:pt x="8132455" y="1174909"/>
                                <a:pt x="7891587" y="1183521"/>
                                <a:pt x="7579310" y="1159365"/>
                              </a:cubicBezTo>
                              <a:cubicBezTo>
                                <a:pt x="7187419" y="1225610"/>
                                <a:pt x="6876368" y="1230616"/>
                                <a:pt x="6534683" y="1159365"/>
                              </a:cubicBezTo>
                              <a:cubicBezTo>
                                <a:pt x="6185126" y="1047081"/>
                                <a:pt x="5957312" y="1132785"/>
                                <a:pt x="5696686" y="1159365"/>
                              </a:cubicBezTo>
                              <a:cubicBezTo>
                                <a:pt x="5484883" y="1137966"/>
                                <a:pt x="5115101" y="1211235"/>
                                <a:pt x="4652059" y="1159365"/>
                              </a:cubicBezTo>
                              <a:cubicBezTo>
                                <a:pt x="4193191" y="1124101"/>
                                <a:pt x="3929352" y="1104036"/>
                                <a:pt x="3710748" y="1159365"/>
                              </a:cubicBezTo>
                              <a:cubicBezTo>
                                <a:pt x="3496520" y="1268174"/>
                                <a:pt x="2869076" y="1236855"/>
                                <a:pt x="2562806" y="1159365"/>
                              </a:cubicBezTo>
                              <a:cubicBezTo>
                                <a:pt x="2240106" y="1144653"/>
                                <a:pt x="2027959" y="1168567"/>
                                <a:pt x="1518178" y="1159365"/>
                              </a:cubicBezTo>
                              <a:cubicBezTo>
                                <a:pt x="1071068" y="1120113"/>
                                <a:pt x="759450" y="1158614"/>
                                <a:pt x="175087" y="1159365"/>
                              </a:cubicBezTo>
                              <a:cubicBezTo>
                                <a:pt x="55818" y="1193370"/>
                                <a:pt x="5186" y="1110864"/>
                                <a:pt x="0" y="966133"/>
                              </a:cubicBezTo>
                              <a:cubicBezTo>
                                <a:pt x="-64971" y="683730"/>
                                <a:pt x="69455" y="382968"/>
                                <a:pt x="0" y="193231"/>
                              </a:cubicBezTo>
                              <a:close/>
                            </a:path>
                            <a:path w="10681649" h="1159365" stroke="0" extrusionOk="0">
                              <a:moveTo>
                                <a:pt x="0" y="193231"/>
                              </a:moveTo>
                              <a:cubicBezTo>
                                <a:pt x="21659" y="60514"/>
                                <a:pt x="68498" y="7703"/>
                                <a:pt x="175087" y="0"/>
                              </a:cubicBezTo>
                              <a:cubicBezTo>
                                <a:pt x="360999" y="-28783"/>
                                <a:pt x="844049" y="29556"/>
                                <a:pt x="1013085" y="0"/>
                              </a:cubicBezTo>
                              <a:cubicBezTo>
                                <a:pt x="1224816" y="17541"/>
                                <a:pt x="1496175" y="-32681"/>
                                <a:pt x="1851081" y="0"/>
                              </a:cubicBezTo>
                              <a:cubicBezTo>
                                <a:pt x="2225901" y="21727"/>
                                <a:pt x="2680415" y="-1789"/>
                                <a:pt x="2895709" y="0"/>
                              </a:cubicBezTo>
                              <a:cubicBezTo>
                                <a:pt x="3116815" y="-8531"/>
                                <a:pt x="3951033" y="-39767"/>
                                <a:pt x="4250280" y="0"/>
                              </a:cubicBezTo>
                              <a:cubicBezTo>
                                <a:pt x="4568983" y="79568"/>
                                <a:pt x="4787583" y="-80078"/>
                                <a:pt x="5088278" y="0"/>
                              </a:cubicBezTo>
                              <a:cubicBezTo>
                                <a:pt x="5339280" y="-1975"/>
                                <a:pt x="5814664" y="21724"/>
                                <a:pt x="6029589" y="0"/>
                              </a:cubicBezTo>
                              <a:cubicBezTo>
                                <a:pt x="6284032" y="16414"/>
                                <a:pt x="6753367" y="3000"/>
                                <a:pt x="6970900" y="0"/>
                              </a:cubicBezTo>
                              <a:cubicBezTo>
                                <a:pt x="7259097" y="3759"/>
                                <a:pt x="7703212" y="20117"/>
                                <a:pt x="8015528" y="0"/>
                              </a:cubicBezTo>
                              <a:cubicBezTo>
                                <a:pt x="8329987" y="30635"/>
                                <a:pt x="8877645" y="-10842"/>
                                <a:pt x="9163470" y="0"/>
                              </a:cubicBezTo>
                              <a:cubicBezTo>
                                <a:pt x="9472306" y="13760"/>
                                <a:pt x="10095644" y="-26900"/>
                                <a:pt x="10506561" y="0"/>
                              </a:cubicBezTo>
                              <a:cubicBezTo>
                                <a:pt x="10609275" y="18550"/>
                                <a:pt x="10688928" y="107466"/>
                                <a:pt x="10681649" y="193231"/>
                              </a:cubicBezTo>
                              <a:cubicBezTo>
                                <a:pt x="10665066" y="593552"/>
                                <a:pt x="10705475" y="811532"/>
                                <a:pt x="10681649" y="966133"/>
                              </a:cubicBezTo>
                              <a:cubicBezTo>
                                <a:pt x="10691483" y="1066198"/>
                                <a:pt x="10585159" y="1163657"/>
                                <a:pt x="10506561" y="1159365"/>
                              </a:cubicBezTo>
                              <a:cubicBezTo>
                                <a:pt x="10037432" y="1148443"/>
                                <a:pt x="9834964" y="1110083"/>
                                <a:pt x="9358619" y="1159365"/>
                              </a:cubicBezTo>
                              <a:cubicBezTo>
                                <a:pt x="8882343" y="1197296"/>
                                <a:pt x="8498386" y="1224504"/>
                                <a:pt x="8210677" y="1159365"/>
                              </a:cubicBezTo>
                              <a:cubicBezTo>
                                <a:pt x="7895080" y="1140135"/>
                                <a:pt x="7685240" y="1197533"/>
                                <a:pt x="7166051" y="1159365"/>
                              </a:cubicBezTo>
                              <a:cubicBezTo>
                                <a:pt x="6648977" y="1158800"/>
                                <a:pt x="6408242" y="1163107"/>
                                <a:pt x="5914794" y="1159365"/>
                              </a:cubicBezTo>
                              <a:cubicBezTo>
                                <a:pt x="5439229" y="1187635"/>
                                <a:pt x="5070298" y="1205413"/>
                                <a:pt x="4663539" y="1159365"/>
                              </a:cubicBezTo>
                              <a:cubicBezTo>
                                <a:pt x="4235548" y="1179268"/>
                                <a:pt x="3864568" y="1078924"/>
                                <a:pt x="3308967" y="1159365"/>
                              </a:cubicBezTo>
                              <a:cubicBezTo>
                                <a:pt x="2749698" y="1181709"/>
                                <a:pt x="2472674" y="1200825"/>
                                <a:pt x="1954396" y="1159365"/>
                              </a:cubicBezTo>
                              <a:cubicBezTo>
                                <a:pt x="1358907" y="1210949"/>
                                <a:pt x="874155" y="1218764"/>
                                <a:pt x="175087" y="1159365"/>
                              </a:cubicBezTo>
                              <a:cubicBezTo>
                                <a:pt x="61994" y="1164610"/>
                                <a:pt x="-28469" y="1053487"/>
                                <a:pt x="0" y="966133"/>
                              </a:cubicBezTo>
                              <a:cubicBezTo>
                                <a:pt x="-38581" y="698081"/>
                                <a:pt x="6730" y="384757"/>
                                <a:pt x="0" y="193231"/>
                              </a:cubicBezTo>
                              <a:close/>
                            </a:path>
                            <a:path w="10681649" h="1159365" fill="none" stroke="0" extrusionOk="0">
                              <a:moveTo>
                                <a:pt x="0" y="193231"/>
                              </a:moveTo>
                              <a:cubicBezTo>
                                <a:pt x="19841" y="74015"/>
                                <a:pt x="74347" y="5870"/>
                                <a:pt x="175087" y="0"/>
                              </a:cubicBezTo>
                              <a:cubicBezTo>
                                <a:pt x="615920" y="29550"/>
                                <a:pt x="808761" y="-28854"/>
                                <a:pt x="1426344" y="0"/>
                              </a:cubicBezTo>
                              <a:cubicBezTo>
                                <a:pt x="2010272" y="55448"/>
                                <a:pt x="2072353" y="-69944"/>
                                <a:pt x="2367655" y="0"/>
                              </a:cubicBezTo>
                              <a:cubicBezTo>
                                <a:pt x="2685560" y="94360"/>
                                <a:pt x="3089724" y="-166139"/>
                                <a:pt x="3722226" y="0"/>
                              </a:cubicBezTo>
                              <a:cubicBezTo>
                                <a:pt x="4359961" y="55834"/>
                                <a:pt x="4749622" y="28273"/>
                                <a:pt x="5076798" y="0"/>
                              </a:cubicBezTo>
                              <a:cubicBezTo>
                                <a:pt x="5418181" y="22155"/>
                                <a:pt x="5831529" y="-4962"/>
                                <a:pt x="6018109" y="0"/>
                              </a:cubicBezTo>
                              <a:cubicBezTo>
                                <a:pt x="6178958" y="65784"/>
                                <a:pt x="6671507" y="31905"/>
                                <a:pt x="6856107" y="0"/>
                              </a:cubicBezTo>
                              <a:cubicBezTo>
                                <a:pt x="7079016" y="-20202"/>
                                <a:pt x="7580785" y="6578"/>
                                <a:pt x="8004049" y="0"/>
                              </a:cubicBezTo>
                              <a:cubicBezTo>
                                <a:pt x="8407402" y="32829"/>
                                <a:pt x="8493142" y="4085"/>
                                <a:pt x="8945360" y="0"/>
                              </a:cubicBezTo>
                              <a:cubicBezTo>
                                <a:pt x="9099158" y="-23160"/>
                                <a:pt x="9259566" y="5011"/>
                                <a:pt x="9434536" y="0"/>
                              </a:cubicBezTo>
                              <a:cubicBezTo>
                                <a:pt x="9609506" y="-5011"/>
                                <a:pt x="9719652" y="-13926"/>
                                <a:pt x="9986161" y="0"/>
                              </a:cubicBezTo>
                              <a:cubicBezTo>
                                <a:pt x="10252671" y="13926"/>
                                <a:pt x="10250307" y="-621"/>
                                <a:pt x="10506561" y="0"/>
                              </a:cubicBezTo>
                              <a:cubicBezTo>
                                <a:pt x="10604971" y="-2018"/>
                                <a:pt x="10669393" y="65385"/>
                                <a:pt x="10681649" y="193231"/>
                              </a:cubicBezTo>
                              <a:cubicBezTo>
                                <a:pt x="10663543" y="467273"/>
                                <a:pt x="10701913" y="774932"/>
                                <a:pt x="10681649" y="966133"/>
                              </a:cubicBezTo>
                              <a:cubicBezTo>
                                <a:pt x="10708290" y="1062207"/>
                                <a:pt x="10605223" y="1162328"/>
                                <a:pt x="10506561" y="1159365"/>
                              </a:cubicBezTo>
                              <a:cubicBezTo>
                                <a:pt x="10045060" y="1162980"/>
                                <a:pt x="9892993" y="1093649"/>
                                <a:pt x="9358619" y="1159365"/>
                              </a:cubicBezTo>
                              <a:cubicBezTo>
                                <a:pt x="8855238" y="1198313"/>
                                <a:pt x="8885830" y="1132320"/>
                                <a:pt x="8520621" y="1159365"/>
                              </a:cubicBezTo>
                              <a:cubicBezTo>
                                <a:pt x="8170355" y="1142581"/>
                                <a:pt x="7965434" y="1133799"/>
                                <a:pt x="7579310" y="1159365"/>
                              </a:cubicBezTo>
                              <a:cubicBezTo>
                                <a:pt x="7203713" y="1150060"/>
                                <a:pt x="6947460" y="1250063"/>
                                <a:pt x="6534683" y="1159365"/>
                              </a:cubicBezTo>
                              <a:cubicBezTo>
                                <a:pt x="6169621" y="1102039"/>
                                <a:pt x="5926949" y="1119254"/>
                                <a:pt x="5696686" y="1159365"/>
                              </a:cubicBezTo>
                              <a:cubicBezTo>
                                <a:pt x="5470697" y="1117403"/>
                                <a:pt x="5118862" y="1174984"/>
                                <a:pt x="4652059" y="1159365"/>
                              </a:cubicBezTo>
                              <a:cubicBezTo>
                                <a:pt x="4214180" y="1142325"/>
                                <a:pt x="3869231" y="1106809"/>
                                <a:pt x="3710748" y="1159365"/>
                              </a:cubicBezTo>
                              <a:cubicBezTo>
                                <a:pt x="3513016" y="1238827"/>
                                <a:pt x="2782606" y="1176473"/>
                                <a:pt x="2562806" y="1159365"/>
                              </a:cubicBezTo>
                              <a:cubicBezTo>
                                <a:pt x="2310051" y="1143042"/>
                                <a:pt x="1971810" y="1209563"/>
                                <a:pt x="1518178" y="1159365"/>
                              </a:cubicBezTo>
                              <a:cubicBezTo>
                                <a:pt x="1009997" y="1045569"/>
                                <a:pt x="726412" y="1186750"/>
                                <a:pt x="175087" y="1159365"/>
                              </a:cubicBezTo>
                              <a:cubicBezTo>
                                <a:pt x="63129" y="1170752"/>
                                <a:pt x="-2161" y="1085198"/>
                                <a:pt x="0" y="966133"/>
                              </a:cubicBezTo>
                              <a:cubicBezTo>
                                <a:pt x="10804" y="705913"/>
                                <a:pt x="39661" y="427635"/>
                                <a:pt x="0" y="193231"/>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20" name="Hộp Văn bản 19">
                  <a:extLst>
                    <a:ext uri="{FF2B5EF4-FFF2-40B4-BE49-F238E27FC236}">
                      <a16:creationId xmlns:a16="http://schemas.microsoft.com/office/drawing/2014/main" id="{021BC686-BFBB-25A9-EC2D-EB8F28F3CB85}"/>
                    </a:ext>
                  </a:extLst>
                </p:cNvPr>
                <p:cNvSpPr txBox="1"/>
                <p:nvPr/>
              </p:nvSpPr>
              <p:spPr>
                <a:xfrm>
                  <a:off x="871315" y="3629143"/>
                  <a:ext cx="7839339" cy="930928"/>
                </a:xfrm>
                <a:prstGeom prst="rect">
                  <a:avLst/>
                </a:prstGeom>
                <a:noFill/>
              </p:spPr>
              <p:txBody>
                <a:bodyPr wrap="square" rtlCol="0">
                  <a:spAutoFit/>
                </a:bodyPr>
                <a:lstStyle/>
                <a:p>
                  <a:pPr algn="just"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Tác giả có cảm nhận như thế nào khi chơi thả diều trong chiều hè ở ngoại ô? </a:t>
                  </a:r>
                  <a:endParaRPr lang="en-US" sz="3733" kern="0" dirty="0">
                    <a:solidFill>
                      <a:prstClr val="black"/>
                    </a:solidFill>
                    <a:latin typeface="Calibri" panose="020F0502020204030204" pitchFamily="34" charset="0"/>
                    <a:cs typeface="Calibri" panose="020F0502020204030204" pitchFamily="34" charset="0"/>
                    <a:sym typeface="Arial"/>
                  </a:endParaRPr>
                </a:p>
              </p:txBody>
            </p:sp>
          </p:grpSp>
          <p:pic>
            <p:nvPicPr>
              <p:cNvPr id="49" name="Hình ảnh 48">
                <a:extLst>
                  <a:ext uri="{FF2B5EF4-FFF2-40B4-BE49-F238E27FC236}">
                    <a16:creationId xmlns:a16="http://schemas.microsoft.com/office/drawing/2014/main" id="{BB32CDC6-BFC2-AC1F-2834-F791D10CB864}"/>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grpSp>
      <p:pic>
        <p:nvPicPr>
          <p:cNvPr id="2" name="Picture 1">
            <a:extLst>
              <a:ext uri="{FF2B5EF4-FFF2-40B4-BE49-F238E27FC236}">
                <a16:creationId xmlns:a16="http://schemas.microsoft.com/office/drawing/2014/main" id="{BF6CF41B-6F7A-E28F-DA30-A4121BB7F5CE}"/>
              </a:ext>
            </a:extLst>
          </p:cNvPr>
          <p:cNvPicPr>
            <a:picLocks noChangeAspect="1"/>
          </p:cNvPicPr>
          <p:nvPr/>
        </p:nvPicPr>
        <p:blipFill>
          <a:blip r:embed="rId5"/>
          <a:stretch>
            <a:fillRect/>
          </a:stretch>
        </p:blipFill>
        <p:spPr>
          <a:xfrm>
            <a:off x="977977" y="0"/>
            <a:ext cx="9931245" cy="1316850"/>
          </a:xfrm>
          <a:prstGeom prst="rect">
            <a:avLst/>
          </a:prstGeom>
        </p:spPr>
      </p:pic>
    </p:spTree>
    <p:extLst>
      <p:ext uri="{BB962C8B-B14F-4D97-AF65-F5344CB8AC3E}">
        <p14:creationId xmlns:p14="http://schemas.microsoft.com/office/powerpoint/2010/main" val="2913090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645709"/>
            <a:ext cx="11770627" cy="5023808"/>
          </a:xfrm>
          <a:custGeom>
            <a:avLst/>
            <a:gdLst>
              <a:gd name="connsiteX0" fmla="*/ 0 w 11770627"/>
              <a:gd name="connsiteY0" fmla="*/ 500974 h 5023808"/>
              <a:gd name="connsiteX1" fmla="*/ 500974 w 11770627"/>
              <a:gd name="connsiteY1" fmla="*/ 0 h 5023808"/>
              <a:gd name="connsiteX2" fmla="*/ 11269653 w 11770627"/>
              <a:gd name="connsiteY2" fmla="*/ 0 h 5023808"/>
              <a:gd name="connsiteX3" fmla="*/ 11770627 w 11770627"/>
              <a:gd name="connsiteY3" fmla="*/ 500974 h 5023808"/>
              <a:gd name="connsiteX4" fmla="*/ 11770627 w 11770627"/>
              <a:gd name="connsiteY4" fmla="*/ 4522834 h 5023808"/>
              <a:gd name="connsiteX5" fmla="*/ 11269653 w 11770627"/>
              <a:gd name="connsiteY5" fmla="*/ 5023808 h 5023808"/>
              <a:gd name="connsiteX6" fmla="*/ 500974 w 11770627"/>
              <a:gd name="connsiteY6" fmla="*/ 5023808 h 5023808"/>
              <a:gd name="connsiteX7" fmla="*/ 0 w 11770627"/>
              <a:gd name="connsiteY7" fmla="*/ 4522834 h 5023808"/>
              <a:gd name="connsiteX8" fmla="*/ 0 w 11770627"/>
              <a:gd name="connsiteY8" fmla="*/ 500974 h 5023808"/>
              <a:gd name="connsiteX0" fmla="*/ 0 w 11770627"/>
              <a:gd name="connsiteY0" fmla="*/ 500974 h 5023808"/>
              <a:gd name="connsiteX1" fmla="*/ 500974 w 11770627"/>
              <a:gd name="connsiteY1" fmla="*/ 0 h 5023808"/>
              <a:gd name="connsiteX2" fmla="*/ 11269653 w 11770627"/>
              <a:gd name="connsiteY2" fmla="*/ 0 h 5023808"/>
              <a:gd name="connsiteX3" fmla="*/ 11770627 w 11770627"/>
              <a:gd name="connsiteY3" fmla="*/ 500974 h 5023808"/>
              <a:gd name="connsiteX4" fmla="*/ 11770627 w 11770627"/>
              <a:gd name="connsiteY4" fmla="*/ 4522834 h 5023808"/>
              <a:gd name="connsiteX5" fmla="*/ 11269653 w 11770627"/>
              <a:gd name="connsiteY5" fmla="*/ 5023808 h 5023808"/>
              <a:gd name="connsiteX6" fmla="*/ 500974 w 11770627"/>
              <a:gd name="connsiteY6" fmla="*/ 5023808 h 5023808"/>
              <a:gd name="connsiteX7" fmla="*/ 0 w 11770627"/>
              <a:gd name="connsiteY7" fmla="*/ 4522834 h 5023808"/>
              <a:gd name="connsiteX8" fmla="*/ 0 w 11770627"/>
              <a:gd name="connsiteY8" fmla="*/ 500974 h 50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023808" fill="none" extrusionOk="0">
                <a:moveTo>
                  <a:pt x="0" y="500974"/>
                </a:moveTo>
                <a:cubicBezTo>
                  <a:pt x="1974" y="277717"/>
                  <a:pt x="233600" y="15618"/>
                  <a:pt x="500974" y="0"/>
                </a:cubicBezTo>
                <a:cubicBezTo>
                  <a:pt x="1677782" y="116364"/>
                  <a:pt x="7438493" y="258308"/>
                  <a:pt x="11269653" y="0"/>
                </a:cubicBezTo>
                <a:cubicBezTo>
                  <a:pt x="11537335" y="-61939"/>
                  <a:pt x="11691658" y="200408"/>
                  <a:pt x="11770627" y="500974"/>
                </a:cubicBezTo>
                <a:cubicBezTo>
                  <a:pt x="11899401" y="1422148"/>
                  <a:pt x="11611435" y="3116697"/>
                  <a:pt x="11770627" y="4522834"/>
                </a:cubicBezTo>
                <a:cubicBezTo>
                  <a:pt x="11775439" y="4775090"/>
                  <a:pt x="11504600" y="4977025"/>
                  <a:pt x="11269653" y="5023808"/>
                </a:cubicBezTo>
                <a:cubicBezTo>
                  <a:pt x="10189874" y="5111200"/>
                  <a:pt x="2034456" y="5165756"/>
                  <a:pt x="500974" y="5023808"/>
                </a:cubicBezTo>
                <a:cubicBezTo>
                  <a:pt x="257276" y="5020080"/>
                  <a:pt x="-37514" y="4806932"/>
                  <a:pt x="0" y="4522834"/>
                </a:cubicBezTo>
                <a:cubicBezTo>
                  <a:pt x="100915" y="3740975"/>
                  <a:pt x="-34450" y="954746"/>
                  <a:pt x="0" y="500974"/>
                </a:cubicBezTo>
                <a:close/>
              </a:path>
              <a:path w="11770627" h="5023808" stroke="0" extrusionOk="0">
                <a:moveTo>
                  <a:pt x="0" y="500974"/>
                </a:moveTo>
                <a:cubicBezTo>
                  <a:pt x="-3952" y="268814"/>
                  <a:pt x="238975" y="3796"/>
                  <a:pt x="500974" y="0"/>
                </a:cubicBezTo>
                <a:cubicBezTo>
                  <a:pt x="2869283" y="-94115"/>
                  <a:pt x="8897665" y="91179"/>
                  <a:pt x="11269653" y="0"/>
                </a:cubicBezTo>
                <a:cubicBezTo>
                  <a:pt x="11506719" y="-4463"/>
                  <a:pt x="11820483" y="210575"/>
                  <a:pt x="11770627" y="500974"/>
                </a:cubicBezTo>
                <a:cubicBezTo>
                  <a:pt x="11856916" y="2451978"/>
                  <a:pt x="11879426" y="3949395"/>
                  <a:pt x="11770627" y="4522834"/>
                </a:cubicBezTo>
                <a:cubicBezTo>
                  <a:pt x="11741318" y="4783516"/>
                  <a:pt x="11497154" y="4998850"/>
                  <a:pt x="11269653" y="5023808"/>
                </a:cubicBezTo>
                <a:cubicBezTo>
                  <a:pt x="9648111" y="4266624"/>
                  <a:pt x="5374145" y="5849023"/>
                  <a:pt x="500974" y="5023808"/>
                </a:cubicBezTo>
                <a:cubicBezTo>
                  <a:pt x="190138" y="5039277"/>
                  <a:pt x="-16510" y="4778227"/>
                  <a:pt x="0" y="4522834"/>
                </a:cubicBezTo>
                <a:cubicBezTo>
                  <a:pt x="36888" y="2703461"/>
                  <a:pt x="57998" y="927661"/>
                  <a:pt x="0" y="500974"/>
                </a:cubicBezTo>
                <a:close/>
              </a:path>
              <a:path w="11770627" h="5023808" fill="none" stroke="0" extrusionOk="0">
                <a:moveTo>
                  <a:pt x="0" y="500974"/>
                </a:moveTo>
                <a:cubicBezTo>
                  <a:pt x="30472" y="255124"/>
                  <a:pt x="243553" y="38991"/>
                  <a:pt x="500974" y="0"/>
                </a:cubicBezTo>
                <a:cubicBezTo>
                  <a:pt x="2754005" y="298076"/>
                  <a:pt x="7134226" y="315391"/>
                  <a:pt x="11269653" y="0"/>
                </a:cubicBezTo>
                <a:cubicBezTo>
                  <a:pt x="11513609" y="-30095"/>
                  <a:pt x="11749106" y="176075"/>
                  <a:pt x="11770627" y="500974"/>
                </a:cubicBezTo>
                <a:cubicBezTo>
                  <a:pt x="11913333" y="1367917"/>
                  <a:pt x="11891774" y="2849760"/>
                  <a:pt x="11770627" y="4522834"/>
                </a:cubicBezTo>
                <a:cubicBezTo>
                  <a:pt x="11747935" y="4801066"/>
                  <a:pt x="11517872" y="5005980"/>
                  <a:pt x="11269653" y="5023808"/>
                </a:cubicBezTo>
                <a:cubicBezTo>
                  <a:pt x="9997017" y="4925582"/>
                  <a:pt x="1775607" y="5069633"/>
                  <a:pt x="500974" y="5023808"/>
                </a:cubicBezTo>
                <a:cubicBezTo>
                  <a:pt x="223738" y="5015751"/>
                  <a:pt x="-44693" y="4795685"/>
                  <a:pt x="0" y="4522834"/>
                </a:cubicBezTo>
                <a:cubicBezTo>
                  <a:pt x="44526" y="3855597"/>
                  <a:pt x="-47525" y="1063513"/>
                  <a:pt x="0" y="500974"/>
                </a:cubicBezTo>
                <a:close/>
              </a:path>
            </a:pathLst>
          </a:custGeom>
          <a:solidFill>
            <a:srgbClr val="FFFFFF"/>
          </a:solidFill>
          <a:ln w="38100">
            <a:noFill/>
            <a:prstDash val="lgDashDot"/>
            <a:extLst>
              <a:ext uri="{C807C97D-BFC1-408E-A445-0C87EB9F89A2}">
                <ask:lineSketchStyleProps xmlns:ask="http://schemas.microsoft.com/office/drawing/2018/sketchyshapes" sd="852854689">
                  <a:custGeom>
                    <a:avLst/>
                    <a:gdLst>
                      <a:gd name="connsiteX0" fmla="*/ 0 w 11770627"/>
                      <a:gd name="connsiteY0" fmla="*/ 500974 h 5023808"/>
                      <a:gd name="connsiteX1" fmla="*/ 500974 w 11770627"/>
                      <a:gd name="connsiteY1" fmla="*/ 0 h 5023808"/>
                      <a:gd name="connsiteX2" fmla="*/ 11269653 w 11770627"/>
                      <a:gd name="connsiteY2" fmla="*/ 0 h 5023808"/>
                      <a:gd name="connsiteX3" fmla="*/ 11770627 w 11770627"/>
                      <a:gd name="connsiteY3" fmla="*/ 500974 h 5023808"/>
                      <a:gd name="connsiteX4" fmla="*/ 11770627 w 11770627"/>
                      <a:gd name="connsiteY4" fmla="*/ 4522834 h 5023808"/>
                      <a:gd name="connsiteX5" fmla="*/ 11269653 w 11770627"/>
                      <a:gd name="connsiteY5" fmla="*/ 5023808 h 5023808"/>
                      <a:gd name="connsiteX6" fmla="*/ 500974 w 11770627"/>
                      <a:gd name="connsiteY6" fmla="*/ 5023808 h 5023808"/>
                      <a:gd name="connsiteX7" fmla="*/ 0 w 11770627"/>
                      <a:gd name="connsiteY7" fmla="*/ 4522834 h 5023808"/>
                      <a:gd name="connsiteX8" fmla="*/ 0 w 11770627"/>
                      <a:gd name="connsiteY8" fmla="*/ 500974 h 50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023808" fill="none" extrusionOk="0">
                        <a:moveTo>
                          <a:pt x="0" y="500974"/>
                        </a:moveTo>
                        <a:cubicBezTo>
                          <a:pt x="841" y="247047"/>
                          <a:pt x="227091" y="4694"/>
                          <a:pt x="500974" y="0"/>
                        </a:cubicBezTo>
                        <a:cubicBezTo>
                          <a:pt x="2418073" y="72427"/>
                          <a:pt x="7350140" y="61419"/>
                          <a:pt x="11269653" y="0"/>
                        </a:cubicBezTo>
                        <a:cubicBezTo>
                          <a:pt x="11545491" y="-5797"/>
                          <a:pt x="11731116" y="212343"/>
                          <a:pt x="11770627" y="500974"/>
                        </a:cubicBezTo>
                        <a:cubicBezTo>
                          <a:pt x="11871503" y="1403482"/>
                          <a:pt x="11663314" y="3014344"/>
                          <a:pt x="11770627" y="4522834"/>
                        </a:cubicBezTo>
                        <a:cubicBezTo>
                          <a:pt x="11772042" y="4792332"/>
                          <a:pt x="11532576" y="5008386"/>
                          <a:pt x="11269653" y="5023808"/>
                        </a:cubicBezTo>
                        <a:cubicBezTo>
                          <a:pt x="10028552" y="5053635"/>
                          <a:pt x="2016896" y="4944502"/>
                          <a:pt x="500974" y="5023808"/>
                        </a:cubicBezTo>
                        <a:cubicBezTo>
                          <a:pt x="249515" y="5020957"/>
                          <a:pt x="-25229" y="4804503"/>
                          <a:pt x="0" y="4522834"/>
                        </a:cubicBezTo>
                        <a:cubicBezTo>
                          <a:pt x="50037" y="3835695"/>
                          <a:pt x="770" y="1045598"/>
                          <a:pt x="0" y="500974"/>
                        </a:cubicBezTo>
                        <a:close/>
                      </a:path>
                      <a:path w="11770627" h="5023808" stroke="0" extrusionOk="0">
                        <a:moveTo>
                          <a:pt x="0" y="500974"/>
                        </a:moveTo>
                        <a:cubicBezTo>
                          <a:pt x="13141" y="227876"/>
                          <a:pt x="242320" y="37557"/>
                          <a:pt x="500974" y="0"/>
                        </a:cubicBezTo>
                        <a:cubicBezTo>
                          <a:pt x="2849776" y="123000"/>
                          <a:pt x="8759724" y="-96860"/>
                          <a:pt x="11269653" y="0"/>
                        </a:cubicBezTo>
                        <a:cubicBezTo>
                          <a:pt x="11536532" y="-7470"/>
                          <a:pt x="11781596" y="202181"/>
                          <a:pt x="11770627" y="500974"/>
                        </a:cubicBezTo>
                        <a:cubicBezTo>
                          <a:pt x="11773800" y="2461985"/>
                          <a:pt x="11864894" y="3946316"/>
                          <a:pt x="11770627" y="4522834"/>
                        </a:cubicBezTo>
                        <a:cubicBezTo>
                          <a:pt x="11732966" y="4813158"/>
                          <a:pt x="11540493" y="5022852"/>
                          <a:pt x="11269653" y="5023808"/>
                        </a:cubicBezTo>
                        <a:cubicBezTo>
                          <a:pt x="9590518" y="4863101"/>
                          <a:pt x="5488356" y="5063475"/>
                          <a:pt x="500974" y="5023808"/>
                        </a:cubicBezTo>
                        <a:cubicBezTo>
                          <a:pt x="181786" y="5015223"/>
                          <a:pt x="-13352" y="4793465"/>
                          <a:pt x="0" y="4522834"/>
                        </a:cubicBezTo>
                        <a:cubicBezTo>
                          <a:pt x="32216" y="2768562"/>
                          <a:pt x="57206" y="940190"/>
                          <a:pt x="0" y="500974"/>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7" name="Nhóm 26">
            <a:extLst>
              <a:ext uri="{FF2B5EF4-FFF2-40B4-BE49-F238E27FC236}">
                <a16:creationId xmlns:a16="http://schemas.microsoft.com/office/drawing/2014/main" id="{3BC0ED7B-8D27-3F92-9800-1421AD1E1972}"/>
              </a:ext>
            </a:extLst>
          </p:cNvPr>
          <p:cNvGrpSpPr/>
          <p:nvPr/>
        </p:nvGrpSpPr>
        <p:grpSpPr>
          <a:xfrm>
            <a:off x="161646" y="314375"/>
            <a:ext cx="11695073" cy="1291786"/>
            <a:chOff x="237022" y="794871"/>
            <a:chExt cx="8771305" cy="968839"/>
          </a:xfrm>
        </p:grpSpPr>
        <p:sp>
          <p:nvSpPr>
            <p:cNvPr id="24" name="Hình chữ nhật: Góc Tròn 23">
              <a:extLst>
                <a:ext uri="{FF2B5EF4-FFF2-40B4-BE49-F238E27FC236}">
                  <a16:creationId xmlns:a16="http://schemas.microsoft.com/office/drawing/2014/main" id="{D293E2AD-D4A4-EA03-C7A0-497A172199BF}"/>
                </a:ext>
              </a:extLst>
            </p:cNvPr>
            <p:cNvSpPr/>
            <p:nvPr/>
          </p:nvSpPr>
          <p:spPr>
            <a:xfrm>
              <a:off x="899877" y="946211"/>
              <a:ext cx="8108450" cy="634923"/>
            </a:xfrm>
            <a:custGeom>
              <a:avLst/>
              <a:gdLst>
                <a:gd name="connsiteX0" fmla="*/ 0 w 8108450"/>
                <a:gd name="connsiteY0" fmla="*/ 105822 h 634923"/>
                <a:gd name="connsiteX1" fmla="*/ 118208 w 8108450"/>
                <a:gd name="connsiteY1" fmla="*/ 0 h 634923"/>
                <a:gd name="connsiteX2" fmla="*/ 676407 w 8108450"/>
                <a:gd name="connsiteY2" fmla="*/ 0 h 634923"/>
                <a:gd name="connsiteX3" fmla="*/ 1234605 w 8108450"/>
                <a:gd name="connsiteY3" fmla="*/ 0 h 634923"/>
                <a:gd name="connsiteX4" fmla="*/ 2028965 w 8108450"/>
                <a:gd name="connsiteY4" fmla="*/ 0 h 634923"/>
                <a:gd name="connsiteX5" fmla="*/ 2508443 w 8108450"/>
                <a:gd name="connsiteY5" fmla="*/ 0 h 634923"/>
                <a:gd name="connsiteX6" fmla="*/ 3224083 w 8108450"/>
                <a:gd name="connsiteY6" fmla="*/ 0 h 634923"/>
                <a:gd name="connsiteX7" fmla="*/ 4018442 w 8108450"/>
                <a:gd name="connsiteY7" fmla="*/ 0 h 634923"/>
                <a:gd name="connsiteX8" fmla="*/ 4891522 w 8108450"/>
                <a:gd name="connsiteY8" fmla="*/ 0 h 634923"/>
                <a:gd name="connsiteX9" fmla="*/ 5371000 w 8108450"/>
                <a:gd name="connsiteY9" fmla="*/ 0 h 634923"/>
                <a:gd name="connsiteX10" fmla="*/ 6165361 w 8108450"/>
                <a:gd name="connsiteY10" fmla="*/ 0 h 634923"/>
                <a:gd name="connsiteX11" fmla="*/ 6644839 w 8108450"/>
                <a:gd name="connsiteY11" fmla="*/ 0 h 634923"/>
                <a:gd name="connsiteX12" fmla="*/ 7203037 w 8108450"/>
                <a:gd name="connsiteY12" fmla="*/ 0 h 634923"/>
                <a:gd name="connsiteX13" fmla="*/ 7990240 w 8108450"/>
                <a:gd name="connsiteY13" fmla="*/ 0 h 634923"/>
                <a:gd name="connsiteX14" fmla="*/ 8108450 w 8108450"/>
                <a:gd name="connsiteY14" fmla="*/ 105822 h 634923"/>
                <a:gd name="connsiteX15" fmla="*/ 8108450 w 8108450"/>
                <a:gd name="connsiteY15" fmla="*/ 529099 h 634923"/>
                <a:gd name="connsiteX16" fmla="*/ 7990240 w 8108450"/>
                <a:gd name="connsiteY16" fmla="*/ 634922 h 634923"/>
                <a:gd name="connsiteX17" fmla="*/ 7274602 w 8108450"/>
                <a:gd name="connsiteY17" fmla="*/ 634922 h 634923"/>
                <a:gd name="connsiteX18" fmla="*/ 6401521 w 8108450"/>
                <a:gd name="connsiteY18" fmla="*/ 634922 h 634923"/>
                <a:gd name="connsiteX19" fmla="*/ 5607161 w 8108450"/>
                <a:gd name="connsiteY19" fmla="*/ 634922 h 634923"/>
                <a:gd name="connsiteX20" fmla="*/ 5048963 w 8108450"/>
                <a:gd name="connsiteY20" fmla="*/ 634922 h 634923"/>
                <a:gd name="connsiteX21" fmla="*/ 4333323 w 8108450"/>
                <a:gd name="connsiteY21" fmla="*/ 634922 h 634923"/>
                <a:gd name="connsiteX22" fmla="*/ 3775125 w 8108450"/>
                <a:gd name="connsiteY22" fmla="*/ 634922 h 634923"/>
                <a:gd name="connsiteX23" fmla="*/ 3295646 w 8108450"/>
                <a:gd name="connsiteY23" fmla="*/ 634922 h 634923"/>
                <a:gd name="connsiteX24" fmla="*/ 2658727 w 8108450"/>
                <a:gd name="connsiteY24" fmla="*/ 634922 h 634923"/>
                <a:gd name="connsiteX25" fmla="*/ 2179249 w 8108450"/>
                <a:gd name="connsiteY25" fmla="*/ 634922 h 634923"/>
                <a:gd name="connsiteX26" fmla="*/ 1384889 w 8108450"/>
                <a:gd name="connsiteY26" fmla="*/ 634922 h 634923"/>
                <a:gd name="connsiteX27" fmla="*/ 118208 w 8108450"/>
                <a:gd name="connsiteY27" fmla="*/ 634922 h 634923"/>
                <a:gd name="connsiteX28" fmla="*/ 0 w 8108450"/>
                <a:gd name="connsiteY28" fmla="*/ 529099 h 634923"/>
                <a:gd name="connsiteX29" fmla="*/ 0 w 8108450"/>
                <a:gd name="connsiteY29" fmla="*/ 105822 h 634923"/>
                <a:gd name="connsiteX0" fmla="*/ 0 w 8108450"/>
                <a:gd name="connsiteY0" fmla="*/ 105822 h 634923"/>
                <a:gd name="connsiteX1" fmla="*/ 118208 w 8108450"/>
                <a:gd name="connsiteY1" fmla="*/ 0 h 634923"/>
                <a:gd name="connsiteX2" fmla="*/ 597686 w 8108450"/>
                <a:gd name="connsiteY2" fmla="*/ 0 h 634923"/>
                <a:gd name="connsiteX3" fmla="*/ 1077165 w 8108450"/>
                <a:gd name="connsiteY3" fmla="*/ 0 h 634923"/>
                <a:gd name="connsiteX4" fmla="*/ 1714083 w 8108450"/>
                <a:gd name="connsiteY4" fmla="*/ 0 h 634923"/>
                <a:gd name="connsiteX5" fmla="*/ 2587164 w 8108450"/>
                <a:gd name="connsiteY5" fmla="*/ 0 h 634923"/>
                <a:gd name="connsiteX6" fmla="*/ 3066642 w 8108450"/>
                <a:gd name="connsiteY6" fmla="*/ 0 h 634923"/>
                <a:gd name="connsiteX7" fmla="*/ 3624841 w 8108450"/>
                <a:gd name="connsiteY7" fmla="*/ 0 h 634923"/>
                <a:gd name="connsiteX8" fmla="*/ 4183039 w 8108450"/>
                <a:gd name="connsiteY8" fmla="*/ 0 h 634923"/>
                <a:gd name="connsiteX9" fmla="*/ 4819958 w 8108450"/>
                <a:gd name="connsiteY9" fmla="*/ 0 h 634923"/>
                <a:gd name="connsiteX10" fmla="*/ 5156309 w 8108450"/>
                <a:gd name="connsiteY10" fmla="*/ 0 h 634923"/>
                <a:gd name="connsiteX11" fmla="*/ 5535598 w 8108450"/>
                <a:gd name="connsiteY11" fmla="*/ 0 h 634923"/>
                <a:gd name="connsiteX12" fmla="*/ 6015076 w 8108450"/>
                <a:gd name="connsiteY12" fmla="*/ 0 h 634923"/>
                <a:gd name="connsiteX13" fmla="*/ 6573275 w 8108450"/>
                <a:gd name="connsiteY13" fmla="*/ 0 h 634923"/>
                <a:gd name="connsiteX14" fmla="*/ 7367634 w 8108450"/>
                <a:gd name="connsiteY14" fmla="*/ 0 h 634923"/>
                <a:gd name="connsiteX15" fmla="*/ 7990240 w 8108450"/>
                <a:gd name="connsiteY15" fmla="*/ 0 h 634923"/>
                <a:gd name="connsiteX16" fmla="*/ 8108450 w 8108450"/>
                <a:gd name="connsiteY16" fmla="*/ 105822 h 634923"/>
                <a:gd name="connsiteX17" fmla="*/ 8108450 w 8108450"/>
                <a:gd name="connsiteY17" fmla="*/ 529099 h 634923"/>
                <a:gd name="connsiteX18" fmla="*/ 7990240 w 8108450"/>
                <a:gd name="connsiteY18" fmla="*/ 634922 h 634923"/>
                <a:gd name="connsiteX19" fmla="*/ 7510762 w 8108450"/>
                <a:gd name="connsiteY19" fmla="*/ 634922 h 634923"/>
                <a:gd name="connsiteX20" fmla="*/ 6716402 w 8108450"/>
                <a:gd name="connsiteY20" fmla="*/ 634922 h 634923"/>
                <a:gd name="connsiteX21" fmla="*/ 5843323 w 8108450"/>
                <a:gd name="connsiteY21" fmla="*/ 634922 h 634923"/>
                <a:gd name="connsiteX22" fmla="*/ 4970242 w 8108450"/>
                <a:gd name="connsiteY22" fmla="*/ 634922 h 634923"/>
                <a:gd name="connsiteX23" fmla="*/ 4254603 w 8108450"/>
                <a:gd name="connsiteY23" fmla="*/ 634922 h 634923"/>
                <a:gd name="connsiteX24" fmla="*/ 3538964 w 8108450"/>
                <a:gd name="connsiteY24" fmla="*/ 634922 h 634923"/>
                <a:gd name="connsiteX25" fmla="*/ 2902045 w 8108450"/>
                <a:gd name="connsiteY25" fmla="*/ 634922 h 634923"/>
                <a:gd name="connsiteX26" fmla="*/ 2343846 w 8108450"/>
                <a:gd name="connsiteY26" fmla="*/ 634922 h 634923"/>
                <a:gd name="connsiteX27" fmla="*/ 1785647 w 8108450"/>
                <a:gd name="connsiteY27" fmla="*/ 634922 h 634923"/>
                <a:gd name="connsiteX28" fmla="*/ 1148728 w 8108450"/>
                <a:gd name="connsiteY28" fmla="*/ 634922 h 634923"/>
                <a:gd name="connsiteX29" fmla="*/ 118208 w 8108450"/>
                <a:gd name="connsiteY29" fmla="*/ 634922 h 634923"/>
                <a:gd name="connsiteX30" fmla="*/ 0 w 8108450"/>
                <a:gd name="connsiteY30" fmla="*/ 529099 h 634923"/>
                <a:gd name="connsiteX31" fmla="*/ 0 w 8108450"/>
                <a:gd name="connsiteY31" fmla="*/ 105822 h 634923"/>
                <a:gd name="connsiteX0" fmla="*/ 0 w 8108450"/>
                <a:gd name="connsiteY0" fmla="*/ 105822 h 634923"/>
                <a:gd name="connsiteX1" fmla="*/ 118208 w 8108450"/>
                <a:gd name="connsiteY1" fmla="*/ 0 h 634923"/>
                <a:gd name="connsiteX2" fmla="*/ 676407 w 8108450"/>
                <a:gd name="connsiteY2" fmla="*/ 0 h 634923"/>
                <a:gd name="connsiteX3" fmla="*/ 1234605 w 8108450"/>
                <a:gd name="connsiteY3" fmla="*/ 0 h 634923"/>
                <a:gd name="connsiteX4" fmla="*/ 2028965 w 8108450"/>
                <a:gd name="connsiteY4" fmla="*/ 0 h 634923"/>
                <a:gd name="connsiteX5" fmla="*/ 2508443 w 8108450"/>
                <a:gd name="connsiteY5" fmla="*/ 0 h 634923"/>
                <a:gd name="connsiteX6" fmla="*/ 3224083 w 8108450"/>
                <a:gd name="connsiteY6" fmla="*/ 0 h 634923"/>
                <a:gd name="connsiteX7" fmla="*/ 4018442 w 8108450"/>
                <a:gd name="connsiteY7" fmla="*/ 0 h 634923"/>
                <a:gd name="connsiteX8" fmla="*/ 4891522 w 8108450"/>
                <a:gd name="connsiteY8" fmla="*/ 0 h 634923"/>
                <a:gd name="connsiteX9" fmla="*/ 5371000 w 8108450"/>
                <a:gd name="connsiteY9" fmla="*/ 0 h 634923"/>
                <a:gd name="connsiteX10" fmla="*/ 6165361 w 8108450"/>
                <a:gd name="connsiteY10" fmla="*/ 0 h 634923"/>
                <a:gd name="connsiteX11" fmla="*/ 6644839 w 8108450"/>
                <a:gd name="connsiteY11" fmla="*/ 0 h 634923"/>
                <a:gd name="connsiteX12" fmla="*/ 7203037 w 8108450"/>
                <a:gd name="connsiteY12" fmla="*/ 0 h 634923"/>
                <a:gd name="connsiteX13" fmla="*/ 7990240 w 8108450"/>
                <a:gd name="connsiteY13" fmla="*/ 0 h 634923"/>
                <a:gd name="connsiteX14" fmla="*/ 8108450 w 8108450"/>
                <a:gd name="connsiteY14" fmla="*/ 105822 h 634923"/>
                <a:gd name="connsiteX15" fmla="*/ 8108450 w 8108450"/>
                <a:gd name="connsiteY15" fmla="*/ 529099 h 634923"/>
                <a:gd name="connsiteX16" fmla="*/ 7990240 w 8108450"/>
                <a:gd name="connsiteY16" fmla="*/ 634922 h 634923"/>
                <a:gd name="connsiteX17" fmla="*/ 7274602 w 8108450"/>
                <a:gd name="connsiteY17" fmla="*/ 634922 h 634923"/>
                <a:gd name="connsiteX18" fmla="*/ 6401521 w 8108450"/>
                <a:gd name="connsiteY18" fmla="*/ 634922 h 634923"/>
                <a:gd name="connsiteX19" fmla="*/ 5607161 w 8108450"/>
                <a:gd name="connsiteY19" fmla="*/ 634922 h 634923"/>
                <a:gd name="connsiteX20" fmla="*/ 5048963 w 8108450"/>
                <a:gd name="connsiteY20" fmla="*/ 634922 h 634923"/>
                <a:gd name="connsiteX21" fmla="*/ 4333323 w 8108450"/>
                <a:gd name="connsiteY21" fmla="*/ 634922 h 634923"/>
                <a:gd name="connsiteX22" fmla="*/ 3775125 w 8108450"/>
                <a:gd name="connsiteY22" fmla="*/ 634922 h 634923"/>
                <a:gd name="connsiteX23" fmla="*/ 3295646 w 8108450"/>
                <a:gd name="connsiteY23" fmla="*/ 634922 h 634923"/>
                <a:gd name="connsiteX24" fmla="*/ 2658727 w 8108450"/>
                <a:gd name="connsiteY24" fmla="*/ 634922 h 634923"/>
                <a:gd name="connsiteX25" fmla="*/ 2179249 w 8108450"/>
                <a:gd name="connsiteY25" fmla="*/ 634922 h 634923"/>
                <a:gd name="connsiteX26" fmla="*/ 1384889 w 8108450"/>
                <a:gd name="connsiteY26" fmla="*/ 634922 h 634923"/>
                <a:gd name="connsiteX27" fmla="*/ 118208 w 8108450"/>
                <a:gd name="connsiteY27" fmla="*/ 634922 h 634923"/>
                <a:gd name="connsiteX28" fmla="*/ 0 w 8108450"/>
                <a:gd name="connsiteY28" fmla="*/ 529099 h 634923"/>
                <a:gd name="connsiteX29" fmla="*/ 0 w 8108450"/>
                <a:gd name="connsiteY29" fmla="*/ 105822 h 63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108450" h="634923" fill="none" extrusionOk="0">
                  <a:moveTo>
                    <a:pt x="0" y="105822"/>
                  </a:moveTo>
                  <a:cubicBezTo>
                    <a:pt x="9801" y="16600"/>
                    <a:pt x="65983" y="-9183"/>
                    <a:pt x="118208" y="0"/>
                  </a:cubicBezTo>
                  <a:cubicBezTo>
                    <a:pt x="254341" y="6582"/>
                    <a:pt x="460150" y="-37591"/>
                    <a:pt x="676407" y="0"/>
                  </a:cubicBezTo>
                  <a:cubicBezTo>
                    <a:pt x="868809" y="65260"/>
                    <a:pt x="1033081" y="-42014"/>
                    <a:pt x="1234605" y="0"/>
                  </a:cubicBezTo>
                  <a:cubicBezTo>
                    <a:pt x="1357002" y="64504"/>
                    <a:pt x="1826465" y="9472"/>
                    <a:pt x="2028965" y="0"/>
                  </a:cubicBezTo>
                  <a:cubicBezTo>
                    <a:pt x="2260675" y="-11428"/>
                    <a:pt x="2271757" y="-14977"/>
                    <a:pt x="2508443" y="0"/>
                  </a:cubicBezTo>
                  <a:cubicBezTo>
                    <a:pt x="2734568" y="19378"/>
                    <a:pt x="2921602" y="13183"/>
                    <a:pt x="3224083" y="0"/>
                  </a:cubicBezTo>
                  <a:cubicBezTo>
                    <a:pt x="3517618" y="36689"/>
                    <a:pt x="3622733" y="-22495"/>
                    <a:pt x="4018442" y="0"/>
                  </a:cubicBezTo>
                  <a:cubicBezTo>
                    <a:pt x="4296540" y="-22910"/>
                    <a:pt x="4600002" y="40990"/>
                    <a:pt x="4891522" y="0"/>
                  </a:cubicBezTo>
                  <a:cubicBezTo>
                    <a:pt x="5124834" y="40255"/>
                    <a:pt x="5173292" y="6476"/>
                    <a:pt x="5371000" y="0"/>
                  </a:cubicBezTo>
                  <a:cubicBezTo>
                    <a:pt x="5490234" y="31274"/>
                    <a:pt x="5879055" y="-43359"/>
                    <a:pt x="6165361" y="0"/>
                  </a:cubicBezTo>
                  <a:cubicBezTo>
                    <a:pt x="6387475" y="-11494"/>
                    <a:pt x="6486165" y="-28263"/>
                    <a:pt x="6644839" y="0"/>
                  </a:cubicBezTo>
                  <a:cubicBezTo>
                    <a:pt x="6757049" y="71097"/>
                    <a:pt x="7008469" y="46014"/>
                    <a:pt x="7203037" y="0"/>
                  </a:cubicBezTo>
                  <a:cubicBezTo>
                    <a:pt x="7383328" y="46813"/>
                    <a:pt x="7855588" y="-40281"/>
                    <a:pt x="7990240" y="0"/>
                  </a:cubicBezTo>
                  <a:cubicBezTo>
                    <a:pt x="8070613" y="15583"/>
                    <a:pt x="8096834" y="59309"/>
                    <a:pt x="8108450" y="105822"/>
                  </a:cubicBezTo>
                  <a:cubicBezTo>
                    <a:pt x="8123612" y="279792"/>
                    <a:pt x="8070919" y="422044"/>
                    <a:pt x="8108450" y="529099"/>
                  </a:cubicBezTo>
                  <a:cubicBezTo>
                    <a:pt x="8079245" y="598818"/>
                    <a:pt x="8063075" y="645235"/>
                    <a:pt x="7990240" y="634922"/>
                  </a:cubicBezTo>
                  <a:cubicBezTo>
                    <a:pt x="7720721" y="688310"/>
                    <a:pt x="7588091" y="616116"/>
                    <a:pt x="7274602" y="634922"/>
                  </a:cubicBezTo>
                  <a:cubicBezTo>
                    <a:pt x="6973267" y="567897"/>
                    <a:pt x="6758481" y="571738"/>
                    <a:pt x="6401521" y="634922"/>
                  </a:cubicBezTo>
                  <a:cubicBezTo>
                    <a:pt x="6128824" y="688920"/>
                    <a:pt x="5853163" y="608464"/>
                    <a:pt x="5607161" y="634922"/>
                  </a:cubicBezTo>
                  <a:cubicBezTo>
                    <a:pt x="5396603" y="654835"/>
                    <a:pt x="5291715" y="669690"/>
                    <a:pt x="5048963" y="634922"/>
                  </a:cubicBezTo>
                  <a:cubicBezTo>
                    <a:pt x="4818822" y="639841"/>
                    <a:pt x="4649741" y="634634"/>
                    <a:pt x="4333323" y="634922"/>
                  </a:cubicBezTo>
                  <a:cubicBezTo>
                    <a:pt x="4005025" y="640528"/>
                    <a:pt x="3946403" y="637757"/>
                    <a:pt x="3775125" y="634922"/>
                  </a:cubicBezTo>
                  <a:cubicBezTo>
                    <a:pt x="3670425" y="622873"/>
                    <a:pt x="3414749" y="677269"/>
                    <a:pt x="3295646" y="634922"/>
                  </a:cubicBezTo>
                  <a:cubicBezTo>
                    <a:pt x="3155801" y="732404"/>
                    <a:pt x="2818942" y="640588"/>
                    <a:pt x="2658727" y="634922"/>
                  </a:cubicBezTo>
                  <a:cubicBezTo>
                    <a:pt x="2433527" y="647411"/>
                    <a:pt x="2369888" y="616456"/>
                    <a:pt x="2179249" y="634922"/>
                  </a:cubicBezTo>
                  <a:cubicBezTo>
                    <a:pt x="1921220" y="618065"/>
                    <a:pt x="1593890" y="686888"/>
                    <a:pt x="1384889" y="634922"/>
                  </a:cubicBezTo>
                  <a:cubicBezTo>
                    <a:pt x="1306899" y="669576"/>
                    <a:pt x="556077" y="718902"/>
                    <a:pt x="118208" y="634922"/>
                  </a:cubicBezTo>
                  <a:cubicBezTo>
                    <a:pt x="71587" y="633969"/>
                    <a:pt x="633" y="573004"/>
                    <a:pt x="0" y="529099"/>
                  </a:cubicBezTo>
                  <a:cubicBezTo>
                    <a:pt x="32113" y="378714"/>
                    <a:pt x="-39947" y="199661"/>
                    <a:pt x="0" y="105822"/>
                  </a:cubicBezTo>
                  <a:close/>
                </a:path>
                <a:path w="8108450" h="634923" stroke="0" extrusionOk="0">
                  <a:moveTo>
                    <a:pt x="0" y="105822"/>
                  </a:moveTo>
                  <a:cubicBezTo>
                    <a:pt x="14215" y="49896"/>
                    <a:pt x="48707" y="16341"/>
                    <a:pt x="118208" y="0"/>
                  </a:cubicBezTo>
                  <a:cubicBezTo>
                    <a:pt x="282035" y="-19022"/>
                    <a:pt x="360051" y="-14298"/>
                    <a:pt x="597686" y="0"/>
                  </a:cubicBezTo>
                  <a:cubicBezTo>
                    <a:pt x="827895" y="3319"/>
                    <a:pt x="862821" y="6974"/>
                    <a:pt x="1077165" y="0"/>
                  </a:cubicBezTo>
                  <a:cubicBezTo>
                    <a:pt x="1381983" y="21554"/>
                    <a:pt x="1534331" y="-18196"/>
                    <a:pt x="1714083" y="0"/>
                  </a:cubicBezTo>
                  <a:cubicBezTo>
                    <a:pt x="1960577" y="-42493"/>
                    <a:pt x="2231873" y="54034"/>
                    <a:pt x="2587164" y="0"/>
                  </a:cubicBezTo>
                  <a:cubicBezTo>
                    <a:pt x="2921799" y="17405"/>
                    <a:pt x="2873925" y="-3911"/>
                    <a:pt x="3066642" y="0"/>
                  </a:cubicBezTo>
                  <a:cubicBezTo>
                    <a:pt x="3243152" y="-2629"/>
                    <a:pt x="3460048" y="35923"/>
                    <a:pt x="3624841" y="0"/>
                  </a:cubicBezTo>
                  <a:cubicBezTo>
                    <a:pt x="3743553" y="36166"/>
                    <a:pt x="3894593" y="39587"/>
                    <a:pt x="4183039" y="0"/>
                  </a:cubicBezTo>
                  <a:cubicBezTo>
                    <a:pt x="4470922" y="-16436"/>
                    <a:pt x="4699547" y="6037"/>
                    <a:pt x="4819958" y="0"/>
                  </a:cubicBezTo>
                  <a:cubicBezTo>
                    <a:pt x="4883457" y="-12070"/>
                    <a:pt x="5088268" y="-12506"/>
                    <a:pt x="5156309" y="0"/>
                  </a:cubicBezTo>
                  <a:cubicBezTo>
                    <a:pt x="5245410" y="358"/>
                    <a:pt x="5356601" y="-4148"/>
                    <a:pt x="5535598" y="0"/>
                  </a:cubicBezTo>
                  <a:cubicBezTo>
                    <a:pt x="5867268" y="2175"/>
                    <a:pt x="5897697" y="21002"/>
                    <a:pt x="6015076" y="0"/>
                  </a:cubicBezTo>
                  <a:cubicBezTo>
                    <a:pt x="6154873" y="6740"/>
                    <a:pt x="6402504" y="39870"/>
                    <a:pt x="6573275" y="0"/>
                  </a:cubicBezTo>
                  <a:cubicBezTo>
                    <a:pt x="6697948" y="56336"/>
                    <a:pt x="7114232" y="-8141"/>
                    <a:pt x="7367634" y="0"/>
                  </a:cubicBezTo>
                  <a:cubicBezTo>
                    <a:pt x="7663615" y="66479"/>
                    <a:pt x="7840320" y="23700"/>
                    <a:pt x="7990240" y="0"/>
                  </a:cubicBezTo>
                  <a:cubicBezTo>
                    <a:pt x="8054246" y="-20867"/>
                    <a:pt x="8087280" y="69162"/>
                    <a:pt x="8108450" y="105822"/>
                  </a:cubicBezTo>
                  <a:cubicBezTo>
                    <a:pt x="8111893" y="285715"/>
                    <a:pt x="8042199" y="410280"/>
                    <a:pt x="8108450" y="529099"/>
                  </a:cubicBezTo>
                  <a:cubicBezTo>
                    <a:pt x="8087903" y="571731"/>
                    <a:pt x="8040854" y="636513"/>
                    <a:pt x="7990240" y="634922"/>
                  </a:cubicBezTo>
                  <a:cubicBezTo>
                    <a:pt x="7771283" y="619750"/>
                    <a:pt x="7663536" y="644864"/>
                    <a:pt x="7510762" y="634922"/>
                  </a:cubicBezTo>
                  <a:cubicBezTo>
                    <a:pt x="7364774" y="731841"/>
                    <a:pt x="6929695" y="666060"/>
                    <a:pt x="6716402" y="634922"/>
                  </a:cubicBezTo>
                  <a:cubicBezTo>
                    <a:pt x="6457645" y="619204"/>
                    <a:pt x="6264767" y="680626"/>
                    <a:pt x="5843323" y="634922"/>
                  </a:cubicBezTo>
                  <a:cubicBezTo>
                    <a:pt x="5465257" y="664128"/>
                    <a:pt x="5360345" y="621772"/>
                    <a:pt x="4970242" y="634922"/>
                  </a:cubicBezTo>
                  <a:cubicBezTo>
                    <a:pt x="4578301" y="673136"/>
                    <a:pt x="4587180" y="642773"/>
                    <a:pt x="4254603" y="634922"/>
                  </a:cubicBezTo>
                  <a:cubicBezTo>
                    <a:pt x="3925569" y="619303"/>
                    <a:pt x="3871174" y="676511"/>
                    <a:pt x="3538964" y="634922"/>
                  </a:cubicBezTo>
                  <a:cubicBezTo>
                    <a:pt x="3204471" y="635806"/>
                    <a:pt x="3100458" y="621826"/>
                    <a:pt x="2902045" y="634922"/>
                  </a:cubicBezTo>
                  <a:cubicBezTo>
                    <a:pt x="2684092" y="628412"/>
                    <a:pt x="2604199" y="622953"/>
                    <a:pt x="2343846" y="634922"/>
                  </a:cubicBezTo>
                  <a:cubicBezTo>
                    <a:pt x="2073876" y="637071"/>
                    <a:pt x="2036673" y="641190"/>
                    <a:pt x="1785647" y="634922"/>
                  </a:cubicBezTo>
                  <a:cubicBezTo>
                    <a:pt x="1547495" y="682519"/>
                    <a:pt x="1378861" y="611338"/>
                    <a:pt x="1148728" y="634922"/>
                  </a:cubicBezTo>
                  <a:cubicBezTo>
                    <a:pt x="922451" y="521416"/>
                    <a:pt x="289850" y="648788"/>
                    <a:pt x="118208" y="634922"/>
                  </a:cubicBezTo>
                  <a:cubicBezTo>
                    <a:pt x="21992" y="639734"/>
                    <a:pt x="1249" y="598662"/>
                    <a:pt x="0" y="529099"/>
                  </a:cubicBezTo>
                  <a:cubicBezTo>
                    <a:pt x="-25684" y="411033"/>
                    <a:pt x="-3273" y="199591"/>
                    <a:pt x="0" y="105822"/>
                  </a:cubicBezTo>
                  <a:close/>
                </a:path>
                <a:path w="8108450" h="634923" fill="none" stroke="0" extrusionOk="0">
                  <a:moveTo>
                    <a:pt x="0" y="105822"/>
                  </a:moveTo>
                  <a:cubicBezTo>
                    <a:pt x="8987" y="47423"/>
                    <a:pt x="58607" y="2159"/>
                    <a:pt x="118208" y="0"/>
                  </a:cubicBezTo>
                  <a:cubicBezTo>
                    <a:pt x="245377" y="-26775"/>
                    <a:pt x="454075" y="-4244"/>
                    <a:pt x="676407" y="0"/>
                  </a:cubicBezTo>
                  <a:cubicBezTo>
                    <a:pt x="929279" y="30705"/>
                    <a:pt x="1042981" y="-60108"/>
                    <a:pt x="1234605" y="0"/>
                  </a:cubicBezTo>
                  <a:cubicBezTo>
                    <a:pt x="1470415" y="71851"/>
                    <a:pt x="1773107" y="29774"/>
                    <a:pt x="2028965" y="0"/>
                  </a:cubicBezTo>
                  <a:cubicBezTo>
                    <a:pt x="2258597" y="-16584"/>
                    <a:pt x="2270391" y="-10150"/>
                    <a:pt x="2508443" y="0"/>
                  </a:cubicBezTo>
                  <a:cubicBezTo>
                    <a:pt x="2732783" y="61488"/>
                    <a:pt x="2952800" y="1454"/>
                    <a:pt x="3224083" y="0"/>
                  </a:cubicBezTo>
                  <a:cubicBezTo>
                    <a:pt x="3481643" y="9816"/>
                    <a:pt x="3683867" y="-20622"/>
                    <a:pt x="4018442" y="0"/>
                  </a:cubicBezTo>
                  <a:cubicBezTo>
                    <a:pt x="4399019" y="-79522"/>
                    <a:pt x="4659855" y="-27960"/>
                    <a:pt x="4891522" y="0"/>
                  </a:cubicBezTo>
                  <a:cubicBezTo>
                    <a:pt x="5151307" y="33334"/>
                    <a:pt x="5193567" y="13334"/>
                    <a:pt x="5371000" y="0"/>
                  </a:cubicBezTo>
                  <a:cubicBezTo>
                    <a:pt x="5569738" y="-5233"/>
                    <a:pt x="6020206" y="27639"/>
                    <a:pt x="6165361" y="0"/>
                  </a:cubicBezTo>
                  <a:cubicBezTo>
                    <a:pt x="6381603" y="-7661"/>
                    <a:pt x="6531032" y="-15528"/>
                    <a:pt x="6644839" y="0"/>
                  </a:cubicBezTo>
                  <a:cubicBezTo>
                    <a:pt x="6784910" y="3902"/>
                    <a:pt x="7022447" y="17226"/>
                    <a:pt x="7203037" y="0"/>
                  </a:cubicBezTo>
                  <a:cubicBezTo>
                    <a:pt x="7373722" y="-63569"/>
                    <a:pt x="7810689" y="-25423"/>
                    <a:pt x="7990240" y="0"/>
                  </a:cubicBezTo>
                  <a:cubicBezTo>
                    <a:pt x="8049183" y="-8360"/>
                    <a:pt x="8105970" y="42308"/>
                    <a:pt x="8108450" y="105822"/>
                  </a:cubicBezTo>
                  <a:cubicBezTo>
                    <a:pt x="8088407" y="240687"/>
                    <a:pt x="8084834" y="457105"/>
                    <a:pt x="8108450" y="529099"/>
                  </a:cubicBezTo>
                  <a:cubicBezTo>
                    <a:pt x="8084168" y="596283"/>
                    <a:pt x="8073517" y="635359"/>
                    <a:pt x="7990240" y="634922"/>
                  </a:cubicBezTo>
                  <a:cubicBezTo>
                    <a:pt x="7730438" y="724067"/>
                    <a:pt x="7576343" y="640834"/>
                    <a:pt x="7274602" y="634922"/>
                  </a:cubicBezTo>
                  <a:cubicBezTo>
                    <a:pt x="6982717" y="667239"/>
                    <a:pt x="6665045" y="629709"/>
                    <a:pt x="6401521" y="634922"/>
                  </a:cubicBezTo>
                  <a:cubicBezTo>
                    <a:pt x="6167088" y="662615"/>
                    <a:pt x="5825639" y="657177"/>
                    <a:pt x="5607161" y="634922"/>
                  </a:cubicBezTo>
                  <a:cubicBezTo>
                    <a:pt x="5415123" y="686291"/>
                    <a:pt x="5293752" y="652891"/>
                    <a:pt x="5048963" y="634922"/>
                  </a:cubicBezTo>
                  <a:cubicBezTo>
                    <a:pt x="4805935" y="631367"/>
                    <a:pt x="4672664" y="601685"/>
                    <a:pt x="4333323" y="634922"/>
                  </a:cubicBezTo>
                  <a:cubicBezTo>
                    <a:pt x="3997501" y="632640"/>
                    <a:pt x="3926042" y="621903"/>
                    <a:pt x="3775125" y="634922"/>
                  </a:cubicBezTo>
                  <a:cubicBezTo>
                    <a:pt x="3620864" y="629049"/>
                    <a:pt x="3443327" y="638771"/>
                    <a:pt x="3295646" y="634922"/>
                  </a:cubicBezTo>
                  <a:cubicBezTo>
                    <a:pt x="3095077" y="641208"/>
                    <a:pt x="2888526" y="569943"/>
                    <a:pt x="2658727" y="634922"/>
                  </a:cubicBezTo>
                  <a:cubicBezTo>
                    <a:pt x="2411605" y="643212"/>
                    <a:pt x="2366319" y="626939"/>
                    <a:pt x="2179249" y="634922"/>
                  </a:cubicBezTo>
                  <a:cubicBezTo>
                    <a:pt x="2006206" y="621764"/>
                    <a:pt x="1600224" y="665176"/>
                    <a:pt x="1384889" y="634922"/>
                  </a:cubicBezTo>
                  <a:cubicBezTo>
                    <a:pt x="1165043" y="606817"/>
                    <a:pt x="675461" y="511743"/>
                    <a:pt x="118208" y="634922"/>
                  </a:cubicBezTo>
                  <a:cubicBezTo>
                    <a:pt x="60768" y="630007"/>
                    <a:pt x="-3357" y="582905"/>
                    <a:pt x="0" y="529099"/>
                  </a:cubicBezTo>
                  <a:cubicBezTo>
                    <a:pt x="20829" y="345468"/>
                    <a:pt x="-22346" y="268119"/>
                    <a:pt x="0" y="105822"/>
                  </a:cubicBezTo>
                  <a:close/>
                </a:path>
                <a:path w="8108450" h="634923" fill="none" stroke="0" extrusionOk="0">
                  <a:moveTo>
                    <a:pt x="0" y="105822"/>
                  </a:moveTo>
                  <a:cubicBezTo>
                    <a:pt x="8232" y="25104"/>
                    <a:pt x="57748" y="4696"/>
                    <a:pt x="118208" y="0"/>
                  </a:cubicBezTo>
                  <a:cubicBezTo>
                    <a:pt x="240707" y="-1153"/>
                    <a:pt x="451748" y="-16444"/>
                    <a:pt x="676407" y="0"/>
                  </a:cubicBezTo>
                  <a:cubicBezTo>
                    <a:pt x="893663" y="53474"/>
                    <a:pt x="1036387" y="-53977"/>
                    <a:pt x="1234605" y="0"/>
                  </a:cubicBezTo>
                  <a:cubicBezTo>
                    <a:pt x="1406115" y="58365"/>
                    <a:pt x="1777917" y="-29413"/>
                    <a:pt x="2028965" y="0"/>
                  </a:cubicBezTo>
                  <a:cubicBezTo>
                    <a:pt x="2261683" y="-12789"/>
                    <a:pt x="2273619" y="-13898"/>
                    <a:pt x="2508443" y="0"/>
                  </a:cubicBezTo>
                  <a:cubicBezTo>
                    <a:pt x="2752563" y="29583"/>
                    <a:pt x="2943261" y="49209"/>
                    <a:pt x="3224083" y="0"/>
                  </a:cubicBezTo>
                  <a:cubicBezTo>
                    <a:pt x="3489714" y="30826"/>
                    <a:pt x="3648454" y="793"/>
                    <a:pt x="4018442" y="0"/>
                  </a:cubicBezTo>
                  <a:cubicBezTo>
                    <a:pt x="4354667" y="-17049"/>
                    <a:pt x="4588524" y="50632"/>
                    <a:pt x="4891522" y="0"/>
                  </a:cubicBezTo>
                  <a:cubicBezTo>
                    <a:pt x="5137371" y="37559"/>
                    <a:pt x="5181829" y="12033"/>
                    <a:pt x="5371000" y="0"/>
                  </a:cubicBezTo>
                  <a:cubicBezTo>
                    <a:pt x="5552388" y="17293"/>
                    <a:pt x="5927308" y="-19773"/>
                    <a:pt x="6165361" y="0"/>
                  </a:cubicBezTo>
                  <a:cubicBezTo>
                    <a:pt x="6370180" y="-7538"/>
                    <a:pt x="6502429" y="-33902"/>
                    <a:pt x="6644839" y="0"/>
                  </a:cubicBezTo>
                  <a:cubicBezTo>
                    <a:pt x="6806521" y="41559"/>
                    <a:pt x="6984035" y="48103"/>
                    <a:pt x="7203037" y="0"/>
                  </a:cubicBezTo>
                  <a:cubicBezTo>
                    <a:pt x="7385960" y="24479"/>
                    <a:pt x="7818951" y="-58085"/>
                    <a:pt x="7990240" y="0"/>
                  </a:cubicBezTo>
                  <a:cubicBezTo>
                    <a:pt x="8062857" y="4739"/>
                    <a:pt x="8100684" y="53911"/>
                    <a:pt x="8108450" y="105822"/>
                  </a:cubicBezTo>
                  <a:cubicBezTo>
                    <a:pt x="8089539" y="264087"/>
                    <a:pt x="8092690" y="433208"/>
                    <a:pt x="8108450" y="529099"/>
                  </a:cubicBezTo>
                  <a:cubicBezTo>
                    <a:pt x="8079262" y="591818"/>
                    <a:pt x="8072472" y="653217"/>
                    <a:pt x="7990240" y="634922"/>
                  </a:cubicBezTo>
                  <a:cubicBezTo>
                    <a:pt x="7731670" y="697946"/>
                    <a:pt x="7576247" y="640729"/>
                    <a:pt x="7274602" y="634922"/>
                  </a:cubicBezTo>
                  <a:cubicBezTo>
                    <a:pt x="7017849" y="595979"/>
                    <a:pt x="6750344" y="586500"/>
                    <a:pt x="6401521" y="634922"/>
                  </a:cubicBezTo>
                  <a:cubicBezTo>
                    <a:pt x="6133597" y="714544"/>
                    <a:pt x="5838152" y="632288"/>
                    <a:pt x="5607161" y="634922"/>
                  </a:cubicBezTo>
                  <a:cubicBezTo>
                    <a:pt x="5398798" y="662326"/>
                    <a:pt x="5287309" y="648833"/>
                    <a:pt x="5048963" y="634922"/>
                  </a:cubicBezTo>
                  <a:cubicBezTo>
                    <a:pt x="4812732" y="628792"/>
                    <a:pt x="4668850" y="614312"/>
                    <a:pt x="4333323" y="634922"/>
                  </a:cubicBezTo>
                  <a:cubicBezTo>
                    <a:pt x="4005884" y="640352"/>
                    <a:pt x="3940053" y="633453"/>
                    <a:pt x="3775125" y="634922"/>
                  </a:cubicBezTo>
                  <a:cubicBezTo>
                    <a:pt x="3622696" y="604585"/>
                    <a:pt x="3424304" y="677183"/>
                    <a:pt x="3295646" y="634922"/>
                  </a:cubicBezTo>
                  <a:cubicBezTo>
                    <a:pt x="3107942" y="663416"/>
                    <a:pt x="2857759" y="607062"/>
                    <a:pt x="2658727" y="634922"/>
                  </a:cubicBezTo>
                  <a:cubicBezTo>
                    <a:pt x="2419925" y="640756"/>
                    <a:pt x="2367299" y="613290"/>
                    <a:pt x="2179249" y="634922"/>
                  </a:cubicBezTo>
                  <a:cubicBezTo>
                    <a:pt x="1928373" y="651406"/>
                    <a:pt x="1605685" y="640896"/>
                    <a:pt x="1384889" y="634922"/>
                  </a:cubicBezTo>
                  <a:cubicBezTo>
                    <a:pt x="1264060" y="646303"/>
                    <a:pt x="624746" y="613633"/>
                    <a:pt x="118208" y="634922"/>
                  </a:cubicBezTo>
                  <a:cubicBezTo>
                    <a:pt x="71617" y="627205"/>
                    <a:pt x="-5005" y="579872"/>
                    <a:pt x="0" y="529099"/>
                  </a:cubicBezTo>
                  <a:cubicBezTo>
                    <a:pt x="42549" y="345440"/>
                    <a:pt x="-7074" y="233492"/>
                    <a:pt x="0" y="105822"/>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sd="3374639765">
                    <a:custGeom>
                      <a:avLst/>
                      <a:gdLst>
                        <a:gd name="connsiteX0" fmla="*/ 0 w 10811266"/>
                        <a:gd name="connsiteY0" fmla="*/ 141097 h 846565"/>
                        <a:gd name="connsiteX1" fmla="*/ 157611 w 10811266"/>
                        <a:gd name="connsiteY1" fmla="*/ 0 h 846565"/>
                        <a:gd name="connsiteX2" fmla="*/ 901876 w 10811266"/>
                        <a:gd name="connsiteY2" fmla="*/ 0 h 846565"/>
                        <a:gd name="connsiteX3" fmla="*/ 1646140 w 10811266"/>
                        <a:gd name="connsiteY3" fmla="*/ 0 h 846565"/>
                        <a:gd name="connsiteX4" fmla="*/ 2705287 w 10811266"/>
                        <a:gd name="connsiteY4" fmla="*/ 0 h 846565"/>
                        <a:gd name="connsiteX5" fmla="*/ 3344591 w 10811266"/>
                        <a:gd name="connsiteY5" fmla="*/ 0 h 846565"/>
                        <a:gd name="connsiteX6" fmla="*/ 4298778 w 10811266"/>
                        <a:gd name="connsiteY6" fmla="*/ 0 h 846565"/>
                        <a:gd name="connsiteX7" fmla="*/ 5357923 w 10811266"/>
                        <a:gd name="connsiteY7" fmla="*/ 0 h 846565"/>
                        <a:gd name="connsiteX8" fmla="*/ 6522030 w 10811266"/>
                        <a:gd name="connsiteY8" fmla="*/ 0 h 846565"/>
                        <a:gd name="connsiteX9" fmla="*/ 7161334 w 10811266"/>
                        <a:gd name="connsiteY9" fmla="*/ 0 h 846565"/>
                        <a:gd name="connsiteX10" fmla="*/ 8220481 w 10811266"/>
                        <a:gd name="connsiteY10" fmla="*/ 0 h 846565"/>
                        <a:gd name="connsiteX11" fmla="*/ 8859785 w 10811266"/>
                        <a:gd name="connsiteY11" fmla="*/ 0 h 846565"/>
                        <a:gd name="connsiteX12" fmla="*/ 9604050 w 10811266"/>
                        <a:gd name="connsiteY12" fmla="*/ 0 h 846565"/>
                        <a:gd name="connsiteX13" fmla="*/ 10653654 w 10811266"/>
                        <a:gd name="connsiteY13" fmla="*/ 0 h 846565"/>
                        <a:gd name="connsiteX14" fmla="*/ 10811266 w 10811266"/>
                        <a:gd name="connsiteY14" fmla="*/ 141097 h 846565"/>
                        <a:gd name="connsiteX15" fmla="*/ 10811266 w 10811266"/>
                        <a:gd name="connsiteY15" fmla="*/ 705467 h 846565"/>
                        <a:gd name="connsiteX16" fmla="*/ 10653654 w 10811266"/>
                        <a:gd name="connsiteY16" fmla="*/ 846564 h 846565"/>
                        <a:gd name="connsiteX17" fmla="*/ 9699469 w 10811266"/>
                        <a:gd name="connsiteY17" fmla="*/ 846564 h 846565"/>
                        <a:gd name="connsiteX18" fmla="*/ 8535362 w 10811266"/>
                        <a:gd name="connsiteY18" fmla="*/ 846564 h 846565"/>
                        <a:gd name="connsiteX19" fmla="*/ 7476215 w 10811266"/>
                        <a:gd name="connsiteY19" fmla="*/ 846564 h 846565"/>
                        <a:gd name="connsiteX20" fmla="*/ 6731951 w 10811266"/>
                        <a:gd name="connsiteY20" fmla="*/ 846564 h 846565"/>
                        <a:gd name="connsiteX21" fmla="*/ 5777764 w 10811266"/>
                        <a:gd name="connsiteY21" fmla="*/ 846564 h 846565"/>
                        <a:gd name="connsiteX22" fmla="*/ 5033501 w 10811266"/>
                        <a:gd name="connsiteY22" fmla="*/ 846564 h 846565"/>
                        <a:gd name="connsiteX23" fmla="*/ 4394195 w 10811266"/>
                        <a:gd name="connsiteY23" fmla="*/ 846564 h 846565"/>
                        <a:gd name="connsiteX24" fmla="*/ 3544970 w 10811266"/>
                        <a:gd name="connsiteY24" fmla="*/ 846564 h 846565"/>
                        <a:gd name="connsiteX25" fmla="*/ 2905666 w 10811266"/>
                        <a:gd name="connsiteY25" fmla="*/ 846564 h 846565"/>
                        <a:gd name="connsiteX26" fmla="*/ 1846519 w 10811266"/>
                        <a:gd name="connsiteY26" fmla="*/ 846564 h 846565"/>
                        <a:gd name="connsiteX27" fmla="*/ 157611 w 10811266"/>
                        <a:gd name="connsiteY27" fmla="*/ 846564 h 846565"/>
                        <a:gd name="connsiteX28" fmla="*/ 0 w 10811266"/>
                        <a:gd name="connsiteY28" fmla="*/ 705467 h 846565"/>
                        <a:gd name="connsiteX29" fmla="*/ 0 w 10811266"/>
                        <a:gd name="connsiteY29" fmla="*/ 141097 h 846565"/>
                        <a:gd name="connsiteX0" fmla="*/ 0 w 10811266"/>
                        <a:gd name="connsiteY0" fmla="*/ 141097 h 846565"/>
                        <a:gd name="connsiteX1" fmla="*/ 157611 w 10811266"/>
                        <a:gd name="connsiteY1" fmla="*/ 0 h 846565"/>
                        <a:gd name="connsiteX2" fmla="*/ 796915 w 10811266"/>
                        <a:gd name="connsiteY2" fmla="*/ 0 h 846565"/>
                        <a:gd name="connsiteX3" fmla="*/ 1436220 w 10811266"/>
                        <a:gd name="connsiteY3" fmla="*/ 0 h 846565"/>
                        <a:gd name="connsiteX4" fmla="*/ 2285445 w 10811266"/>
                        <a:gd name="connsiteY4" fmla="*/ 0 h 846565"/>
                        <a:gd name="connsiteX5" fmla="*/ 3449552 w 10811266"/>
                        <a:gd name="connsiteY5" fmla="*/ 0 h 846565"/>
                        <a:gd name="connsiteX6" fmla="*/ 4088856 w 10811266"/>
                        <a:gd name="connsiteY6" fmla="*/ 0 h 846565"/>
                        <a:gd name="connsiteX7" fmla="*/ 4833122 w 10811266"/>
                        <a:gd name="connsiteY7" fmla="*/ 0 h 846565"/>
                        <a:gd name="connsiteX8" fmla="*/ 5577385 w 10811266"/>
                        <a:gd name="connsiteY8" fmla="*/ 0 h 846565"/>
                        <a:gd name="connsiteX9" fmla="*/ 6426611 w 10811266"/>
                        <a:gd name="connsiteY9" fmla="*/ 0 h 846565"/>
                        <a:gd name="connsiteX10" fmla="*/ 6875079 w 10811266"/>
                        <a:gd name="connsiteY10" fmla="*/ 0 h 846565"/>
                        <a:gd name="connsiteX11" fmla="*/ 7380798 w 10811266"/>
                        <a:gd name="connsiteY11" fmla="*/ 0 h 846565"/>
                        <a:gd name="connsiteX12" fmla="*/ 8020102 w 10811266"/>
                        <a:gd name="connsiteY12" fmla="*/ 0 h 846565"/>
                        <a:gd name="connsiteX13" fmla="*/ 8764367 w 10811266"/>
                        <a:gd name="connsiteY13" fmla="*/ 0 h 846565"/>
                        <a:gd name="connsiteX14" fmla="*/ 9823512 w 10811266"/>
                        <a:gd name="connsiteY14" fmla="*/ 0 h 846565"/>
                        <a:gd name="connsiteX15" fmla="*/ 10653654 w 10811266"/>
                        <a:gd name="connsiteY15" fmla="*/ 0 h 846565"/>
                        <a:gd name="connsiteX16" fmla="*/ 10811266 w 10811266"/>
                        <a:gd name="connsiteY16" fmla="*/ 141097 h 846565"/>
                        <a:gd name="connsiteX17" fmla="*/ 10811266 w 10811266"/>
                        <a:gd name="connsiteY17" fmla="*/ 705467 h 846565"/>
                        <a:gd name="connsiteX18" fmla="*/ 10653654 w 10811266"/>
                        <a:gd name="connsiteY18" fmla="*/ 846564 h 846565"/>
                        <a:gd name="connsiteX19" fmla="*/ 10014350 w 10811266"/>
                        <a:gd name="connsiteY19" fmla="*/ 846564 h 846565"/>
                        <a:gd name="connsiteX20" fmla="*/ 8955203 w 10811266"/>
                        <a:gd name="connsiteY20" fmla="*/ 846564 h 846565"/>
                        <a:gd name="connsiteX21" fmla="*/ 7791097 w 10811266"/>
                        <a:gd name="connsiteY21" fmla="*/ 846564 h 846565"/>
                        <a:gd name="connsiteX22" fmla="*/ 6626990 w 10811266"/>
                        <a:gd name="connsiteY22" fmla="*/ 846564 h 846565"/>
                        <a:gd name="connsiteX23" fmla="*/ 5672804 w 10811266"/>
                        <a:gd name="connsiteY23" fmla="*/ 846564 h 846565"/>
                        <a:gd name="connsiteX24" fmla="*/ 4718619 w 10811266"/>
                        <a:gd name="connsiteY24" fmla="*/ 846564 h 846565"/>
                        <a:gd name="connsiteX25" fmla="*/ 3869394 w 10811266"/>
                        <a:gd name="connsiteY25" fmla="*/ 846564 h 846565"/>
                        <a:gd name="connsiteX26" fmla="*/ 3125128 w 10811266"/>
                        <a:gd name="connsiteY26" fmla="*/ 846564 h 846565"/>
                        <a:gd name="connsiteX27" fmla="*/ 2380863 w 10811266"/>
                        <a:gd name="connsiteY27" fmla="*/ 846564 h 846565"/>
                        <a:gd name="connsiteX28" fmla="*/ 1531638 w 10811266"/>
                        <a:gd name="connsiteY28" fmla="*/ 846564 h 846565"/>
                        <a:gd name="connsiteX29" fmla="*/ 157611 w 10811266"/>
                        <a:gd name="connsiteY29" fmla="*/ 846564 h 846565"/>
                        <a:gd name="connsiteX30" fmla="*/ 0 w 10811266"/>
                        <a:gd name="connsiteY30" fmla="*/ 705467 h 846565"/>
                        <a:gd name="connsiteX31" fmla="*/ 0 w 10811266"/>
                        <a:gd name="connsiteY31" fmla="*/ 141097 h 84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811266" h="846565" fill="none" extrusionOk="0">
                          <a:moveTo>
                            <a:pt x="0" y="141097"/>
                          </a:moveTo>
                          <a:cubicBezTo>
                            <a:pt x="9148" y="33780"/>
                            <a:pt x="77172" y="-870"/>
                            <a:pt x="157611" y="0"/>
                          </a:cubicBezTo>
                          <a:cubicBezTo>
                            <a:pt x="350399" y="5389"/>
                            <a:pt x="629263" y="-38308"/>
                            <a:pt x="901876" y="0"/>
                          </a:cubicBezTo>
                          <a:cubicBezTo>
                            <a:pt x="1160286" y="75782"/>
                            <a:pt x="1370368" y="-39798"/>
                            <a:pt x="1646140" y="0"/>
                          </a:cubicBezTo>
                          <a:cubicBezTo>
                            <a:pt x="1867875" y="57449"/>
                            <a:pt x="2408800" y="16395"/>
                            <a:pt x="2705287" y="0"/>
                          </a:cubicBezTo>
                          <a:cubicBezTo>
                            <a:pt x="3011566" y="-16655"/>
                            <a:pt x="3031935" y="-18958"/>
                            <a:pt x="3344591" y="0"/>
                          </a:cubicBezTo>
                          <a:cubicBezTo>
                            <a:pt x="3651123" y="22284"/>
                            <a:pt x="3911914" y="10870"/>
                            <a:pt x="4298778" y="0"/>
                          </a:cubicBezTo>
                          <a:cubicBezTo>
                            <a:pt x="4682336" y="23037"/>
                            <a:pt x="4835980" y="-25979"/>
                            <a:pt x="5357923" y="0"/>
                          </a:cubicBezTo>
                          <a:cubicBezTo>
                            <a:pt x="5804327" y="-6980"/>
                            <a:pt x="6150730" y="23349"/>
                            <a:pt x="6522030" y="0"/>
                          </a:cubicBezTo>
                          <a:cubicBezTo>
                            <a:pt x="6845133" y="49196"/>
                            <a:pt x="6899279" y="8656"/>
                            <a:pt x="7161334" y="0"/>
                          </a:cubicBezTo>
                          <a:cubicBezTo>
                            <a:pt x="7364149" y="17180"/>
                            <a:pt x="7883495" y="-34513"/>
                            <a:pt x="8220481" y="0"/>
                          </a:cubicBezTo>
                          <a:cubicBezTo>
                            <a:pt x="8513203" y="6099"/>
                            <a:pt x="8683739" y="-29033"/>
                            <a:pt x="8859785" y="0"/>
                          </a:cubicBezTo>
                          <a:cubicBezTo>
                            <a:pt x="9012863" y="69778"/>
                            <a:pt x="9348124" y="50064"/>
                            <a:pt x="9604050" y="0"/>
                          </a:cubicBezTo>
                          <a:cubicBezTo>
                            <a:pt x="9845971" y="37893"/>
                            <a:pt x="10460795" y="-45188"/>
                            <a:pt x="10653654" y="0"/>
                          </a:cubicBezTo>
                          <a:cubicBezTo>
                            <a:pt x="10748585" y="9440"/>
                            <a:pt x="10800983" y="74808"/>
                            <a:pt x="10811266" y="141097"/>
                          </a:cubicBezTo>
                          <a:cubicBezTo>
                            <a:pt x="10818451" y="362463"/>
                            <a:pt x="10792833" y="566311"/>
                            <a:pt x="10811266" y="705467"/>
                          </a:cubicBezTo>
                          <a:cubicBezTo>
                            <a:pt x="10782541" y="791921"/>
                            <a:pt x="10752224" y="858248"/>
                            <a:pt x="10653654" y="846564"/>
                          </a:cubicBezTo>
                          <a:cubicBezTo>
                            <a:pt x="10310684" y="896318"/>
                            <a:pt x="10116056" y="848763"/>
                            <a:pt x="9699469" y="846564"/>
                          </a:cubicBezTo>
                          <a:cubicBezTo>
                            <a:pt x="9285965" y="816363"/>
                            <a:pt x="8940045" y="779283"/>
                            <a:pt x="8535362" y="846564"/>
                          </a:cubicBezTo>
                          <a:cubicBezTo>
                            <a:pt x="8186843" y="908318"/>
                            <a:pt x="7789766" y="807317"/>
                            <a:pt x="7476215" y="846564"/>
                          </a:cubicBezTo>
                          <a:cubicBezTo>
                            <a:pt x="7190118" y="877665"/>
                            <a:pt x="7056966" y="884070"/>
                            <a:pt x="6731951" y="846564"/>
                          </a:cubicBezTo>
                          <a:cubicBezTo>
                            <a:pt x="6411389" y="841599"/>
                            <a:pt x="6226597" y="823964"/>
                            <a:pt x="5777764" y="846564"/>
                          </a:cubicBezTo>
                          <a:cubicBezTo>
                            <a:pt x="5332561" y="862557"/>
                            <a:pt x="5254668" y="847101"/>
                            <a:pt x="5033501" y="846564"/>
                          </a:cubicBezTo>
                          <a:cubicBezTo>
                            <a:pt x="4858784" y="840123"/>
                            <a:pt x="4581310" y="874171"/>
                            <a:pt x="4394195" y="846564"/>
                          </a:cubicBezTo>
                          <a:cubicBezTo>
                            <a:pt x="4190717" y="918385"/>
                            <a:pt x="3809630" y="838061"/>
                            <a:pt x="3544970" y="846564"/>
                          </a:cubicBezTo>
                          <a:cubicBezTo>
                            <a:pt x="3234558" y="868453"/>
                            <a:pt x="3159676" y="829009"/>
                            <a:pt x="2905666" y="846564"/>
                          </a:cubicBezTo>
                          <a:cubicBezTo>
                            <a:pt x="2628902" y="844355"/>
                            <a:pt x="2131120" y="893679"/>
                            <a:pt x="1846519" y="846564"/>
                          </a:cubicBezTo>
                          <a:cubicBezTo>
                            <a:pt x="1630817" y="853304"/>
                            <a:pt x="747072" y="861520"/>
                            <a:pt x="157611" y="846564"/>
                          </a:cubicBezTo>
                          <a:cubicBezTo>
                            <a:pt x="85405" y="844634"/>
                            <a:pt x="146" y="775409"/>
                            <a:pt x="0" y="705467"/>
                          </a:cubicBezTo>
                          <a:cubicBezTo>
                            <a:pt x="32587" y="487247"/>
                            <a:pt x="-40026" y="300864"/>
                            <a:pt x="0" y="141097"/>
                          </a:cubicBezTo>
                          <a:close/>
                        </a:path>
                        <a:path w="10811266" h="846565" stroke="0" extrusionOk="0">
                          <a:moveTo>
                            <a:pt x="0" y="141097"/>
                          </a:moveTo>
                          <a:cubicBezTo>
                            <a:pt x="16947" y="64667"/>
                            <a:pt x="66567" y="20708"/>
                            <a:pt x="157611" y="0"/>
                          </a:cubicBezTo>
                          <a:cubicBezTo>
                            <a:pt x="381186" y="-17386"/>
                            <a:pt x="487510" y="-5925"/>
                            <a:pt x="796915" y="0"/>
                          </a:cubicBezTo>
                          <a:cubicBezTo>
                            <a:pt x="1101441" y="-1768"/>
                            <a:pt x="1142624" y="10579"/>
                            <a:pt x="1436220" y="0"/>
                          </a:cubicBezTo>
                          <a:cubicBezTo>
                            <a:pt x="1789892" y="9059"/>
                            <a:pt x="2021987" y="3135"/>
                            <a:pt x="2285445" y="0"/>
                          </a:cubicBezTo>
                          <a:cubicBezTo>
                            <a:pt x="2585835" y="-39908"/>
                            <a:pt x="2999846" y="14607"/>
                            <a:pt x="3449552" y="0"/>
                          </a:cubicBezTo>
                          <a:cubicBezTo>
                            <a:pt x="3892148" y="20493"/>
                            <a:pt x="3837689" y="5207"/>
                            <a:pt x="4088856" y="0"/>
                          </a:cubicBezTo>
                          <a:cubicBezTo>
                            <a:pt x="4329077" y="-6514"/>
                            <a:pt x="4631452" y="19917"/>
                            <a:pt x="4833122" y="0"/>
                          </a:cubicBezTo>
                          <a:cubicBezTo>
                            <a:pt x="5009869" y="18967"/>
                            <a:pt x="5206745" y="39252"/>
                            <a:pt x="5577385" y="0"/>
                          </a:cubicBezTo>
                          <a:cubicBezTo>
                            <a:pt x="5952668" y="-22547"/>
                            <a:pt x="6240492" y="4535"/>
                            <a:pt x="6426611" y="0"/>
                          </a:cubicBezTo>
                          <a:cubicBezTo>
                            <a:pt x="6521683" y="-14893"/>
                            <a:pt x="6777168" y="-16841"/>
                            <a:pt x="6875079" y="0"/>
                          </a:cubicBezTo>
                          <a:cubicBezTo>
                            <a:pt x="6972990" y="16841"/>
                            <a:pt x="7174653" y="-3256"/>
                            <a:pt x="7380798" y="0"/>
                          </a:cubicBezTo>
                          <a:cubicBezTo>
                            <a:pt x="7825748" y="2373"/>
                            <a:pt x="7860697" y="23579"/>
                            <a:pt x="8020102" y="0"/>
                          </a:cubicBezTo>
                          <a:cubicBezTo>
                            <a:pt x="8193063" y="-6524"/>
                            <a:pt x="8547034" y="8469"/>
                            <a:pt x="8764367" y="0"/>
                          </a:cubicBezTo>
                          <a:cubicBezTo>
                            <a:pt x="8938460" y="64763"/>
                            <a:pt x="9447801" y="-13172"/>
                            <a:pt x="9823512" y="0"/>
                          </a:cubicBezTo>
                          <a:cubicBezTo>
                            <a:pt x="10223665" y="52567"/>
                            <a:pt x="10461113" y="17132"/>
                            <a:pt x="10653654" y="0"/>
                          </a:cubicBezTo>
                          <a:cubicBezTo>
                            <a:pt x="10738485" y="-20348"/>
                            <a:pt x="10792737" y="86695"/>
                            <a:pt x="10811266" y="141097"/>
                          </a:cubicBezTo>
                          <a:cubicBezTo>
                            <a:pt x="10820963" y="340791"/>
                            <a:pt x="10757660" y="518986"/>
                            <a:pt x="10811266" y="705467"/>
                          </a:cubicBezTo>
                          <a:cubicBezTo>
                            <a:pt x="10797344" y="767683"/>
                            <a:pt x="10724019" y="846260"/>
                            <a:pt x="10653654" y="846564"/>
                          </a:cubicBezTo>
                          <a:cubicBezTo>
                            <a:pt x="10373842" y="828607"/>
                            <a:pt x="10228524" y="841802"/>
                            <a:pt x="10014350" y="846564"/>
                          </a:cubicBezTo>
                          <a:cubicBezTo>
                            <a:pt x="9812140" y="948788"/>
                            <a:pt x="9261488" y="861959"/>
                            <a:pt x="8955203" y="846564"/>
                          </a:cubicBezTo>
                          <a:cubicBezTo>
                            <a:pt x="8607024" y="847171"/>
                            <a:pt x="8346274" y="891085"/>
                            <a:pt x="7791097" y="846564"/>
                          </a:cubicBezTo>
                          <a:cubicBezTo>
                            <a:pt x="7269943" y="872270"/>
                            <a:pt x="7154484" y="817445"/>
                            <a:pt x="6626990" y="846564"/>
                          </a:cubicBezTo>
                          <a:cubicBezTo>
                            <a:pt x="6099754" y="892040"/>
                            <a:pt x="6115000" y="853833"/>
                            <a:pt x="5672804" y="846564"/>
                          </a:cubicBezTo>
                          <a:cubicBezTo>
                            <a:pt x="5234022" y="839724"/>
                            <a:pt x="5165770" y="889545"/>
                            <a:pt x="4718619" y="846564"/>
                          </a:cubicBezTo>
                          <a:cubicBezTo>
                            <a:pt x="4270093" y="833219"/>
                            <a:pt x="4154984" y="824525"/>
                            <a:pt x="3869394" y="846564"/>
                          </a:cubicBezTo>
                          <a:cubicBezTo>
                            <a:pt x="3579738" y="854771"/>
                            <a:pt x="3474845" y="847464"/>
                            <a:pt x="3125128" y="846564"/>
                          </a:cubicBezTo>
                          <a:cubicBezTo>
                            <a:pt x="2770650" y="841119"/>
                            <a:pt x="2724047" y="848127"/>
                            <a:pt x="2380863" y="846564"/>
                          </a:cubicBezTo>
                          <a:cubicBezTo>
                            <a:pt x="2044766" y="876933"/>
                            <a:pt x="1841651" y="839995"/>
                            <a:pt x="1531638" y="846564"/>
                          </a:cubicBezTo>
                          <a:cubicBezTo>
                            <a:pt x="1224516" y="758626"/>
                            <a:pt x="438718" y="853623"/>
                            <a:pt x="157611" y="846564"/>
                          </a:cubicBezTo>
                          <a:cubicBezTo>
                            <a:pt x="37584" y="849943"/>
                            <a:pt x="-230" y="791545"/>
                            <a:pt x="0" y="705467"/>
                          </a:cubicBezTo>
                          <a:cubicBezTo>
                            <a:pt x="-2804" y="552293"/>
                            <a:pt x="5281" y="279985"/>
                            <a:pt x="0" y="141097"/>
                          </a:cubicBezTo>
                          <a:close/>
                        </a:path>
                        <a:path w="10811266" h="846565" fill="none" stroke="0" extrusionOk="0">
                          <a:moveTo>
                            <a:pt x="0" y="141097"/>
                          </a:moveTo>
                          <a:cubicBezTo>
                            <a:pt x="18199" y="47704"/>
                            <a:pt x="75596" y="3923"/>
                            <a:pt x="157611" y="0"/>
                          </a:cubicBezTo>
                          <a:cubicBezTo>
                            <a:pt x="319623" y="-4942"/>
                            <a:pt x="588295" y="-3778"/>
                            <a:pt x="901876" y="0"/>
                          </a:cubicBezTo>
                          <a:cubicBezTo>
                            <a:pt x="1216123" y="26016"/>
                            <a:pt x="1382243" y="-75523"/>
                            <a:pt x="1646140" y="0"/>
                          </a:cubicBezTo>
                          <a:cubicBezTo>
                            <a:pt x="1949380" y="95155"/>
                            <a:pt x="2364539" y="-35020"/>
                            <a:pt x="2705287" y="0"/>
                          </a:cubicBezTo>
                          <a:cubicBezTo>
                            <a:pt x="3012464" y="-17804"/>
                            <a:pt x="3030397" y="-16223"/>
                            <a:pt x="3344591" y="0"/>
                          </a:cubicBezTo>
                          <a:cubicBezTo>
                            <a:pt x="3686239" y="45729"/>
                            <a:pt x="3932463" y="43295"/>
                            <a:pt x="4298778" y="0"/>
                          </a:cubicBezTo>
                          <a:cubicBezTo>
                            <a:pt x="4636794" y="16663"/>
                            <a:pt x="4892239" y="21538"/>
                            <a:pt x="5357923" y="0"/>
                          </a:cubicBezTo>
                          <a:cubicBezTo>
                            <a:pt x="5862450" y="-43489"/>
                            <a:pt x="6174756" y="-26285"/>
                            <a:pt x="6522030" y="0"/>
                          </a:cubicBezTo>
                          <a:cubicBezTo>
                            <a:pt x="6863138" y="47005"/>
                            <a:pt x="6916613" y="12267"/>
                            <a:pt x="7161334" y="0"/>
                          </a:cubicBezTo>
                          <a:cubicBezTo>
                            <a:pt x="7418738" y="-7602"/>
                            <a:pt x="7981508" y="10979"/>
                            <a:pt x="8220481" y="0"/>
                          </a:cubicBezTo>
                          <a:cubicBezTo>
                            <a:pt x="8496039" y="-2411"/>
                            <a:pt x="8679863" y="-49073"/>
                            <a:pt x="8859785" y="0"/>
                          </a:cubicBezTo>
                          <a:cubicBezTo>
                            <a:pt x="9067377" y="13847"/>
                            <a:pt x="9348236" y="19797"/>
                            <a:pt x="9604050" y="0"/>
                          </a:cubicBezTo>
                          <a:cubicBezTo>
                            <a:pt x="9868853" y="-67597"/>
                            <a:pt x="10418438" y="-28743"/>
                            <a:pt x="10653654" y="0"/>
                          </a:cubicBezTo>
                          <a:cubicBezTo>
                            <a:pt x="10738259" y="-2319"/>
                            <a:pt x="10806822" y="53026"/>
                            <a:pt x="10811266" y="141097"/>
                          </a:cubicBezTo>
                          <a:cubicBezTo>
                            <a:pt x="10775099" y="335486"/>
                            <a:pt x="10800515" y="593151"/>
                            <a:pt x="10811266" y="705467"/>
                          </a:cubicBezTo>
                          <a:cubicBezTo>
                            <a:pt x="10775851" y="781469"/>
                            <a:pt x="10764481" y="866543"/>
                            <a:pt x="10653654" y="846564"/>
                          </a:cubicBezTo>
                          <a:cubicBezTo>
                            <a:pt x="10321177" y="929141"/>
                            <a:pt x="10087906" y="876067"/>
                            <a:pt x="9699469" y="846564"/>
                          </a:cubicBezTo>
                          <a:cubicBezTo>
                            <a:pt x="9331284" y="813064"/>
                            <a:pt x="8885170" y="797741"/>
                            <a:pt x="8535362" y="846564"/>
                          </a:cubicBezTo>
                          <a:cubicBezTo>
                            <a:pt x="8200941" y="914960"/>
                            <a:pt x="7771054" y="837096"/>
                            <a:pt x="7476215" y="846564"/>
                          </a:cubicBezTo>
                          <a:cubicBezTo>
                            <a:pt x="7200110" y="905252"/>
                            <a:pt x="7053002" y="837941"/>
                            <a:pt x="6731951" y="846564"/>
                          </a:cubicBezTo>
                          <a:cubicBezTo>
                            <a:pt x="6425846" y="821513"/>
                            <a:pt x="6227175" y="793268"/>
                            <a:pt x="5777764" y="846564"/>
                          </a:cubicBezTo>
                          <a:cubicBezTo>
                            <a:pt x="5335300" y="861202"/>
                            <a:pt x="5237140" y="826854"/>
                            <a:pt x="5033501" y="846564"/>
                          </a:cubicBezTo>
                          <a:cubicBezTo>
                            <a:pt x="4816724" y="844271"/>
                            <a:pt x="4594728" y="878348"/>
                            <a:pt x="4394195" y="846564"/>
                          </a:cubicBezTo>
                          <a:cubicBezTo>
                            <a:pt x="4117971" y="815541"/>
                            <a:pt x="3861852" y="763657"/>
                            <a:pt x="3544970" y="846564"/>
                          </a:cubicBezTo>
                          <a:cubicBezTo>
                            <a:pt x="3221572" y="856951"/>
                            <a:pt x="3158134" y="837601"/>
                            <a:pt x="2905666" y="846564"/>
                          </a:cubicBezTo>
                          <a:cubicBezTo>
                            <a:pt x="2641933" y="855510"/>
                            <a:pt x="2140931" y="856342"/>
                            <a:pt x="1846519" y="846564"/>
                          </a:cubicBezTo>
                          <a:cubicBezTo>
                            <a:pt x="1599640" y="833357"/>
                            <a:pt x="850511" y="787226"/>
                            <a:pt x="157611" y="846564"/>
                          </a:cubicBezTo>
                          <a:cubicBezTo>
                            <a:pt x="86097" y="833932"/>
                            <a:pt x="-2354" y="785954"/>
                            <a:pt x="0" y="705467"/>
                          </a:cubicBezTo>
                          <a:cubicBezTo>
                            <a:pt x="24994" y="456881"/>
                            <a:pt x="-21100" y="327845"/>
                            <a:pt x="0" y="14109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0F0F0"/>
                </a:solidFill>
                <a:latin typeface="Calibri"/>
                <a:sym typeface="Arial"/>
              </a:endParaRPr>
            </a:p>
          </p:txBody>
        </p:sp>
        <p:sp>
          <p:nvSpPr>
            <p:cNvPr id="19" name="Hộp Văn bản 18">
              <a:extLst>
                <a:ext uri="{FF2B5EF4-FFF2-40B4-BE49-F238E27FC236}">
                  <a16:creationId xmlns:a16="http://schemas.microsoft.com/office/drawing/2014/main" id="{282C98C5-D19C-CF37-D20D-8C458777A063}"/>
                </a:ext>
              </a:extLst>
            </p:cNvPr>
            <p:cNvSpPr txBox="1"/>
            <p:nvPr/>
          </p:nvSpPr>
          <p:spPr>
            <a:xfrm>
              <a:off x="864187" y="975873"/>
              <a:ext cx="8075560" cy="484748"/>
            </a:xfrm>
            <a:prstGeom prst="rect">
              <a:avLst/>
            </a:prstGeom>
            <a:noFill/>
          </p:spPr>
          <p:txBody>
            <a:bodyPr wrap="square" rtlCol="0">
              <a:spAutoFit/>
            </a:bodyPr>
            <a:lstStyle/>
            <a:p>
              <a:pPr algn="ctr" defTabSz="1219170">
                <a:buClr>
                  <a:srgbClr val="000000"/>
                </a:buClr>
              </a:pPr>
              <a:r>
                <a:rPr lang="vi-VN" sz="3600" kern="0" dirty="0">
                  <a:solidFill>
                    <a:prstClr val="black"/>
                  </a:solidFill>
                  <a:latin typeface="Calibri" panose="020F0502020204030204" pitchFamily="34" charset="0"/>
                  <a:cs typeface="Calibri" panose="020F0502020204030204" pitchFamily="34" charset="0"/>
                  <a:sym typeface="Arial"/>
                </a:rPr>
                <a:t>Đoạn mở đầu giới thiệu những gì về chiều hè ở ngoại ô? </a:t>
              </a:r>
            </a:p>
          </p:txBody>
        </p:sp>
        <p:pic>
          <p:nvPicPr>
            <p:cNvPr id="23" name="Hình ảnh 22">
              <a:extLst>
                <a:ext uri="{FF2B5EF4-FFF2-40B4-BE49-F238E27FC236}">
                  <a16:creationId xmlns:a16="http://schemas.microsoft.com/office/drawing/2014/main" id="{3112B86F-AAEA-E9AB-39D2-388ABA8A0EF6}"/>
                </a:ext>
              </a:extLst>
            </p:cNvPr>
            <p:cNvPicPr>
              <a:picLocks noChangeAspect="1"/>
            </p:cNvPicPr>
            <p:nvPr/>
          </p:nvPicPr>
          <p:blipFill rotWithShape="1">
            <a:blip r:embed="rId4"/>
            <a:srcRect l="31483" t="5898" r="50744" b="64236"/>
            <a:stretch/>
          </p:blipFill>
          <p:spPr>
            <a:xfrm>
              <a:off x="237022" y="794871"/>
              <a:ext cx="576592" cy="968839"/>
            </a:xfrm>
            <a:prstGeom prst="rect">
              <a:avLst/>
            </a:prstGeom>
          </p:spPr>
        </p:pic>
      </p:grpSp>
      <p:sp>
        <p:nvSpPr>
          <p:cNvPr id="3" name="TextBox 2">
            <a:extLst>
              <a:ext uri="{FF2B5EF4-FFF2-40B4-BE49-F238E27FC236}">
                <a16:creationId xmlns:a16="http://schemas.microsoft.com/office/drawing/2014/main" id="{989E8D9C-6A71-F3C3-B7D0-62A67294E133}"/>
              </a:ext>
            </a:extLst>
          </p:cNvPr>
          <p:cNvSpPr txBox="1"/>
          <p:nvPr/>
        </p:nvSpPr>
        <p:spPr>
          <a:xfrm>
            <a:off x="548640" y="1899920"/>
            <a:ext cx="11369040" cy="2308324"/>
          </a:xfrm>
          <a:prstGeom prst="rect">
            <a:avLst/>
          </a:prstGeom>
          <a:noFill/>
        </p:spPr>
        <p:txBody>
          <a:bodyPr wrap="square" rtlCol="0">
            <a:spAutoFit/>
          </a:bodyPr>
          <a:lstStyle/>
          <a:p>
            <a:pPr algn="just"/>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Chiều hè ở ngoại ô thật mát mẻ và cũng thật là yên tĩnh. Khi những tia nắng cuối cùng nhạt dần cũng là khi gió bắt đầu lộng lên. Không khí dịu lại rất nhanh và chỉ một lát, ngoại ô đã chìm vào nắng chiều.</a:t>
            </a:r>
            <a:endParaRPr lang="en-US" sz="3600" dirty="0">
              <a:latin typeface="Cambria" panose="02040503050406030204" pitchFamily="18" charset="0"/>
              <a:ea typeface="Cambria" panose="02040503050406030204" pitchFamily="18" charset="0"/>
            </a:endParaRPr>
          </a:p>
        </p:txBody>
      </p:sp>
      <p:sp>
        <p:nvSpPr>
          <p:cNvPr id="11" name="Hình chữ nhật: Góc Tròn 9">
            <a:extLst>
              <a:ext uri="{FF2B5EF4-FFF2-40B4-BE49-F238E27FC236}">
                <a16:creationId xmlns:a16="http://schemas.microsoft.com/office/drawing/2014/main" id="{ED91EA96-E6B4-787D-9CB7-A2102C475931}"/>
              </a:ext>
            </a:extLst>
          </p:cNvPr>
          <p:cNvSpPr/>
          <p:nvPr/>
        </p:nvSpPr>
        <p:spPr>
          <a:xfrm>
            <a:off x="623446" y="4328160"/>
            <a:ext cx="11172314" cy="205232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defTabSz="1219170">
              <a:buClr>
                <a:srgbClr val="000000"/>
              </a:buClr>
              <a:buFont typeface="Arial" panose="020B0604020202020204" pitchFamily="34" charset="0"/>
              <a:buChar char="•"/>
            </a:pPr>
            <a:r>
              <a:rPr lang="vi-VN" sz="2800" b="1" kern="0" dirty="0">
                <a:solidFill>
                  <a:srgbClr val="FF0000"/>
                </a:solidFill>
                <a:latin typeface="Cambria" panose="02040503050406030204" pitchFamily="18" charset="0"/>
                <a:ea typeface="Cambria" panose="02040503050406030204" pitchFamily="18" charset="0"/>
                <a:sym typeface="Arial"/>
              </a:rPr>
              <a:t>Giới thiệu khí hậu dễ chịu vào buổi chiều ở ngoại ô: </a:t>
            </a:r>
            <a:r>
              <a:rPr lang="vi-VN" sz="2800" kern="0" dirty="0">
                <a:solidFill>
                  <a:srgbClr val="FF0000"/>
                </a:solidFill>
                <a:latin typeface="Cambria" panose="02040503050406030204" pitchFamily="18" charset="0"/>
                <a:ea typeface="Cambria" panose="02040503050406030204" pitchFamily="18" charset="0"/>
                <a:sym typeface="Arial"/>
              </a:rPr>
              <a:t>nắng nhạt dần, trời mát mẻ, gió lộng, không khí dịu lại.</a:t>
            </a:r>
          </a:p>
          <a:p>
            <a:pPr marL="457200" indent="-457200" algn="just" defTabSz="1219170">
              <a:buClr>
                <a:srgbClr val="000000"/>
              </a:buClr>
              <a:buFont typeface="Arial" panose="020B0604020202020204" pitchFamily="34" charset="0"/>
              <a:buChar char="•"/>
            </a:pPr>
            <a:r>
              <a:rPr lang="vi-VN" sz="2800" b="1" kern="0" dirty="0">
                <a:solidFill>
                  <a:srgbClr val="FF0000"/>
                </a:solidFill>
                <a:latin typeface="Cambria" panose="02040503050406030204" pitchFamily="18" charset="0"/>
                <a:ea typeface="Cambria" panose="02040503050406030204" pitchFamily="18" charset="0"/>
                <a:sym typeface="Arial"/>
              </a:rPr>
              <a:t>Giới thiệu cảnh vật êm đềm, thơ mộng vào buổi chiều ở ngoại ô: </a:t>
            </a:r>
            <a:r>
              <a:rPr lang="vi-VN" sz="2800" kern="0" dirty="0">
                <a:solidFill>
                  <a:srgbClr val="FF0000"/>
                </a:solidFill>
                <a:latin typeface="Cambria" panose="02040503050406030204" pitchFamily="18" charset="0"/>
                <a:ea typeface="Cambria" panose="02040503050406030204" pitchFamily="18" charset="0"/>
                <a:sym typeface="Arial"/>
              </a:rPr>
              <a:t>ngoại ô chìm vào nắng chiều, không gian yên tĩnh.</a:t>
            </a:r>
          </a:p>
        </p:txBody>
      </p:sp>
    </p:spTree>
    <p:extLst>
      <p:ext uri="{BB962C8B-B14F-4D97-AF65-F5344CB8AC3E}">
        <p14:creationId xmlns:p14="http://schemas.microsoft.com/office/powerpoint/2010/main" val="3011954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612626"/>
            <a:ext cx="11770627" cy="5185373"/>
          </a:xfrm>
          <a:custGeom>
            <a:avLst/>
            <a:gdLst>
              <a:gd name="connsiteX0" fmla="*/ 0 w 11770627"/>
              <a:gd name="connsiteY0" fmla="*/ 517085 h 5185373"/>
              <a:gd name="connsiteX1" fmla="*/ 517085 w 11770627"/>
              <a:gd name="connsiteY1" fmla="*/ 0 h 5185373"/>
              <a:gd name="connsiteX2" fmla="*/ 11253542 w 11770627"/>
              <a:gd name="connsiteY2" fmla="*/ 0 h 5185373"/>
              <a:gd name="connsiteX3" fmla="*/ 11770627 w 11770627"/>
              <a:gd name="connsiteY3" fmla="*/ 517085 h 5185373"/>
              <a:gd name="connsiteX4" fmla="*/ 11770627 w 11770627"/>
              <a:gd name="connsiteY4" fmla="*/ 4668288 h 5185373"/>
              <a:gd name="connsiteX5" fmla="*/ 11253542 w 11770627"/>
              <a:gd name="connsiteY5" fmla="*/ 5185373 h 5185373"/>
              <a:gd name="connsiteX6" fmla="*/ 517085 w 11770627"/>
              <a:gd name="connsiteY6" fmla="*/ 5185373 h 5185373"/>
              <a:gd name="connsiteX7" fmla="*/ 0 w 11770627"/>
              <a:gd name="connsiteY7" fmla="*/ 4668288 h 5185373"/>
              <a:gd name="connsiteX8" fmla="*/ 0 w 11770627"/>
              <a:gd name="connsiteY8" fmla="*/ 517085 h 5185373"/>
              <a:gd name="connsiteX0" fmla="*/ 0 w 11770627"/>
              <a:gd name="connsiteY0" fmla="*/ 517085 h 5185373"/>
              <a:gd name="connsiteX1" fmla="*/ 517085 w 11770627"/>
              <a:gd name="connsiteY1" fmla="*/ 0 h 5185373"/>
              <a:gd name="connsiteX2" fmla="*/ 11253542 w 11770627"/>
              <a:gd name="connsiteY2" fmla="*/ 0 h 5185373"/>
              <a:gd name="connsiteX3" fmla="*/ 11770627 w 11770627"/>
              <a:gd name="connsiteY3" fmla="*/ 517085 h 5185373"/>
              <a:gd name="connsiteX4" fmla="*/ 11770627 w 11770627"/>
              <a:gd name="connsiteY4" fmla="*/ 4668288 h 5185373"/>
              <a:gd name="connsiteX5" fmla="*/ 11253542 w 11770627"/>
              <a:gd name="connsiteY5" fmla="*/ 5185373 h 5185373"/>
              <a:gd name="connsiteX6" fmla="*/ 517085 w 11770627"/>
              <a:gd name="connsiteY6" fmla="*/ 5185373 h 5185373"/>
              <a:gd name="connsiteX7" fmla="*/ 0 w 11770627"/>
              <a:gd name="connsiteY7" fmla="*/ 4668288 h 5185373"/>
              <a:gd name="connsiteX8" fmla="*/ 0 w 11770627"/>
              <a:gd name="connsiteY8" fmla="*/ 517085 h 518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185373" fill="none" extrusionOk="0">
                <a:moveTo>
                  <a:pt x="0" y="517085"/>
                </a:moveTo>
                <a:cubicBezTo>
                  <a:pt x="2835" y="308248"/>
                  <a:pt x="278183" y="78337"/>
                  <a:pt x="517085" y="0"/>
                </a:cubicBezTo>
                <a:cubicBezTo>
                  <a:pt x="3468785" y="85798"/>
                  <a:pt x="7818128" y="162303"/>
                  <a:pt x="11253542" y="0"/>
                </a:cubicBezTo>
                <a:cubicBezTo>
                  <a:pt x="11525709" y="-92317"/>
                  <a:pt x="11724887" y="217671"/>
                  <a:pt x="11770627" y="517085"/>
                </a:cubicBezTo>
                <a:cubicBezTo>
                  <a:pt x="11886437" y="1782873"/>
                  <a:pt x="11642659" y="3430879"/>
                  <a:pt x="11770627" y="4668288"/>
                </a:cubicBezTo>
                <a:cubicBezTo>
                  <a:pt x="11783262" y="4889742"/>
                  <a:pt x="11481305" y="5120562"/>
                  <a:pt x="11253542" y="5185373"/>
                </a:cubicBezTo>
                <a:cubicBezTo>
                  <a:pt x="7402224" y="5343177"/>
                  <a:pt x="3845194" y="5536237"/>
                  <a:pt x="517085" y="5185373"/>
                </a:cubicBezTo>
                <a:cubicBezTo>
                  <a:pt x="290364" y="5178720"/>
                  <a:pt x="-55611" y="4964862"/>
                  <a:pt x="0" y="4668288"/>
                </a:cubicBezTo>
                <a:cubicBezTo>
                  <a:pt x="72250" y="3655740"/>
                  <a:pt x="-8526" y="1384966"/>
                  <a:pt x="0" y="517085"/>
                </a:cubicBezTo>
                <a:close/>
              </a:path>
              <a:path w="11770627" h="5185373" stroke="0" extrusionOk="0">
                <a:moveTo>
                  <a:pt x="0" y="517085"/>
                </a:moveTo>
                <a:cubicBezTo>
                  <a:pt x="8993" y="259390"/>
                  <a:pt x="233559" y="-33760"/>
                  <a:pt x="517085" y="0"/>
                </a:cubicBezTo>
                <a:cubicBezTo>
                  <a:pt x="3018878" y="-468035"/>
                  <a:pt x="6311128" y="248032"/>
                  <a:pt x="11253542" y="0"/>
                </a:cubicBezTo>
                <a:cubicBezTo>
                  <a:pt x="11490859" y="-31525"/>
                  <a:pt x="11820032" y="231580"/>
                  <a:pt x="11770627" y="517085"/>
                </a:cubicBezTo>
                <a:cubicBezTo>
                  <a:pt x="11865966" y="2539214"/>
                  <a:pt x="11954043" y="3776770"/>
                  <a:pt x="11770627" y="4668288"/>
                </a:cubicBezTo>
                <a:cubicBezTo>
                  <a:pt x="11751635" y="4931264"/>
                  <a:pt x="11480979" y="5159059"/>
                  <a:pt x="11253542" y="5185373"/>
                </a:cubicBezTo>
                <a:cubicBezTo>
                  <a:pt x="9051160" y="4630858"/>
                  <a:pt x="5215066" y="5686341"/>
                  <a:pt x="517085" y="5185373"/>
                </a:cubicBezTo>
                <a:cubicBezTo>
                  <a:pt x="219897" y="5227401"/>
                  <a:pt x="-15516" y="4900842"/>
                  <a:pt x="0" y="4668288"/>
                </a:cubicBezTo>
                <a:cubicBezTo>
                  <a:pt x="42894" y="2540455"/>
                  <a:pt x="63763" y="1596231"/>
                  <a:pt x="0" y="517085"/>
                </a:cubicBezTo>
                <a:close/>
              </a:path>
              <a:path w="11770627" h="5185373" fill="none" stroke="0" extrusionOk="0">
                <a:moveTo>
                  <a:pt x="0" y="517085"/>
                </a:moveTo>
                <a:cubicBezTo>
                  <a:pt x="14207" y="290341"/>
                  <a:pt x="262037" y="53757"/>
                  <a:pt x="517085" y="0"/>
                </a:cubicBezTo>
                <a:cubicBezTo>
                  <a:pt x="4052693" y="313322"/>
                  <a:pt x="7381721" y="521497"/>
                  <a:pt x="11253542" y="0"/>
                </a:cubicBezTo>
                <a:cubicBezTo>
                  <a:pt x="11502776" y="-70798"/>
                  <a:pt x="11749446" y="206658"/>
                  <a:pt x="11770627" y="517085"/>
                </a:cubicBezTo>
                <a:cubicBezTo>
                  <a:pt x="11945303" y="1710134"/>
                  <a:pt x="11844219" y="3259803"/>
                  <a:pt x="11770627" y="4668288"/>
                </a:cubicBezTo>
                <a:cubicBezTo>
                  <a:pt x="11769384" y="4909691"/>
                  <a:pt x="11473021" y="5144054"/>
                  <a:pt x="11253542" y="5185373"/>
                </a:cubicBezTo>
                <a:cubicBezTo>
                  <a:pt x="6941957" y="4802555"/>
                  <a:pt x="3239055" y="5402702"/>
                  <a:pt x="517085" y="5185373"/>
                </a:cubicBezTo>
                <a:cubicBezTo>
                  <a:pt x="237186" y="5176284"/>
                  <a:pt x="-61508" y="4946590"/>
                  <a:pt x="0" y="4668288"/>
                </a:cubicBezTo>
                <a:cubicBezTo>
                  <a:pt x="15215" y="3822849"/>
                  <a:pt x="-115689" y="1452147"/>
                  <a:pt x="0" y="517085"/>
                </a:cubicBezTo>
                <a:close/>
              </a:path>
            </a:pathLst>
          </a:custGeom>
          <a:solidFill>
            <a:srgbClr val="FFFFFF"/>
          </a:solidFill>
          <a:ln w="38100">
            <a:noFill/>
            <a:prstDash val="lgDashDot"/>
            <a:extLst>
              <a:ext uri="{C807C97D-BFC1-408E-A445-0C87EB9F89A2}">
                <ask:lineSketchStyleProps xmlns:ask="http://schemas.microsoft.com/office/drawing/2018/sketchyshapes" sd="852854689">
                  <a:custGeom>
                    <a:avLst/>
                    <a:gdLst>
                      <a:gd name="connsiteX0" fmla="*/ 0 w 11770627"/>
                      <a:gd name="connsiteY0" fmla="*/ 517085 h 5185373"/>
                      <a:gd name="connsiteX1" fmla="*/ 517085 w 11770627"/>
                      <a:gd name="connsiteY1" fmla="*/ 0 h 5185373"/>
                      <a:gd name="connsiteX2" fmla="*/ 11253542 w 11770627"/>
                      <a:gd name="connsiteY2" fmla="*/ 0 h 5185373"/>
                      <a:gd name="connsiteX3" fmla="*/ 11770627 w 11770627"/>
                      <a:gd name="connsiteY3" fmla="*/ 517085 h 5185373"/>
                      <a:gd name="connsiteX4" fmla="*/ 11770627 w 11770627"/>
                      <a:gd name="connsiteY4" fmla="*/ 4668288 h 5185373"/>
                      <a:gd name="connsiteX5" fmla="*/ 11253542 w 11770627"/>
                      <a:gd name="connsiteY5" fmla="*/ 5185373 h 5185373"/>
                      <a:gd name="connsiteX6" fmla="*/ 517085 w 11770627"/>
                      <a:gd name="connsiteY6" fmla="*/ 5185373 h 5185373"/>
                      <a:gd name="connsiteX7" fmla="*/ 0 w 11770627"/>
                      <a:gd name="connsiteY7" fmla="*/ 4668288 h 5185373"/>
                      <a:gd name="connsiteX8" fmla="*/ 0 w 11770627"/>
                      <a:gd name="connsiteY8" fmla="*/ 517085 h 518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185373" fill="none" extrusionOk="0">
                        <a:moveTo>
                          <a:pt x="0" y="517085"/>
                        </a:moveTo>
                        <a:cubicBezTo>
                          <a:pt x="2051" y="287028"/>
                          <a:pt x="255823" y="40810"/>
                          <a:pt x="517085" y="0"/>
                        </a:cubicBezTo>
                        <a:cubicBezTo>
                          <a:pt x="3694064" y="72427"/>
                          <a:pt x="7772857" y="61419"/>
                          <a:pt x="11253542" y="0"/>
                        </a:cubicBezTo>
                        <a:cubicBezTo>
                          <a:pt x="11532080" y="-48464"/>
                          <a:pt x="11741492" y="222694"/>
                          <a:pt x="11770627" y="517085"/>
                        </a:cubicBezTo>
                        <a:cubicBezTo>
                          <a:pt x="11871503" y="1772881"/>
                          <a:pt x="11663314" y="3390128"/>
                          <a:pt x="11770627" y="4668288"/>
                        </a:cubicBezTo>
                        <a:cubicBezTo>
                          <a:pt x="11780096" y="4905810"/>
                          <a:pt x="11507259" y="5149657"/>
                          <a:pt x="11253542" y="5185373"/>
                        </a:cubicBezTo>
                        <a:cubicBezTo>
                          <a:pt x="7043577" y="5215200"/>
                          <a:pt x="3811052" y="5106067"/>
                          <a:pt x="517085" y="5185373"/>
                        </a:cubicBezTo>
                        <a:cubicBezTo>
                          <a:pt x="263999" y="5181700"/>
                          <a:pt x="-31639" y="4960122"/>
                          <a:pt x="0" y="4668288"/>
                        </a:cubicBezTo>
                        <a:cubicBezTo>
                          <a:pt x="50037" y="3697093"/>
                          <a:pt x="770" y="1408946"/>
                          <a:pt x="0" y="517085"/>
                        </a:cubicBezTo>
                        <a:close/>
                      </a:path>
                      <a:path w="11770627" h="5185373" stroke="0" extrusionOk="0">
                        <a:moveTo>
                          <a:pt x="0" y="517085"/>
                        </a:moveTo>
                        <a:cubicBezTo>
                          <a:pt x="18527" y="236557"/>
                          <a:pt x="238308" y="14169"/>
                          <a:pt x="517085" y="0"/>
                        </a:cubicBezTo>
                        <a:cubicBezTo>
                          <a:pt x="2965775" y="123000"/>
                          <a:pt x="6058124" y="-96860"/>
                          <a:pt x="11253542" y="0"/>
                        </a:cubicBezTo>
                        <a:cubicBezTo>
                          <a:pt x="11496950" y="-32139"/>
                          <a:pt x="11775373" y="221940"/>
                          <a:pt x="11770627" y="517085"/>
                        </a:cubicBezTo>
                        <a:cubicBezTo>
                          <a:pt x="11773800" y="2550311"/>
                          <a:pt x="11864894" y="3757882"/>
                          <a:pt x="11770627" y="4668288"/>
                        </a:cubicBezTo>
                        <a:cubicBezTo>
                          <a:pt x="11742384" y="4964098"/>
                          <a:pt x="11524038" y="5182905"/>
                          <a:pt x="11253542" y="5185373"/>
                        </a:cubicBezTo>
                        <a:cubicBezTo>
                          <a:pt x="9013136" y="5024666"/>
                          <a:pt x="5282135" y="5225040"/>
                          <a:pt x="517085" y="5185373"/>
                        </a:cubicBezTo>
                        <a:cubicBezTo>
                          <a:pt x="203329" y="5179682"/>
                          <a:pt x="-4997" y="4951602"/>
                          <a:pt x="0" y="4668288"/>
                        </a:cubicBezTo>
                        <a:cubicBezTo>
                          <a:pt x="32216" y="2689241"/>
                          <a:pt x="57206" y="1699941"/>
                          <a:pt x="0" y="517085"/>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 name="Nhóm 1">
            <a:extLst>
              <a:ext uri="{FF2B5EF4-FFF2-40B4-BE49-F238E27FC236}">
                <a16:creationId xmlns:a16="http://schemas.microsoft.com/office/drawing/2014/main" id="{BFED70C3-6001-BC82-FA3C-CD6CC59DC4A0}"/>
              </a:ext>
            </a:extLst>
          </p:cNvPr>
          <p:cNvGrpSpPr/>
          <p:nvPr/>
        </p:nvGrpSpPr>
        <p:grpSpPr>
          <a:xfrm>
            <a:off x="279781" y="221566"/>
            <a:ext cx="10654139" cy="1302425"/>
            <a:chOff x="207253" y="1728030"/>
            <a:chExt cx="7990604" cy="976819"/>
          </a:xfrm>
        </p:grpSpPr>
        <p:grpSp>
          <p:nvGrpSpPr>
            <p:cNvPr id="3" name="Nhóm 2">
              <a:extLst>
                <a:ext uri="{FF2B5EF4-FFF2-40B4-BE49-F238E27FC236}">
                  <a16:creationId xmlns:a16="http://schemas.microsoft.com/office/drawing/2014/main" id="{81AACEB5-1677-F744-AAD0-3583120CE96F}"/>
                </a:ext>
              </a:extLst>
            </p:cNvPr>
            <p:cNvGrpSpPr/>
            <p:nvPr/>
          </p:nvGrpSpPr>
          <p:grpSpPr>
            <a:xfrm>
              <a:off x="629877" y="1868019"/>
              <a:ext cx="7567980" cy="658819"/>
              <a:chOff x="4936944" y="827021"/>
              <a:chExt cx="7567980" cy="658819"/>
            </a:xfrm>
          </p:grpSpPr>
          <p:sp>
            <p:nvSpPr>
              <p:cNvPr id="5" name="Hình chữ nhật: Góc Tròn 4">
                <a:extLst>
                  <a:ext uri="{FF2B5EF4-FFF2-40B4-BE49-F238E27FC236}">
                    <a16:creationId xmlns:a16="http://schemas.microsoft.com/office/drawing/2014/main" id="{51CAB698-3D56-055C-1214-B03C935FFE72}"/>
                  </a:ext>
                </a:extLst>
              </p:cNvPr>
              <p:cNvSpPr/>
              <p:nvPr/>
            </p:nvSpPr>
            <p:spPr>
              <a:xfrm>
                <a:off x="5190439" y="827021"/>
                <a:ext cx="7314485" cy="658819"/>
              </a:xfrm>
              <a:custGeom>
                <a:avLst/>
                <a:gdLst>
                  <a:gd name="connsiteX0" fmla="*/ 0 w 7314485"/>
                  <a:gd name="connsiteY0" fmla="*/ 109805 h 658819"/>
                  <a:gd name="connsiteX1" fmla="*/ 109805 w 7314485"/>
                  <a:gd name="connsiteY1" fmla="*/ 0 h 658819"/>
                  <a:gd name="connsiteX2" fmla="*/ 474684 w 7314485"/>
                  <a:gd name="connsiteY2" fmla="*/ 0 h 658819"/>
                  <a:gd name="connsiteX3" fmla="*/ 1123358 w 7314485"/>
                  <a:gd name="connsiteY3" fmla="*/ 0 h 658819"/>
                  <a:gd name="connsiteX4" fmla="*/ 1417289 w 7314485"/>
                  <a:gd name="connsiteY4" fmla="*/ 0 h 658819"/>
                  <a:gd name="connsiteX5" fmla="*/ 1995014 w 7314485"/>
                  <a:gd name="connsiteY5" fmla="*/ 0 h 658819"/>
                  <a:gd name="connsiteX6" fmla="*/ 2288945 w 7314485"/>
                  <a:gd name="connsiteY6" fmla="*/ 0 h 658819"/>
                  <a:gd name="connsiteX7" fmla="*/ 2653824 w 7314485"/>
                  <a:gd name="connsiteY7" fmla="*/ 0 h 658819"/>
                  <a:gd name="connsiteX8" fmla="*/ 3089652 w 7314485"/>
                  <a:gd name="connsiteY8" fmla="*/ 0 h 658819"/>
                  <a:gd name="connsiteX9" fmla="*/ 3383582 w 7314485"/>
                  <a:gd name="connsiteY9" fmla="*/ 0 h 658819"/>
                  <a:gd name="connsiteX10" fmla="*/ 3819410 w 7314485"/>
                  <a:gd name="connsiteY10" fmla="*/ 0 h 658819"/>
                  <a:gd name="connsiteX11" fmla="*/ 4184290 w 7314485"/>
                  <a:gd name="connsiteY11" fmla="*/ 0 h 658819"/>
                  <a:gd name="connsiteX12" fmla="*/ 4691066 w 7314485"/>
                  <a:gd name="connsiteY12" fmla="*/ 0 h 658819"/>
                  <a:gd name="connsiteX13" fmla="*/ 5126894 w 7314485"/>
                  <a:gd name="connsiteY13" fmla="*/ 0 h 658819"/>
                  <a:gd name="connsiteX14" fmla="*/ 5633672 w 7314485"/>
                  <a:gd name="connsiteY14" fmla="*/ 0 h 658819"/>
                  <a:gd name="connsiteX15" fmla="*/ 6282346 w 7314485"/>
                  <a:gd name="connsiteY15" fmla="*/ 0 h 658819"/>
                  <a:gd name="connsiteX16" fmla="*/ 7204679 w 7314485"/>
                  <a:gd name="connsiteY16" fmla="*/ 0 h 658819"/>
                  <a:gd name="connsiteX17" fmla="*/ 7314485 w 7314485"/>
                  <a:gd name="connsiteY17" fmla="*/ 109805 h 658819"/>
                  <a:gd name="connsiteX18" fmla="*/ 7314485 w 7314485"/>
                  <a:gd name="connsiteY18" fmla="*/ 549013 h 658819"/>
                  <a:gd name="connsiteX19" fmla="*/ 7204679 w 7314485"/>
                  <a:gd name="connsiteY19" fmla="*/ 658819 h 658819"/>
                  <a:gd name="connsiteX20" fmla="*/ 6626954 w 7314485"/>
                  <a:gd name="connsiteY20" fmla="*/ 658819 h 658819"/>
                  <a:gd name="connsiteX21" fmla="*/ 6049229 w 7314485"/>
                  <a:gd name="connsiteY21" fmla="*/ 658819 h 658819"/>
                  <a:gd name="connsiteX22" fmla="*/ 5400554 w 7314485"/>
                  <a:gd name="connsiteY22" fmla="*/ 658819 h 658819"/>
                  <a:gd name="connsiteX23" fmla="*/ 4822829 w 7314485"/>
                  <a:gd name="connsiteY23" fmla="*/ 658819 h 658819"/>
                  <a:gd name="connsiteX24" fmla="*/ 4528898 w 7314485"/>
                  <a:gd name="connsiteY24" fmla="*/ 658819 h 658819"/>
                  <a:gd name="connsiteX25" fmla="*/ 4234967 w 7314485"/>
                  <a:gd name="connsiteY25" fmla="*/ 658819 h 658819"/>
                  <a:gd name="connsiteX26" fmla="*/ 3799139 w 7314485"/>
                  <a:gd name="connsiteY26" fmla="*/ 658819 h 658819"/>
                  <a:gd name="connsiteX27" fmla="*/ 3434260 w 7314485"/>
                  <a:gd name="connsiteY27" fmla="*/ 658819 h 658819"/>
                  <a:gd name="connsiteX28" fmla="*/ 2785586 w 7314485"/>
                  <a:gd name="connsiteY28" fmla="*/ 658819 h 658819"/>
                  <a:gd name="connsiteX29" fmla="*/ 2278809 w 7314485"/>
                  <a:gd name="connsiteY29" fmla="*/ 658819 h 658819"/>
                  <a:gd name="connsiteX30" fmla="*/ 1630135 w 7314485"/>
                  <a:gd name="connsiteY30" fmla="*/ 658819 h 658819"/>
                  <a:gd name="connsiteX31" fmla="*/ 1336205 w 7314485"/>
                  <a:gd name="connsiteY31" fmla="*/ 658819 h 658819"/>
                  <a:gd name="connsiteX32" fmla="*/ 971325 w 7314485"/>
                  <a:gd name="connsiteY32" fmla="*/ 658819 h 658819"/>
                  <a:gd name="connsiteX33" fmla="*/ 109805 w 7314485"/>
                  <a:gd name="connsiteY33" fmla="*/ 658819 h 658819"/>
                  <a:gd name="connsiteX34" fmla="*/ 0 w 7314485"/>
                  <a:gd name="connsiteY34" fmla="*/ 549013 h 658819"/>
                  <a:gd name="connsiteX35" fmla="*/ 0 w 7314485"/>
                  <a:gd name="connsiteY35" fmla="*/ 109805 h 658819"/>
                  <a:gd name="connsiteX0" fmla="*/ 0 w 7314485"/>
                  <a:gd name="connsiteY0" fmla="*/ 109805 h 658819"/>
                  <a:gd name="connsiteX1" fmla="*/ 109805 w 7314485"/>
                  <a:gd name="connsiteY1" fmla="*/ 0 h 658819"/>
                  <a:gd name="connsiteX2" fmla="*/ 403735 w 7314485"/>
                  <a:gd name="connsiteY2" fmla="*/ 0 h 658819"/>
                  <a:gd name="connsiteX3" fmla="*/ 697666 w 7314485"/>
                  <a:gd name="connsiteY3" fmla="*/ 0 h 658819"/>
                  <a:gd name="connsiteX4" fmla="*/ 1133494 w 7314485"/>
                  <a:gd name="connsiteY4" fmla="*/ 0 h 658819"/>
                  <a:gd name="connsiteX5" fmla="*/ 1782168 w 7314485"/>
                  <a:gd name="connsiteY5" fmla="*/ 0 h 658819"/>
                  <a:gd name="connsiteX6" fmla="*/ 2076098 w 7314485"/>
                  <a:gd name="connsiteY6" fmla="*/ 0 h 658819"/>
                  <a:gd name="connsiteX7" fmla="*/ 2440978 w 7314485"/>
                  <a:gd name="connsiteY7" fmla="*/ 0 h 658819"/>
                  <a:gd name="connsiteX8" fmla="*/ 2805857 w 7314485"/>
                  <a:gd name="connsiteY8" fmla="*/ 0 h 658819"/>
                  <a:gd name="connsiteX9" fmla="*/ 3241685 w 7314485"/>
                  <a:gd name="connsiteY9" fmla="*/ 0 h 658819"/>
                  <a:gd name="connsiteX10" fmla="*/ 3748462 w 7314485"/>
                  <a:gd name="connsiteY10" fmla="*/ 0 h 658819"/>
                  <a:gd name="connsiteX11" fmla="*/ 4042392 w 7314485"/>
                  <a:gd name="connsiteY11" fmla="*/ 0 h 658819"/>
                  <a:gd name="connsiteX12" fmla="*/ 4407272 w 7314485"/>
                  <a:gd name="connsiteY12" fmla="*/ 0 h 658819"/>
                  <a:gd name="connsiteX13" fmla="*/ 4984997 w 7314485"/>
                  <a:gd name="connsiteY13" fmla="*/ 0 h 658819"/>
                  <a:gd name="connsiteX14" fmla="*/ 5562722 w 7314485"/>
                  <a:gd name="connsiteY14" fmla="*/ 0 h 658819"/>
                  <a:gd name="connsiteX15" fmla="*/ 6211397 w 7314485"/>
                  <a:gd name="connsiteY15" fmla="*/ 0 h 658819"/>
                  <a:gd name="connsiteX16" fmla="*/ 7204679 w 7314485"/>
                  <a:gd name="connsiteY16" fmla="*/ 0 h 658819"/>
                  <a:gd name="connsiteX17" fmla="*/ 7314485 w 7314485"/>
                  <a:gd name="connsiteY17" fmla="*/ 109805 h 658819"/>
                  <a:gd name="connsiteX18" fmla="*/ 7314485 w 7314485"/>
                  <a:gd name="connsiteY18" fmla="*/ 549013 h 658819"/>
                  <a:gd name="connsiteX19" fmla="*/ 7204679 w 7314485"/>
                  <a:gd name="connsiteY19" fmla="*/ 658819 h 658819"/>
                  <a:gd name="connsiteX20" fmla="*/ 6697903 w 7314485"/>
                  <a:gd name="connsiteY20" fmla="*/ 658819 h 658819"/>
                  <a:gd name="connsiteX21" fmla="*/ 6049229 w 7314485"/>
                  <a:gd name="connsiteY21" fmla="*/ 658819 h 658819"/>
                  <a:gd name="connsiteX22" fmla="*/ 5542451 w 7314485"/>
                  <a:gd name="connsiteY22" fmla="*/ 658819 h 658819"/>
                  <a:gd name="connsiteX23" fmla="*/ 5035675 w 7314485"/>
                  <a:gd name="connsiteY23" fmla="*/ 658819 h 658819"/>
                  <a:gd name="connsiteX24" fmla="*/ 4599847 w 7314485"/>
                  <a:gd name="connsiteY24" fmla="*/ 658819 h 658819"/>
                  <a:gd name="connsiteX25" fmla="*/ 4234967 w 7314485"/>
                  <a:gd name="connsiteY25" fmla="*/ 658819 h 658819"/>
                  <a:gd name="connsiteX26" fmla="*/ 3870088 w 7314485"/>
                  <a:gd name="connsiteY26" fmla="*/ 658819 h 658819"/>
                  <a:gd name="connsiteX27" fmla="*/ 3434260 w 7314485"/>
                  <a:gd name="connsiteY27" fmla="*/ 658819 h 658819"/>
                  <a:gd name="connsiteX28" fmla="*/ 2856535 w 7314485"/>
                  <a:gd name="connsiteY28" fmla="*/ 658819 h 658819"/>
                  <a:gd name="connsiteX29" fmla="*/ 2491655 w 7314485"/>
                  <a:gd name="connsiteY29" fmla="*/ 658819 h 658819"/>
                  <a:gd name="connsiteX30" fmla="*/ 1842981 w 7314485"/>
                  <a:gd name="connsiteY30" fmla="*/ 658819 h 658819"/>
                  <a:gd name="connsiteX31" fmla="*/ 1194307 w 7314485"/>
                  <a:gd name="connsiteY31" fmla="*/ 658819 h 658819"/>
                  <a:gd name="connsiteX32" fmla="*/ 829427 w 7314485"/>
                  <a:gd name="connsiteY32" fmla="*/ 658819 h 658819"/>
                  <a:gd name="connsiteX33" fmla="*/ 109805 w 7314485"/>
                  <a:gd name="connsiteY33" fmla="*/ 658819 h 658819"/>
                  <a:gd name="connsiteX34" fmla="*/ 0 w 7314485"/>
                  <a:gd name="connsiteY34" fmla="*/ 549013 h 658819"/>
                  <a:gd name="connsiteX35" fmla="*/ 0 w 7314485"/>
                  <a:gd name="connsiteY35"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14485" h="658819" fill="none" extrusionOk="0">
                    <a:moveTo>
                      <a:pt x="0" y="109805"/>
                    </a:moveTo>
                    <a:cubicBezTo>
                      <a:pt x="8159" y="45598"/>
                      <a:pt x="47487" y="-10891"/>
                      <a:pt x="109805" y="0"/>
                    </a:cubicBezTo>
                    <a:cubicBezTo>
                      <a:pt x="246209" y="-10350"/>
                      <a:pt x="362415" y="12049"/>
                      <a:pt x="474684" y="0"/>
                    </a:cubicBezTo>
                    <a:cubicBezTo>
                      <a:pt x="544519" y="13797"/>
                      <a:pt x="849002" y="22244"/>
                      <a:pt x="1123358" y="0"/>
                    </a:cubicBezTo>
                    <a:cubicBezTo>
                      <a:pt x="1362517" y="-20128"/>
                      <a:pt x="1350036" y="1826"/>
                      <a:pt x="1417289" y="0"/>
                    </a:cubicBezTo>
                    <a:cubicBezTo>
                      <a:pt x="1481455" y="-26989"/>
                      <a:pt x="1701136" y="-36823"/>
                      <a:pt x="1995014" y="0"/>
                    </a:cubicBezTo>
                    <a:cubicBezTo>
                      <a:pt x="2244550" y="34217"/>
                      <a:pt x="2210397" y="-4421"/>
                      <a:pt x="2288945" y="0"/>
                    </a:cubicBezTo>
                    <a:cubicBezTo>
                      <a:pt x="2363685" y="36223"/>
                      <a:pt x="2563551" y="-22152"/>
                      <a:pt x="2653824" y="0"/>
                    </a:cubicBezTo>
                    <a:cubicBezTo>
                      <a:pt x="2768295" y="33902"/>
                      <a:pt x="2857184" y="5131"/>
                      <a:pt x="3089652" y="0"/>
                    </a:cubicBezTo>
                    <a:cubicBezTo>
                      <a:pt x="3305963" y="9397"/>
                      <a:pt x="3299411" y="-9341"/>
                      <a:pt x="3383582" y="0"/>
                    </a:cubicBezTo>
                    <a:cubicBezTo>
                      <a:pt x="3455065" y="15053"/>
                      <a:pt x="3659674" y="29061"/>
                      <a:pt x="3819410" y="0"/>
                    </a:cubicBezTo>
                    <a:cubicBezTo>
                      <a:pt x="3959182" y="-1526"/>
                      <a:pt x="4110029" y="171"/>
                      <a:pt x="4184290" y="0"/>
                    </a:cubicBezTo>
                    <a:cubicBezTo>
                      <a:pt x="4262425" y="-27542"/>
                      <a:pt x="4491732" y="-8823"/>
                      <a:pt x="4691066" y="0"/>
                    </a:cubicBezTo>
                    <a:cubicBezTo>
                      <a:pt x="4900590" y="8143"/>
                      <a:pt x="4975213" y="17309"/>
                      <a:pt x="5126894" y="0"/>
                    </a:cubicBezTo>
                    <a:cubicBezTo>
                      <a:pt x="5293527" y="-26278"/>
                      <a:pt x="5443358" y="2609"/>
                      <a:pt x="5633672" y="0"/>
                    </a:cubicBezTo>
                    <a:cubicBezTo>
                      <a:pt x="5846190" y="38521"/>
                      <a:pt x="5971538" y="35718"/>
                      <a:pt x="6282346" y="0"/>
                    </a:cubicBezTo>
                    <a:cubicBezTo>
                      <a:pt x="6594437" y="-40244"/>
                      <a:pt x="6789830" y="785"/>
                      <a:pt x="7204679" y="0"/>
                    </a:cubicBezTo>
                    <a:cubicBezTo>
                      <a:pt x="7277661" y="7931"/>
                      <a:pt x="7304557" y="57968"/>
                      <a:pt x="7314485" y="109805"/>
                    </a:cubicBezTo>
                    <a:cubicBezTo>
                      <a:pt x="7314491" y="303311"/>
                      <a:pt x="7291676" y="348246"/>
                      <a:pt x="7314485" y="549013"/>
                    </a:cubicBezTo>
                    <a:cubicBezTo>
                      <a:pt x="7322181" y="606001"/>
                      <a:pt x="7253956" y="648227"/>
                      <a:pt x="7204679" y="658819"/>
                    </a:cubicBezTo>
                    <a:cubicBezTo>
                      <a:pt x="7035199" y="677376"/>
                      <a:pt x="6797871" y="695280"/>
                      <a:pt x="6626954" y="658819"/>
                    </a:cubicBezTo>
                    <a:cubicBezTo>
                      <a:pt x="6467010" y="671386"/>
                      <a:pt x="6292876" y="653311"/>
                      <a:pt x="6049229" y="658819"/>
                    </a:cubicBezTo>
                    <a:cubicBezTo>
                      <a:pt x="5830948" y="689019"/>
                      <a:pt x="5663393" y="651400"/>
                      <a:pt x="5400554" y="658819"/>
                    </a:cubicBezTo>
                    <a:cubicBezTo>
                      <a:pt x="5147622" y="669056"/>
                      <a:pt x="5042796" y="633248"/>
                      <a:pt x="4822829" y="658819"/>
                    </a:cubicBezTo>
                    <a:cubicBezTo>
                      <a:pt x="4607632" y="685102"/>
                      <a:pt x="4639242" y="656773"/>
                      <a:pt x="4528898" y="658819"/>
                    </a:cubicBezTo>
                    <a:cubicBezTo>
                      <a:pt x="4406003" y="658831"/>
                      <a:pt x="4318488" y="645436"/>
                      <a:pt x="4234967" y="658819"/>
                    </a:cubicBezTo>
                    <a:cubicBezTo>
                      <a:pt x="4151132" y="677402"/>
                      <a:pt x="4022769" y="661240"/>
                      <a:pt x="3799139" y="658819"/>
                    </a:cubicBezTo>
                    <a:cubicBezTo>
                      <a:pt x="3589409" y="657302"/>
                      <a:pt x="3615550" y="653222"/>
                      <a:pt x="3434260" y="658819"/>
                    </a:cubicBezTo>
                    <a:cubicBezTo>
                      <a:pt x="3291449" y="640592"/>
                      <a:pt x="2974848" y="727998"/>
                      <a:pt x="2785586" y="658819"/>
                    </a:cubicBezTo>
                    <a:cubicBezTo>
                      <a:pt x="2602241" y="644322"/>
                      <a:pt x="2422661" y="632230"/>
                      <a:pt x="2278809" y="658819"/>
                    </a:cubicBezTo>
                    <a:cubicBezTo>
                      <a:pt x="2108250" y="680182"/>
                      <a:pt x="1792446" y="670382"/>
                      <a:pt x="1630135" y="658819"/>
                    </a:cubicBezTo>
                    <a:cubicBezTo>
                      <a:pt x="1441914" y="687620"/>
                      <a:pt x="1402863" y="664529"/>
                      <a:pt x="1336205" y="658819"/>
                    </a:cubicBezTo>
                    <a:cubicBezTo>
                      <a:pt x="1290738" y="656325"/>
                      <a:pt x="1081834" y="672603"/>
                      <a:pt x="971325" y="658819"/>
                    </a:cubicBezTo>
                    <a:cubicBezTo>
                      <a:pt x="806173" y="639071"/>
                      <a:pt x="539167" y="648458"/>
                      <a:pt x="109805" y="658819"/>
                    </a:cubicBezTo>
                    <a:cubicBezTo>
                      <a:pt x="56058" y="657493"/>
                      <a:pt x="-4132" y="609173"/>
                      <a:pt x="0" y="549013"/>
                    </a:cubicBezTo>
                    <a:cubicBezTo>
                      <a:pt x="-17540" y="364644"/>
                      <a:pt x="-12761" y="216293"/>
                      <a:pt x="0" y="109805"/>
                    </a:cubicBezTo>
                    <a:close/>
                  </a:path>
                  <a:path w="7314485" h="658819" stroke="0" extrusionOk="0">
                    <a:moveTo>
                      <a:pt x="0" y="109805"/>
                    </a:moveTo>
                    <a:cubicBezTo>
                      <a:pt x="10069" y="48592"/>
                      <a:pt x="46054" y="23465"/>
                      <a:pt x="109805" y="0"/>
                    </a:cubicBezTo>
                    <a:cubicBezTo>
                      <a:pt x="179006" y="13526"/>
                      <a:pt x="276853" y="14746"/>
                      <a:pt x="403735" y="0"/>
                    </a:cubicBezTo>
                    <a:cubicBezTo>
                      <a:pt x="533305" y="-12906"/>
                      <a:pt x="551279" y="-4143"/>
                      <a:pt x="697666" y="0"/>
                    </a:cubicBezTo>
                    <a:cubicBezTo>
                      <a:pt x="843335" y="-3133"/>
                      <a:pt x="992091" y="21178"/>
                      <a:pt x="1133494" y="0"/>
                    </a:cubicBezTo>
                    <a:cubicBezTo>
                      <a:pt x="1258465" y="-475"/>
                      <a:pt x="1474126" y="-16194"/>
                      <a:pt x="1782168" y="0"/>
                    </a:cubicBezTo>
                    <a:cubicBezTo>
                      <a:pt x="2071726" y="21280"/>
                      <a:pt x="2006788" y="-1397"/>
                      <a:pt x="2076098" y="0"/>
                    </a:cubicBezTo>
                    <a:cubicBezTo>
                      <a:pt x="2109821" y="4459"/>
                      <a:pt x="2263789" y="25559"/>
                      <a:pt x="2440978" y="0"/>
                    </a:cubicBezTo>
                    <a:cubicBezTo>
                      <a:pt x="2604350" y="11761"/>
                      <a:pt x="2640711" y="12079"/>
                      <a:pt x="2805857" y="0"/>
                    </a:cubicBezTo>
                    <a:cubicBezTo>
                      <a:pt x="2965081" y="-8522"/>
                      <a:pt x="3026991" y="9998"/>
                      <a:pt x="3241685" y="0"/>
                    </a:cubicBezTo>
                    <a:cubicBezTo>
                      <a:pt x="3472229" y="5108"/>
                      <a:pt x="3627803" y="11335"/>
                      <a:pt x="3748462" y="0"/>
                    </a:cubicBezTo>
                    <a:cubicBezTo>
                      <a:pt x="3875613" y="9202"/>
                      <a:pt x="3977135" y="22340"/>
                      <a:pt x="4042392" y="0"/>
                    </a:cubicBezTo>
                    <a:cubicBezTo>
                      <a:pt x="4112553" y="-30429"/>
                      <a:pt x="4228030" y="7412"/>
                      <a:pt x="4407272" y="0"/>
                    </a:cubicBezTo>
                    <a:cubicBezTo>
                      <a:pt x="4582918" y="14699"/>
                      <a:pt x="4823260" y="-12500"/>
                      <a:pt x="4984997" y="0"/>
                    </a:cubicBezTo>
                    <a:cubicBezTo>
                      <a:pt x="5132719" y="4618"/>
                      <a:pt x="5285469" y="-38621"/>
                      <a:pt x="5562722" y="0"/>
                    </a:cubicBezTo>
                    <a:cubicBezTo>
                      <a:pt x="5819222" y="42587"/>
                      <a:pt x="5967977" y="-12630"/>
                      <a:pt x="6211397" y="0"/>
                    </a:cubicBezTo>
                    <a:cubicBezTo>
                      <a:pt x="6469363" y="77379"/>
                      <a:pt x="6822165" y="-55290"/>
                      <a:pt x="7204679" y="0"/>
                    </a:cubicBezTo>
                    <a:cubicBezTo>
                      <a:pt x="7265648" y="3849"/>
                      <a:pt x="7315766" y="47785"/>
                      <a:pt x="7314485" y="109805"/>
                    </a:cubicBezTo>
                    <a:cubicBezTo>
                      <a:pt x="7303614" y="320201"/>
                      <a:pt x="7320744" y="461164"/>
                      <a:pt x="7314485" y="549013"/>
                    </a:cubicBezTo>
                    <a:cubicBezTo>
                      <a:pt x="7294730" y="605435"/>
                      <a:pt x="7267989" y="659792"/>
                      <a:pt x="7204679" y="658819"/>
                    </a:cubicBezTo>
                    <a:cubicBezTo>
                      <a:pt x="7004524" y="704708"/>
                      <a:pt x="6886720" y="641187"/>
                      <a:pt x="6697903" y="658819"/>
                    </a:cubicBezTo>
                    <a:cubicBezTo>
                      <a:pt x="6527909" y="665442"/>
                      <a:pt x="6202349" y="626867"/>
                      <a:pt x="6049229" y="658819"/>
                    </a:cubicBezTo>
                    <a:cubicBezTo>
                      <a:pt x="5940507" y="707032"/>
                      <a:pt x="5774177" y="663883"/>
                      <a:pt x="5542451" y="658819"/>
                    </a:cubicBezTo>
                    <a:cubicBezTo>
                      <a:pt x="5324290" y="649362"/>
                      <a:pt x="5196602" y="687281"/>
                      <a:pt x="5035675" y="658819"/>
                    </a:cubicBezTo>
                    <a:cubicBezTo>
                      <a:pt x="4870133" y="629852"/>
                      <a:pt x="4695281" y="659901"/>
                      <a:pt x="4599847" y="658819"/>
                    </a:cubicBezTo>
                    <a:cubicBezTo>
                      <a:pt x="4495647" y="665153"/>
                      <a:pt x="4310850" y="655566"/>
                      <a:pt x="4234967" y="658819"/>
                    </a:cubicBezTo>
                    <a:cubicBezTo>
                      <a:pt x="4179009" y="646915"/>
                      <a:pt x="3968357" y="638521"/>
                      <a:pt x="3870088" y="658819"/>
                    </a:cubicBezTo>
                    <a:cubicBezTo>
                      <a:pt x="3774759" y="666901"/>
                      <a:pt x="3656008" y="666272"/>
                      <a:pt x="3434260" y="658819"/>
                    </a:cubicBezTo>
                    <a:cubicBezTo>
                      <a:pt x="3242643" y="641710"/>
                      <a:pt x="3129940" y="660355"/>
                      <a:pt x="2856535" y="658819"/>
                    </a:cubicBezTo>
                    <a:cubicBezTo>
                      <a:pt x="2599427" y="667279"/>
                      <a:pt x="2611342" y="655509"/>
                      <a:pt x="2491655" y="658819"/>
                    </a:cubicBezTo>
                    <a:cubicBezTo>
                      <a:pt x="2379002" y="659875"/>
                      <a:pt x="1992415" y="674220"/>
                      <a:pt x="1842981" y="658819"/>
                    </a:cubicBezTo>
                    <a:cubicBezTo>
                      <a:pt x="1689040" y="650915"/>
                      <a:pt x="1360397" y="671342"/>
                      <a:pt x="1194307" y="658819"/>
                    </a:cubicBezTo>
                    <a:cubicBezTo>
                      <a:pt x="1035387" y="645862"/>
                      <a:pt x="995248" y="654134"/>
                      <a:pt x="829427" y="658819"/>
                    </a:cubicBezTo>
                    <a:cubicBezTo>
                      <a:pt x="631216" y="617516"/>
                      <a:pt x="352444" y="725197"/>
                      <a:pt x="109805" y="658819"/>
                    </a:cubicBezTo>
                    <a:cubicBezTo>
                      <a:pt x="60382" y="647548"/>
                      <a:pt x="-17089" y="607763"/>
                      <a:pt x="0" y="549013"/>
                    </a:cubicBezTo>
                    <a:cubicBezTo>
                      <a:pt x="-10170" y="365353"/>
                      <a:pt x="-9433" y="259031"/>
                      <a:pt x="0" y="109805"/>
                    </a:cubicBezTo>
                    <a:close/>
                  </a:path>
                  <a:path w="7314485" h="658819" fill="none" stroke="0" extrusionOk="0">
                    <a:moveTo>
                      <a:pt x="0" y="109805"/>
                    </a:moveTo>
                    <a:cubicBezTo>
                      <a:pt x="16709" y="34475"/>
                      <a:pt x="55732" y="4654"/>
                      <a:pt x="109805" y="0"/>
                    </a:cubicBezTo>
                    <a:cubicBezTo>
                      <a:pt x="248255" y="-8626"/>
                      <a:pt x="356681" y="7156"/>
                      <a:pt x="474684" y="0"/>
                    </a:cubicBezTo>
                    <a:cubicBezTo>
                      <a:pt x="625559" y="-5934"/>
                      <a:pt x="896481" y="-24367"/>
                      <a:pt x="1123358" y="0"/>
                    </a:cubicBezTo>
                    <a:cubicBezTo>
                      <a:pt x="1369133" y="-16428"/>
                      <a:pt x="1356088" y="4495"/>
                      <a:pt x="1417289" y="0"/>
                    </a:cubicBezTo>
                    <a:cubicBezTo>
                      <a:pt x="1510467" y="-8457"/>
                      <a:pt x="1709081" y="7855"/>
                      <a:pt x="1995014" y="0"/>
                    </a:cubicBezTo>
                    <a:cubicBezTo>
                      <a:pt x="2248821" y="29161"/>
                      <a:pt x="2214502" y="-3729"/>
                      <a:pt x="2288945" y="0"/>
                    </a:cubicBezTo>
                    <a:cubicBezTo>
                      <a:pt x="2362487" y="13448"/>
                      <a:pt x="2567532" y="-7593"/>
                      <a:pt x="2653824" y="0"/>
                    </a:cubicBezTo>
                    <a:cubicBezTo>
                      <a:pt x="2751605" y="12058"/>
                      <a:pt x="2866806" y="1102"/>
                      <a:pt x="3089652" y="0"/>
                    </a:cubicBezTo>
                    <a:cubicBezTo>
                      <a:pt x="3306145" y="8948"/>
                      <a:pt x="3304067" y="-7854"/>
                      <a:pt x="3383582" y="0"/>
                    </a:cubicBezTo>
                    <a:cubicBezTo>
                      <a:pt x="3483471" y="11824"/>
                      <a:pt x="3690816" y="18140"/>
                      <a:pt x="3819410" y="0"/>
                    </a:cubicBezTo>
                    <a:cubicBezTo>
                      <a:pt x="3962132" y="-13885"/>
                      <a:pt x="4098472" y="-2155"/>
                      <a:pt x="4184290" y="0"/>
                    </a:cubicBezTo>
                    <a:cubicBezTo>
                      <a:pt x="4306600" y="-21643"/>
                      <a:pt x="4461039" y="1000"/>
                      <a:pt x="4691066" y="0"/>
                    </a:cubicBezTo>
                    <a:cubicBezTo>
                      <a:pt x="4910226" y="-9643"/>
                      <a:pt x="4968909" y="13689"/>
                      <a:pt x="5126894" y="0"/>
                    </a:cubicBezTo>
                    <a:cubicBezTo>
                      <a:pt x="5297501" y="-42139"/>
                      <a:pt x="5445888" y="-37846"/>
                      <a:pt x="5633672" y="0"/>
                    </a:cubicBezTo>
                    <a:cubicBezTo>
                      <a:pt x="5816088" y="15752"/>
                      <a:pt x="5972466" y="66203"/>
                      <a:pt x="6282346" y="0"/>
                    </a:cubicBezTo>
                    <a:cubicBezTo>
                      <a:pt x="6557745" y="-34841"/>
                      <a:pt x="6783618" y="13834"/>
                      <a:pt x="7204679" y="0"/>
                    </a:cubicBezTo>
                    <a:cubicBezTo>
                      <a:pt x="7274142" y="20211"/>
                      <a:pt x="7297325" y="58654"/>
                      <a:pt x="7314485" y="109805"/>
                    </a:cubicBezTo>
                    <a:cubicBezTo>
                      <a:pt x="7324005" y="296934"/>
                      <a:pt x="7299669" y="347535"/>
                      <a:pt x="7314485" y="549013"/>
                    </a:cubicBezTo>
                    <a:cubicBezTo>
                      <a:pt x="7311764" y="617627"/>
                      <a:pt x="7252973" y="656613"/>
                      <a:pt x="7204679" y="658819"/>
                    </a:cubicBezTo>
                    <a:cubicBezTo>
                      <a:pt x="7093990" y="705561"/>
                      <a:pt x="6802234" y="636496"/>
                      <a:pt x="6626954" y="658819"/>
                    </a:cubicBezTo>
                    <a:cubicBezTo>
                      <a:pt x="6471361" y="648473"/>
                      <a:pt x="6287392" y="607642"/>
                      <a:pt x="6049229" y="658819"/>
                    </a:cubicBezTo>
                    <a:cubicBezTo>
                      <a:pt x="5815523" y="675817"/>
                      <a:pt x="5653970" y="647314"/>
                      <a:pt x="5400554" y="658819"/>
                    </a:cubicBezTo>
                    <a:cubicBezTo>
                      <a:pt x="5126224" y="638635"/>
                      <a:pt x="5039442" y="649242"/>
                      <a:pt x="4822829" y="658819"/>
                    </a:cubicBezTo>
                    <a:cubicBezTo>
                      <a:pt x="4595232" y="674713"/>
                      <a:pt x="4647336" y="642420"/>
                      <a:pt x="4528898" y="658819"/>
                    </a:cubicBezTo>
                    <a:cubicBezTo>
                      <a:pt x="4402784" y="652146"/>
                      <a:pt x="4322429" y="646300"/>
                      <a:pt x="4234967" y="658819"/>
                    </a:cubicBezTo>
                    <a:cubicBezTo>
                      <a:pt x="4121613" y="668160"/>
                      <a:pt x="4022081" y="633442"/>
                      <a:pt x="3799139" y="658819"/>
                    </a:cubicBezTo>
                    <a:cubicBezTo>
                      <a:pt x="3586341" y="655532"/>
                      <a:pt x="3620044" y="652140"/>
                      <a:pt x="3434260" y="658819"/>
                    </a:cubicBezTo>
                    <a:cubicBezTo>
                      <a:pt x="3290667" y="632582"/>
                      <a:pt x="2976843" y="685282"/>
                      <a:pt x="2785586" y="658819"/>
                    </a:cubicBezTo>
                    <a:cubicBezTo>
                      <a:pt x="2593619" y="613149"/>
                      <a:pt x="2448452" y="654147"/>
                      <a:pt x="2278809" y="658819"/>
                    </a:cubicBezTo>
                    <a:cubicBezTo>
                      <a:pt x="2135811" y="640023"/>
                      <a:pt x="1833138" y="617659"/>
                      <a:pt x="1630135" y="658819"/>
                    </a:cubicBezTo>
                    <a:cubicBezTo>
                      <a:pt x="1437408" y="681248"/>
                      <a:pt x="1403079" y="661973"/>
                      <a:pt x="1336205" y="658819"/>
                    </a:cubicBezTo>
                    <a:cubicBezTo>
                      <a:pt x="1264024" y="678278"/>
                      <a:pt x="1075320" y="650694"/>
                      <a:pt x="971325" y="658819"/>
                    </a:cubicBezTo>
                    <a:cubicBezTo>
                      <a:pt x="865879" y="652043"/>
                      <a:pt x="517808" y="642751"/>
                      <a:pt x="109805" y="658819"/>
                    </a:cubicBezTo>
                    <a:cubicBezTo>
                      <a:pt x="57074" y="661574"/>
                      <a:pt x="6479" y="608612"/>
                      <a:pt x="0" y="549013"/>
                    </a:cubicBezTo>
                    <a:cubicBezTo>
                      <a:pt x="-15597" y="371686"/>
                      <a:pt x="-34558" y="209370"/>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custGeom>
                        <a:avLst/>
                        <a:gdLst>
                          <a:gd name="connsiteX0" fmla="*/ 0 w 9752647"/>
                          <a:gd name="connsiteY0" fmla="*/ 146407 h 878425"/>
                          <a:gd name="connsiteX1" fmla="*/ 146407 w 9752647"/>
                          <a:gd name="connsiteY1" fmla="*/ 0 h 878425"/>
                          <a:gd name="connsiteX2" fmla="*/ 632913 w 9752647"/>
                          <a:gd name="connsiteY2" fmla="*/ 0 h 878425"/>
                          <a:gd name="connsiteX3" fmla="*/ 1497812 w 9752647"/>
                          <a:gd name="connsiteY3" fmla="*/ 0 h 878425"/>
                          <a:gd name="connsiteX4" fmla="*/ 1889719 w 9752647"/>
                          <a:gd name="connsiteY4" fmla="*/ 0 h 878425"/>
                          <a:gd name="connsiteX5" fmla="*/ 2660020 w 9752647"/>
                          <a:gd name="connsiteY5" fmla="*/ 0 h 878425"/>
                          <a:gd name="connsiteX6" fmla="*/ 3051927 w 9752647"/>
                          <a:gd name="connsiteY6" fmla="*/ 0 h 878425"/>
                          <a:gd name="connsiteX7" fmla="*/ 3538433 w 9752647"/>
                          <a:gd name="connsiteY7" fmla="*/ 0 h 878425"/>
                          <a:gd name="connsiteX8" fmla="*/ 4119537 w 9752647"/>
                          <a:gd name="connsiteY8" fmla="*/ 0 h 878425"/>
                          <a:gd name="connsiteX9" fmla="*/ 4511444 w 9752647"/>
                          <a:gd name="connsiteY9" fmla="*/ 0 h 878425"/>
                          <a:gd name="connsiteX10" fmla="*/ 5092548 w 9752647"/>
                          <a:gd name="connsiteY10" fmla="*/ 0 h 878425"/>
                          <a:gd name="connsiteX11" fmla="*/ 5579054 w 9752647"/>
                          <a:gd name="connsiteY11" fmla="*/ 0 h 878425"/>
                          <a:gd name="connsiteX12" fmla="*/ 6254756 w 9752647"/>
                          <a:gd name="connsiteY12" fmla="*/ 0 h 878425"/>
                          <a:gd name="connsiteX13" fmla="*/ 6835860 w 9752647"/>
                          <a:gd name="connsiteY13" fmla="*/ 0 h 878425"/>
                          <a:gd name="connsiteX14" fmla="*/ 7511563 w 9752647"/>
                          <a:gd name="connsiteY14" fmla="*/ 0 h 878425"/>
                          <a:gd name="connsiteX15" fmla="*/ 8376462 w 9752647"/>
                          <a:gd name="connsiteY15" fmla="*/ 0 h 878425"/>
                          <a:gd name="connsiteX16" fmla="*/ 9606240 w 9752647"/>
                          <a:gd name="connsiteY16" fmla="*/ 0 h 878425"/>
                          <a:gd name="connsiteX17" fmla="*/ 9752647 w 9752647"/>
                          <a:gd name="connsiteY17" fmla="*/ 146407 h 878425"/>
                          <a:gd name="connsiteX18" fmla="*/ 9752647 w 9752647"/>
                          <a:gd name="connsiteY18" fmla="*/ 732018 h 878425"/>
                          <a:gd name="connsiteX19" fmla="*/ 9606240 w 9752647"/>
                          <a:gd name="connsiteY19" fmla="*/ 878425 h 878425"/>
                          <a:gd name="connsiteX20" fmla="*/ 8835939 w 9752647"/>
                          <a:gd name="connsiteY20" fmla="*/ 878425 h 878425"/>
                          <a:gd name="connsiteX21" fmla="*/ 8065639 w 9752647"/>
                          <a:gd name="connsiteY21" fmla="*/ 878425 h 878425"/>
                          <a:gd name="connsiteX22" fmla="*/ 7200740 w 9752647"/>
                          <a:gd name="connsiteY22" fmla="*/ 878425 h 878425"/>
                          <a:gd name="connsiteX23" fmla="*/ 6430439 w 9752647"/>
                          <a:gd name="connsiteY23" fmla="*/ 878425 h 878425"/>
                          <a:gd name="connsiteX24" fmla="*/ 6038532 w 9752647"/>
                          <a:gd name="connsiteY24" fmla="*/ 878425 h 878425"/>
                          <a:gd name="connsiteX25" fmla="*/ 5646624 w 9752647"/>
                          <a:gd name="connsiteY25" fmla="*/ 878425 h 878425"/>
                          <a:gd name="connsiteX26" fmla="*/ 5065520 w 9752647"/>
                          <a:gd name="connsiteY26" fmla="*/ 878425 h 878425"/>
                          <a:gd name="connsiteX27" fmla="*/ 4579014 w 9752647"/>
                          <a:gd name="connsiteY27" fmla="*/ 878425 h 878425"/>
                          <a:gd name="connsiteX28" fmla="*/ 3714115 w 9752647"/>
                          <a:gd name="connsiteY28" fmla="*/ 878425 h 878425"/>
                          <a:gd name="connsiteX29" fmla="*/ 3038413 w 9752647"/>
                          <a:gd name="connsiteY29" fmla="*/ 878425 h 878425"/>
                          <a:gd name="connsiteX30" fmla="*/ 2173514 w 9752647"/>
                          <a:gd name="connsiteY30" fmla="*/ 878425 h 878425"/>
                          <a:gd name="connsiteX31" fmla="*/ 1781607 w 9752647"/>
                          <a:gd name="connsiteY31" fmla="*/ 878425 h 878425"/>
                          <a:gd name="connsiteX32" fmla="*/ 1295101 w 9752647"/>
                          <a:gd name="connsiteY32" fmla="*/ 878425 h 878425"/>
                          <a:gd name="connsiteX33" fmla="*/ 146407 w 9752647"/>
                          <a:gd name="connsiteY33" fmla="*/ 878425 h 878425"/>
                          <a:gd name="connsiteX34" fmla="*/ 0 w 9752647"/>
                          <a:gd name="connsiteY34" fmla="*/ 732018 h 878425"/>
                          <a:gd name="connsiteX35" fmla="*/ 0 w 9752647"/>
                          <a:gd name="connsiteY35" fmla="*/ 146407 h 87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752647" h="878425" fill="none" extrusionOk="0">
                            <a:moveTo>
                              <a:pt x="0" y="146407"/>
                            </a:moveTo>
                            <a:cubicBezTo>
                              <a:pt x="7165" y="48505"/>
                              <a:pt x="74622" y="-6516"/>
                              <a:pt x="146407" y="0"/>
                            </a:cubicBezTo>
                            <a:cubicBezTo>
                              <a:pt x="349916" y="-7055"/>
                              <a:pt x="492600" y="-814"/>
                              <a:pt x="632913" y="0"/>
                            </a:cubicBezTo>
                            <a:cubicBezTo>
                              <a:pt x="773226" y="814"/>
                              <a:pt x="1172938" y="30190"/>
                              <a:pt x="1497812" y="0"/>
                            </a:cubicBezTo>
                            <a:cubicBezTo>
                              <a:pt x="1822686" y="-30190"/>
                              <a:pt x="1808806" y="6994"/>
                              <a:pt x="1889719" y="0"/>
                            </a:cubicBezTo>
                            <a:cubicBezTo>
                              <a:pt x="1970632" y="-6994"/>
                              <a:pt x="2325842" y="-35053"/>
                              <a:pt x="2660020" y="0"/>
                            </a:cubicBezTo>
                            <a:cubicBezTo>
                              <a:pt x="2994198" y="35053"/>
                              <a:pt x="2950234" y="-15696"/>
                              <a:pt x="3051927" y="0"/>
                            </a:cubicBezTo>
                            <a:cubicBezTo>
                              <a:pt x="3153620" y="15696"/>
                              <a:pt x="3408978" y="-23722"/>
                              <a:pt x="3538433" y="0"/>
                            </a:cubicBezTo>
                            <a:cubicBezTo>
                              <a:pt x="3667888" y="23722"/>
                              <a:pt x="3832154" y="-11691"/>
                              <a:pt x="4119537" y="0"/>
                            </a:cubicBezTo>
                            <a:cubicBezTo>
                              <a:pt x="4406920" y="11691"/>
                              <a:pt x="4403422" y="-11976"/>
                              <a:pt x="4511444" y="0"/>
                            </a:cubicBezTo>
                            <a:cubicBezTo>
                              <a:pt x="4619466" y="11976"/>
                              <a:pt x="4896931" y="14135"/>
                              <a:pt x="5092548" y="0"/>
                            </a:cubicBezTo>
                            <a:cubicBezTo>
                              <a:pt x="5288165" y="-14135"/>
                              <a:pt x="5479318" y="14297"/>
                              <a:pt x="5579054" y="0"/>
                            </a:cubicBezTo>
                            <a:cubicBezTo>
                              <a:pt x="5678790" y="-14297"/>
                              <a:pt x="5970117" y="-7274"/>
                              <a:pt x="6254756" y="0"/>
                            </a:cubicBezTo>
                            <a:cubicBezTo>
                              <a:pt x="6539395" y="7274"/>
                              <a:pt x="6629188" y="21862"/>
                              <a:pt x="6835860" y="0"/>
                            </a:cubicBezTo>
                            <a:cubicBezTo>
                              <a:pt x="7042532" y="-21862"/>
                              <a:pt x="7261846" y="-23076"/>
                              <a:pt x="7511563" y="0"/>
                            </a:cubicBezTo>
                            <a:cubicBezTo>
                              <a:pt x="7761280" y="23076"/>
                              <a:pt x="7975007" y="36942"/>
                              <a:pt x="8376462" y="0"/>
                            </a:cubicBezTo>
                            <a:cubicBezTo>
                              <a:pt x="8777917" y="-36942"/>
                              <a:pt x="9014532" y="-16324"/>
                              <a:pt x="9606240" y="0"/>
                            </a:cubicBezTo>
                            <a:cubicBezTo>
                              <a:pt x="9699657" y="11642"/>
                              <a:pt x="9743826" y="72790"/>
                              <a:pt x="9752647" y="146407"/>
                            </a:cubicBezTo>
                            <a:cubicBezTo>
                              <a:pt x="9751411" y="400164"/>
                              <a:pt x="9726206" y="463079"/>
                              <a:pt x="9752647" y="732018"/>
                            </a:cubicBezTo>
                            <a:cubicBezTo>
                              <a:pt x="9750838" y="814233"/>
                              <a:pt x="9671861" y="867591"/>
                              <a:pt x="9606240" y="878425"/>
                            </a:cubicBezTo>
                            <a:cubicBezTo>
                              <a:pt x="9419393" y="914956"/>
                              <a:pt x="9078549" y="872038"/>
                              <a:pt x="8835939" y="878425"/>
                            </a:cubicBezTo>
                            <a:cubicBezTo>
                              <a:pt x="8593329" y="884812"/>
                              <a:pt x="8392280" y="840497"/>
                              <a:pt x="8065639" y="878425"/>
                            </a:cubicBezTo>
                            <a:cubicBezTo>
                              <a:pt x="7738998" y="916353"/>
                              <a:pt x="7550134" y="885806"/>
                              <a:pt x="7200740" y="878425"/>
                            </a:cubicBezTo>
                            <a:cubicBezTo>
                              <a:pt x="6851346" y="871044"/>
                              <a:pt x="6726657" y="851997"/>
                              <a:pt x="6430439" y="878425"/>
                            </a:cubicBezTo>
                            <a:cubicBezTo>
                              <a:pt x="6134221" y="904853"/>
                              <a:pt x="6196145" y="868710"/>
                              <a:pt x="6038532" y="878425"/>
                            </a:cubicBezTo>
                            <a:cubicBezTo>
                              <a:pt x="5880919" y="888140"/>
                              <a:pt x="5768079" y="878405"/>
                              <a:pt x="5646624" y="878425"/>
                            </a:cubicBezTo>
                            <a:cubicBezTo>
                              <a:pt x="5525169" y="878445"/>
                              <a:pt x="5353067" y="883396"/>
                              <a:pt x="5065520" y="878425"/>
                            </a:cubicBezTo>
                            <a:cubicBezTo>
                              <a:pt x="4777973" y="873454"/>
                              <a:pt x="4818296" y="873772"/>
                              <a:pt x="4579014" y="878425"/>
                            </a:cubicBezTo>
                            <a:cubicBezTo>
                              <a:pt x="4339732" y="883078"/>
                              <a:pt x="3987717" y="919833"/>
                              <a:pt x="3714115" y="878425"/>
                            </a:cubicBezTo>
                            <a:cubicBezTo>
                              <a:pt x="3440513" y="837017"/>
                              <a:pt x="3242188" y="864532"/>
                              <a:pt x="3038413" y="878425"/>
                            </a:cubicBezTo>
                            <a:cubicBezTo>
                              <a:pt x="2834638" y="892318"/>
                              <a:pt x="2416453" y="852735"/>
                              <a:pt x="2173514" y="878425"/>
                            </a:cubicBezTo>
                            <a:cubicBezTo>
                              <a:pt x="1930575" y="904115"/>
                              <a:pt x="1872590" y="883996"/>
                              <a:pt x="1781607" y="878425"/>
                            </a:cubicBezTo>
                            <a:cubicBezTo>
                              <a:pt x="1690624" y="872854"/>
                              <a:pt x="1422234" y="894025"/>
                              <a:pt x="1295101" y="878425"/>
                            </a:cubicBezTo>
                            <a:cubicBezTo>
                              <a:pt x="1167968" y="862825"/>
                              <a:pt x="648403" y="862974"/>
                              <a:pt x="146407" y="878425"/>
                            </a:cubicBezTo>
                            <a:cubicBezTo>
                              <a:pt x="71154" y="879469"/>
                              <a:pt x="14941" y="813662"/>
                              <a:pt x="0" y="732018"/>
                            </a:cubicBezTo>
                            <a:cubicBezTo>
                              <a:pt x="-1498" y="481948"/>
                              <a:pt x="-27916" y="271752"/>
                              <a:pt x="0" y="146407"/>
                            </a:cubicBezTo>
                            <a:close/>
                          </a:path>
                          <a:path w="9752647" h="878425" stroke="0" extrusionOk="0">
                            <a:moveTo>
                              <a:pt x="0" y="146407"/>
                            </a:moveTo>
                            <a:cubicBezTo>
                              <a:pt x="12296" y="63484"/>
                              <a:pt x="65181" y="15007"/>
                              <a:pt x="146407" y="0"/>
                            </a:cubicBezTo>
                            <a:cubicBezTo>
                              <a:pt x="252444" y="-93"/>
                              <a:pt x="365215" y="19422"/>
                              <a:pt x="538314" y="0"/>
                            </a:cubicBezTo>
                            <a:cubicBezTo>
                              <a:pt x="711413" y="-19422"/>
                              <a:pt x="736907" y="-9199"/>
                              <a:pt x="930222" y="0"/>
                            </a:cubicBezTo>
                            <a:cubicBezTo>
                              <a:pt x="1123537" y="9199"/>
                              <a:pt x="1342625" y="16944"/>
                              <a:pt x="1511326" y="0"/>
                            </a:cubicBezTo>
                            <a:cubicBezTo>
                              <a:pt x="1680027" y="-16944"/>
                              <a:pt x="1979269" y="-32712"/>
                              <a:pt x="2376225" y="0"/>
                            </a:cubicBezTo>
                            <a:cubicBezTo>
                              <a:pt x="2773181" y="32712"/>
                              <a:pt x="2688324" y="-12473"/>
                              <a:pt x="2768132" y="0"/>
                            </a:cubicBezTo>
                            <a:cubicBezTo>
                              <a:pt x="2847940" y="12473"/>
                              <a:pt x="3040224" y="-3481"/>
                              <a:pt x="3254638" y="0"/>
                            </a:cubicBezTo>
                            <a:cubicBezTo>
                              <a:pt x="3469052" y="3481"/>
                              <a:pt x="3529679" y="5690"/>
                              <a:pt x="3741144" y="0"/>
                            </a:cubicBezTo>
                            <a:cubicBezTo>
                              <a:pt x="3952609" y="-5690"/>
                              <a:pt x="4033725" y="7822"/>
                              <a:pt x="4322248" y="0"/>
                            </a:cubicBezTo>
                            <a:cubicBezTo>
                              <a:pt x="4610771" y="-7822"/>
                              <a:pt x="4843314" y="5284"/>
                              <a:pt x="4997950" y="0"/>
                            </a:cubicBezTo>
                            <a:cubicBezTo>
                              <a:pt x="5152586" y="-5284"/>
                              <a:pt x="5296446" y="13258"/>
                              <a:pt x="5389857" y="0"/>
                            </a:cubicBezTo>
                            <a:cubicBezTo>
                              <a:pt x="5483268" y="-13258"/>
                              <a:pt x="5643922" y="-9545"/>
                              <a:pt x="5876363" y="0"/>
                            </a:cubicBezTo>
                            <a:cubicBezTo>
                              <a:pt x="6108804" y="9545"/>
                              <a:pt x="6448894" y="-20557"/>
                              <a:pt x="6646664" y="0"/>
                            </a:cubicBezTo>
                            <a:cubicBezTo>
                              <a:pt x="6844434" y="20557"/>
                              <a:pt x="7051846" y="-21730"/>
                              <a:pt x="7416964" y="0"/>
                            </a:cubicBezTo>
                            <a:cubicBezTo>
                              <a:pt x="7782082" y="21730"/>
                              <a:pt x="7977331" y="-32883"/>
                              <a:pt x="8281863" y="0"/>
                            </a:cubicBezTo>
                            <a:cubicBezTo>
                              <a:pt x="8586395" y="32883"/>
                              <a:pt x="9110640" y="39437"/>
                              <a:pt x="9606240" y="0"/>
                            </a:cubicBezTo>
                            <a:cubicBezTo>
                              <a:pt x="9687345" y="7313"/>
                              <a:pt x="9759043" y="62688"/>
                              <a:pt x="9752647" y="146407"/>
                            </a:cubicBezTo>
                            <a:cubicBezTo>
                              <a:pt x="9761601" y="418315"/>
                              <a:pt x="9759082" y="608160"/>
                              <a:pt x="9752647" y="732018"/>
                            </a:cubicBezTo>
                            <a:cubicBezTo>
                              <a:pt x="9738127" y="808844"/>
                              <a:pt x="9700259" y="893531"/>
                              <a:pt x="9606240" y="878425"/>
                            </a:cubicBezTo>
                            <a:cubicBezTo>
                              <a:pt x="9355371" y="899633"/>
                              <a:pt x="9158394" y="864715"/>
                              <a:pt x="8930538" y="878425"/>
                            </a:cubicBezTo>
                            <a:cubicBezTo>
                              <a:pt x="8702682" y="892135"/>
                              <a:pt x="8247627" y="838255"/>
                              <a:pt x="8065639" y="878425"/>
                            </a:cubicBezTo>
                            <a:cubicBezTo>
                              <a:pt x="7883651" y="918595"/>
                              <a:pt x="7687550" y="891423"/>
                              <a:pt x="7389936" y="878425"/>
                            </a:cubicBezTo>
                            <a:cubicBezTo>
                              <a:pt x="7092322" y="865427"/>
                              <a:pt x="6928937" y="891145"/>
                              <a:pt x="6714234" y="878425"/>
                            </a:cubicBezTo>
                            <a:cubicBezTo>
                              <a:pt x="6499531" y="865705"/>
                              <a:pt x="6265693" y="875410"/>
                              <a:pt x="6133130" y="878425"/>
                            </a:cubicBezTo>
                            <a:cubicBezTo>
                              <a:pt x="6000567" y="881440"/>
                              <a:pt x="5747488" y="876907"/>
                              <a:pt x="5646624" y="878425"/>
                            </a:cubicBezTo>
                            <a:cubicBezTo>
                              <a:pt x="5545760" y="879943"/>
                              <a:pt x="5287564" y="860325"/>
                              <a:pt x="5160118" y="878425"/>
                            </a:cubicBezTo>
                            <a:cubicBezTo>
                              <a:pt x="5032672" y="896525"/>
                              <a:pt x="4841369" y="897904"/>
                              <a:pt x="4579014" y="878425"/>
                            </a:cubicBezTo>
                            <a:cubicBezTo>
                              <a:pt x="4316659" y="858946"/>
                              <a:pt x="4153844" y="867337"/>
                              <a:pt x="3808714" y="878425"/>
                            </a:cubicBezTo>
                            <a:cubicBezTo>
                              <a:pt x="3463584" y="889513"/>
                              <a:pt x="3479480" y="872697"/>
                              <a:pt x="3322208" y="878425"/>
                            </a:cubicBezTo>
                            <a:cubicBezTo>
                              <a:pt x="3164936" y="884153"/>
                              <a:pt x="2635448" y="877711"/>
                              <a:pt x="2457309" y="878425"/>
                            </a:cubicBezTo>
                            <a:cubicBezTo>
                              <a:pt x="2279170" y="879139"/>
                              <a:pt x="1793917" y="890912"/>
                              <a:pt x="1592410" y="878425"/>
                            </a:cubicBezTo>
                            <a:cubicBezTo>
                              <a:pt x="1390903" y="865938"/>
                              <a:pt x="1335732" y="882932"/>
                              <a:pt x="1105904" y="878425"/>
                            </a:cubicBezTo>
                            <a:cubicBezTo>
                              <a:pt x="876076" y="873918"/>
                              <a:pt x="451572" y="912383"/>
                              <a:pt x="146407" y="878425"/>
                            </a:cubicBezTo>
                            <a:cubicBezTo>
                              <a:pt x="76826" y="869080"/>
                              <a:pt x="-18325" y="806841"/>
                              <a:pt x="0" y="732018"/>
                            </a:cubicBezTo>
                            <a:cubicBezTo>
                              <a:pt x="-14610" y="482446"/>
                              <a:pt x="-12623" y="349696"/>
                              <a:pt x="0" y="14640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id="{0A226FAA-F34A-FA4F-8ADC-6D4ADB1F107D}"/>
                  </a:ext>
                </a:extLst>
              </p:cNvPr>
              <p:cNvSpPr txBox="1"/>
              <p:nvPr/>
            </p:nvSpPr>
            <p:spPr>
              <a:xfrm>
                <a:off x="4936944" y="853078"/>
                <a:ext cx="7448532" cy="553290"/>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Cảnh vật ở ngoại ô được miêu tả như thế nào? </a:t>
                </a:r>
              </a:p>
            </p:txBody>
          </p:sp>
        </p:grpSp>
        <p:pic>
          <p:nvPicPr>
            <p:cNvPr id="4" name="Hình ảnh 3">
              <a:extLst>
                <a:ext uri="{FF2B5EF4-FFF2-40B4-BE49-F238E27FC236}">
                  <a16:creationId xmlns:a16="http://schemas.microsoft.com/office/drawing/2014/main" id="{37AA2FBD-966D-3B30-624D-D566017D099E}"/>
                </a:ext>
              </a:extLst>
            </p:cNvPr>
            <p:cNvPicPr>
              <a:picLocks noChangeAspect="1"/>
            </p:cNvPicPr>
            <p:nvPr/>
          </p:nvPicPr>
          <p:blipFill rotWithShape="1">
            <a:blip r:embed="rId4"/>
            <a:srcRect l="50655" t="3903" r="28184" b="63507"/>
            <a:stretch/>
          </p:blipFill>
          <p:spPr>
            <a:xfrm>
              <a:off x="207253" y="1728030"/>
              <a:ext cx="634257" cy="976819"/>
            </a:xfrm>
            <a:prstGeom prst="roundRect">
              <a:avLst/>
            </a:prstGeom>
          </p:spPr>
        </p:pic>
      </p:grpSp>
      <p:sp>
        <p:nvSpPr>
          <p:cNvPr id="11" name="Rectangle: Rounded Corners 10">
            <a:extLst>
              <a:ext uri="{FF2B5EF4-FFF2-40B4-BE49-F238E27FC236}">
                <a16:creationId xmlns:a16="http://schemas.microsoft.com/office/drawing/2014/main" id="{1217C0E0-E187-44A2-F49F-8873BB9C4F98}"/>
              </a:ext>
            </a:extLst>
          </p:cNvPr>
          <p:cNvSpPr/>
          <p:nvPr/>
        </p:nvSpPr>
        <p:spPr>
          <a:xfrm>
            <a:off x="1564640" y="2011680"/>
            <a:ext cx="2184400" cy="94488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rPr>
              <a:t>con </a:t>
            </a:r>
            <a:r>
              <a:rPr lang="en-US" sz="3600" dirty="0" err="1">
                <a:solidFill>
                  <a:srgbClr val="002060"/>
                </a:solidFill>
              </a:rPr>
              <a:t>kênh</a:t>
            </a:r>
            <a:endParaRPr lang="en-US" sz="3600" dirty="0">
              <a:solidFill>
                <a:srgbClr val="002060"/>
              </a:solidFill>
            </a:endParaRPr>
          </a:p>
        </p:txBody>
      </p:sp>
      <p:sp>
        <p:nvSpPr>
          <p:cNvPr id="12" name="Rectangle: Rounded Corners 11">
            <a:extLst>
              <a:ext uri="{FF2B5EF4-FFF2-40B4-BE49-F238E27FC236}">
                <a16:creationId xmlns:a16="http://schemas.microsoft.com/office/drawing/2014/main" id="{48B9D3D0-3D79-F165-BEE6-653DDB8362FF}"/>
              </a:ext>
            </a:extLst>
          </p:cNvPr>
          <p:cNvSpPr/>
          <p:nvPr/>
        </p:nvSpPr>
        <p:spPr>
          <a:xfrm>
            <a:off x="4338320" y="2032000"/>
            <a:ext cx="3505200" cy="94488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ruộng</a:t>
            </a:r>
            <a:r>
              <a:rPr lang="en-US" sz="3600" dirty="0">
                <a:solidFill>
                  <a:srgbClr val="002060"/>
                </a:solidFill>
              </a:rPr>
              <a:t> </a:t>
            </a:r>
            <a:r>
              <a:rPr lang="en-US" sz="3600" dirty="0" err="1">
                <a:solidFill>
                  <a:srgbClr val="002060"/>
                </a:solidFill>
              </a:rPr>
              <a:t>rau</a:t>
            </a:r>
            <a:r>
              <a:rPr lang="en-US" sz="3600" dirty="0">
                <a:solidFill>
                  <a:srgbClr val="002060"/>
                </a:solidFill>
              </a:rPr>
              <a:t> </a:t>
            </a:r>
            <a:r>
              <a:rPr lang="en-US" sz="3600" dirty="0" err="1">
                <a:solidFill>
                  <a:srgbClr val="002060"/>
                </a:solidFill>
              </a:rPr>
              <a:t>muống</a:t>
            </a:r>
            <a:endParaRPr lang="en-US" sz="3600" dirty="0">
              <a:solidFill>
                <a:srgbClr val="002060"/>
              </a:solidFill>
            </a:endParaRPr>
          </a:p>
        </p:txBody>
      </p:sp>
      <p:sp>
        <p:nvSpPr>
          <p:cNvPr id="19" name="Rectangle: Rounded Corners 18">
            <a:extLst>
              <a:ext uri="{FF2B5EF4-FFF2-40B4-BE49-F238E27FC236}">
                <a16:creationId xmlns:a16="http://schemas.microsoft.com/office/drawing/2014/main" id="{2AB1849C-D82E-F2C8-75C8-DED4DBF0BC94}"/>
              </a:ext>
            </a:extLst>
          </p:cNvPr>
          <p:cNvSpPr/>
          <p:nvPr/>
        </p:nvSpPr>
        <p:spPr>
          <a:xfrm>
            <a:off x="8625840" y="2021840"/>
            <a:ext cx="2296160" cy="94488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rặng</a:t>
            </a:r>
            <a:r>
              <a:rPr lang="en-US" sz="3600" dirty="0">
                <a:solidFill>
                  <a:srgbClr val="002060"/>
                </a:solidFill>
              </a:rPr>
              <a:t> </a:t>
            </a:r>
            <a:r>
              <a:rPr lang="en-US" sz="3600" dirty="0" err="1">
                <a:solidFill>
                  <a:srgbClr val="002060"/>
                </a:solidFill>
              </a:rPr>
              <a:t>tre</a:t>
            </a:r>
            <a:endParaRPr lang="en-US" sz="3600" dirty="0">
              <a:solidFill>
                <a:srgbClr val="002060"/>
              </a:solidFill>
            </a:endParaRPr>
          </a:p>
        </p:txBody>
      </p:sp>
      <p:sp>
        <p:nvSpPr>
          <p:cNvPr id="22" name="Rectangle: Rounded Corners 21">
            <a:extLst>
              <a:ext uri="{FF2B5EF4-FFF2-40B4-BE49-F238E27FC236}">
                <a16:creationId xmlns:a16="http://schemas.microsoft.com/office/drawing/2014/main" id="{CFBF08C9-2E62-4C40-7FA4-43E46BB1226C}"/>
              </a:ext>
            </a:extLst>
          </p:cNvPr>
          <p:cNvSpPr/>
          <p:nvPr/>
        </p:nvSpPr>
        <p:spPr>
          <a:xfrm>
            <a:off x="3098800" y="3362960"/>
            <a:ext cx="2702560" cy="94488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tiếng</a:t>
            </a:r>
            <a:r>
              <a:rPr lang="en-US" sz="3600" dirty="0">
                <a:solidFill>
                  <a:srgbClr val="002060"/>
                </a:solidFill>
              </a:rPr>
              <a:t> </a:t>
            </a:r>
            <a:r>
              <a:rPr lang="en-US" sz="3600" dirty="0" err="1">
                <a:solidFill>
                  <a:srgbClr val="002060"/>
                </a:solidFill>
              </a:rPr>
              <a:t>chim</a:t>
            </a:r>
            <a:endParaRPr lang="en-US" sz="3600" dirty="0">
              <a:solidFill>
                <a:srgbClr val="002060"/>
              </a:solidFill>
            </a:endParaRPr>
          </a:p>
        </p:txBody>
      </p:sp>
      <p:sp>
        <p:nvSpPr>
          <p:cNvPr id="23" name="Rectangle: Rounded Corners 22">
            <a:extLst>
              <a:ext uri="{FF2B5EF4-FFF2-40B4-BE49-F238E27FC236}">
                <a16:creationId xmlns:a16="http://schemas.microsoft.com/office/drawing/2014/main" id="{C3D0AE3B-2942-5B27-75BD-80CDA941983A}"/>
              </a:ext>
            </a:extLst>
          </p:cNvPr>
          <p:cNvSpPr/>
          <p:nvPr/>
        </p:nvSpPr>
        <p:spPr>
          <a:xfrm>
            <a:off x="6583680" y="3362960"/>
            <a:ext cx="3454400" cy="94488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cánh</a:t>
            </a:r>
            <a:r>
              <a:rPr lang="en-US" sz="3600" dirty="0">
                <a:solidFill>
                  <a:srgbClr val="002060"/>
                </a:solidFill>
              </a:rPr>
              <a:t> </a:t>
            </a:r>
            <a:r>
              <a:rPr lang="en-US" sz="3600" dirty="0" err="1">
                <a:solidFill>
                  <a:srgbClr val="002060"/>
                </a:solidFill>
              </a:rPr>
              <a:t>đồng</a:t>
            </a:r>
            <a:r>
              <a:rPr lang="en-US" sz="3600" dirty="0">
                <a:solidFill>
                  <a:srgbClr val="002060"/>
                </a:solidFill>
              </a:rPr>
              <a:t> </a:t>
            </a:r>
            <a:r>
              <a:rPr lang="en-US" sz="3600" dirty="0" err="1">
                <a:solidFill>
                  <a:srgbClr val="002060"/>
                </a:solidFill>
              </a:rPr>
              <a:t>lúa</a:t>
            </a:r>
            <a:endParaRPr lang="en-US" sz="3600" dirty="0">
              <a:solidFill>
                <a:srgbClr val="002060"/>
              </a:solidFill>
            </a:endParaRPr>
          </a:p>
        </p:txBody>
      </p:sp>
    </p:spTree>
    <p:extLst>
      <p:ext uri="{BB962C8B-B14F-4D97-AF65-F5344CB8AC3E}">
        <p14:creationId xmlns:p14="http://schemas.microsoft.com/office/powerpoint/2010/main" val="3743784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inVertical)">
                                      <p:cBhvr>
                                        <p:cTn id="16" dur="500"/>
                                        <p:tgtEl>
                                          <p:spTgt spid="2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9" grpId="0" animBg="1"/>
      <p:bldP spid="22" grpId="0" animBg="1"/>
      <p:bldP spid="2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243840"/>
            <a:ext cx="11770627" cy="6554159"/>
          </a:xfrm>
          <a:custGeom>
            <a:avLst/>
            <a:gdLst>
              <a:gd name="connsiteX0" fmla="*/ 0 w 11770627"/>
              <a:gd name="connsiteY0" fmla="*/ 653580 h 6554159"/>
              <a:gd name="connsiteX1" fmla="*/ 517085 w 11770627"/>
              <a:gd name="connsiteY1" fmla="*/ 0 h 6554159"/>
              <a:gd name="connsiteX2" fmla="*/ 11253541 w 11770627"/>
              <a:gd name="connsiteY2" fmla="*/ 0 h 6554159"/>
              <a:gd name="connsiteX3" fmla="*/ 11770627 w 11770627"/>
              <a:gd name="connsiteY3" fmla="*/ 653580 h 6554159"/>
              <a:gd name="connsiteX4" fmla="*/ 11770627 w 11770627"/>
              <a:gd name="connsiteY4" fmla="*/ 5900578 h 6554159"/>
              <a:gd name="connsiteX5" fmla="*/ 11253541 w 11770627"/>
              <a:gd name="connsiteY5" fmla="*/ 6554159 h 6554159"/>
              <a:gd name="connsiteX6" fmla="*/ 517085 w 11770627"/>
              <a:gd name="connsiteY6" fmla="*/ 6554159 h 6554159"/>
              <a:gd name="connsiteX7" fmla="*/ 0 w 11770627"/>
              <a:gd name="connsiteY7" fmla="*/ 5900578 h 6554159"/>
              <a:gd name="connsiteX8" fmla="*/ 0 w 11770627"/>
              <a:gd name="connsiteY8" fmla="*/ 653580 h 6554159"/>
              <a:gd name="connsiteX0" fmla="*/ 0 w 11770627"/>
              <a:gd name="connsiteY0" fmla="*/ 653580 h 6554159"/>
              <a:gd name="connsiteX1" fmla="*/ 517085 w 11770627"/>
              <a:gd name="connsiteY1" fmla="*/ 0 h 6554159"/>
              <a:gd name="connsiteX2" fmla="*/ 11253541 w 11770627"/>
              <a:gd name="connsiteY2" fmla="*/ 0 h 6554159"/>
              <a:gd name="connsiteX3" fmla="*/ 11770627 w 11770627"/>
              <a:gd name="connsiteY3" fmla="*/ 653580 h 6554159"/>
              <a:gd name="connsiteX4" fmla="*/ 11770627 w 11770627"/>
              <a:gd name="connsiteY4" fmla="*/ 5900578 h 6554159"/>
              <a:gd name="connsiteX5" fmla="*/ 11253541 w 11770627"/>
              <a:gd name="connsiteY5" fmla="*/ 6554159 h 6554159"/>
              <a:gd name="connsiteX6" fmla="*/ 517085 w 11770627"/>
              <a:gd name="connsiteY6" fmla="*/ 6554159 h 6554159"/>
              <a:gd name="connsiteX7" fmla="*/ 0 w 11770627"/>
              <a:gd name="connsiteY7" fmla="*/ 5900578 h 6554159"/>
              <a:gd name="connsiteX8" fmla="*/ 0 w 11770627"/>
              <a:gd name="connsiteY8" fmla="*/ 653580 h 6554159"/>
              <a:gd name="connsiteX0" fmla="*/ 0 w 11770627"/>
              <a:gd name="connsiteY0" fmla="*/ 653580 h 6554159"/>
              <a:gd name="connsiteX1" fmla="*/ 517085 w 11770627"/>
              <a:gd name="connsiteY1" fmla="*/ 0 h 6554159"/>
              <a:gd name="connsiteX2" fmla="*/ 11253541 w 11770627"/>
              <a:gd name="connsiteY2" fmla="*/ 0 h 6554159"/>
              <a:gd name="connsiteX3" fmla="*/ 11770627 w 11770627"/>
              <a:gd name="connsiteY3" fmla="*/ 653580 h 6554159"/>
              <a:gd name="connsiteX4" fmla="*/ 11770627 w 11770627"/>
              <a:gd name="connsiteY4" fmla="*/ 5900578 h 6554159"/>
              <a:gd name="connsiteX5" fmla="*/ 11253541 w 11770627"/>
              <a:gd name="connsiteY5" fmla="*/ 6554159 h 6554159"/>
              <a:gd name="connsiteX6" fmla="*/ 517085 w 11770627"/>
              <a:gd name="connsiteY6" fmla="*/ 6554159 h 6554159"/>
              <a:gd name="connsiteX7" fmla="*/ 0 w 11770627"/>
              <a:gd name="connsiteY7" fmla="*/ 5900578 h 6554159"/>
              <a:gd name="connsiteX8" fmla="*/ 0 w 11770627"/>
              <a:gd name="connsiteY8" fmla="*/ 653580 h 6554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6554159" fill="none" extrusionOk="0">
                <a:moveTo>
                  <a:pt x="0" y="653580"/>
                </a:moveTo>
                <a:cubicBezTo>
                  <a:pt x="3688" y="394222"/>
                  <a:pt x="259694" y="50926"/>
                  <a:pt x="517085" y="0"/>
                </a:cubicBezTo>
                <a:cubicBezTo>
                  <a:pt x="2779554" y="132987"/>
                  <a:pt x="9975978" y="420795"/>
                  <a:pt x="11253541" y="0"/>
                </a:cubicBezTo>
                <a:cubicBezTo>
                  <a:pt x="11526364" y="-90030"/>
                  <a:pt x="11734878" y="280758"/>
                  <a:pt x="11770627" y="653580"/>
                </a:cubicBezTo>
                <a:cubicBezTo>
                  <a:pt x="12316404" y="1470426"/>
                  <a:pt x="11342544" y="4483499"/>
                  <a:pt x="11770627" y="5900578"/>
                </a:cubicBezTo>
                <a:cubicBezTo>
                  <a:pt x="11787388" y="6166181"/>
                  <a:pt x="11445527" y="6440224"/>
                  <a:pt x="11253541" y="6554159"/>
                </a:cubicBezTo>
                <a:cubicBezTo>
                  <a:pt x="8047904" y="6825062"/>
                  <a:pt x="3171529" y="7074611"/>
                  <a:pt x="517085" y="6554159"/>
                </a:cubicBezTo>
                <a:cubicBezTo>
                  <a:pt x="317405" y="6543981"/>
                  <a:pt x="-102981" y="6282844"/>
                  <a:pt x="0" y="5900578"/>
                </a:cubicBezTo>
                <a:cubicBezTo>
                  <a:pt x="208981" y="3474966"/>
                  <a:pt x="-95909" y="2431784"/>
                  <a:pt x="0" y="653580"/>
                </a:cubicBezTo>
                <a:close/>
              </a:path>
              <a:path w="11770627" h="6554159" stroke="0" extrusionOk="0">
                <a:moveTo>
                  <a:pt x="0" y="653580"/>
                </a:moveTo>
                <a:cubicBezTo>
                  <a:pt x="6453" y="329565"/>
                  <a:pt x="236904" y="-8152"/>
                  <a:pt x="517085" y="0"/>
                </a:cubicBezTo>
                <a:cubicBezTo>
                  <a:pt x="2027039" y="-176056"/>
                  <a:pt x="8035858" y="502724"/>
                  <a:pt x="11253541" y="0"/>
                </a:cubicBezTo>
                <a:cubicBezTo>
                  <a:pt x="11440074" y="-11869"/>
                  <a:pt x="11891202" y="305825"/>
                  <a:pt x="11770627" y="653580"/>
                </a:cubicBezTo>
                <a:cubicBezTo>
                  <a:pt x="12176213" y="2457059"/>
                  <a:pt x="12215008" y="4608496"/>
                  <a:pt x="11770627" y="5900578"/>
                </a:cubicBezTo>
                <a:cubicBezTo>
                  <a:pt x="11730945" y="6242253"/>
                  <a:pt x="11479176" y="6528933"/>
                  <a:pt x="11253541" y="6554159"/>
                </a:cubicBezTo>
                <a:cubicBezTo>
                  <a:pt x="8661652" y="5895237"/>
                  <a:pt x="3585394" y="7062249"/>
                  <a:pt x="517085" y="6554159"/>
                </a:cubicBezTo>
                <a:cubicBezTo>
                  <a:pt x="221219" y="6626326"/>
                  <a:pt x="-22987" y="6208975"/>
                  <a:pt x="0" y="5900578"/>
                </a:cubicBezTo>
                <a:cubicBezTo>
                  <a:pt x="75253" y="4388976"/>
                  <a:pt x="99735" y="2801101"/>
                  <a:pt x="0" y="653580"/>
                </a:cubicBezTo>
                <a:close/>
              </a:path>
              <a:path w="11770627" h="6554159" fill="none" stroke="0" extrusionOk="0">
                <a:moveTo>
                  <a:pt x="0" y="653580"/>
                </a:moveTo>
                <a:cubicBezTo>
                  <a:pt x="53886" y="309671"/>
                  <a:pt x="272867" y="-70"/>
                  <a:pt x="517085" y="0"/>
                </a:cubicBezTo>
                <a:cubicBezTo>
                  <a:pt x="3265036" y="421781"/>
                  <a:pt x="9672711" y="248161"/>
                  <a:pt x="11253541" y="0"/>
                </a:cubicBezTo>
                <a:cubicBezTo>
                  <a:pt x="11507430" y="-63920"/>
                  <a:pt x="11772924" y="221688"/>
                  <a:pt x="11770627" y="653580"/>
                </a:cubicBezTo>
                <a:cubicBezTo>
                  <a:pt x="11934855" y="1226414"/>
                  <a:pt x="12073048" y="3909850"/>
                  <a:pt x="11770627" y="5900578"/>
                </a:cubicBezTo>
                <a:cubicBezTo>
                  <a:pt x="11766476" y="6220952"/>
                  <a:pt x="11475075" y="6501175"/>
                  <a:pt x="11253541" y="6554159"/>
                </a:cubicBezTo>
                <a:cubicBezTo>
                  <a:pt x="7500757" y="6003435"/>
                  <a:pt x="2635669" y="6415248"/>
                  <a:pt x="517085" y="6554159"/>
                </a:cubicBezTo>
                <a:cubicBezTo>
                  <a:pt x="153730" y="6518527"/>
                  <a:pt x="-70883" y="6202244"/>
                  <a:pt x="0" y="5900578"/>
                </a:cubicBezTo>
                <a:cubicBezTo>
                  <a:pt x="-18008" y="3923403"/>
                  <a:pt x="-96683" y="2633323"/>
                  <a:pt x="0" y="653580"/>
                </a:cubicBezTo>
                <a:close/>
              </a:path>
              <a:path w="11770627" h="6554159" fill="none" stroke="0" extrusionOk="0">
                <a:moveTo>
                  <a:pt x="0" y="653580"/>
                </a:moveTo>
                <a:cubicBezTo>
                  <a:pt x="5931" y="352688"/>
                  <a:pt x="272611" y="79054"/>
                  <a:pt x="517085" y="0"/>
                </a:cubicBezTo>
                <a:cubicBezTo>
                  <a:pt x="2937998" y="169856"/>
                  <a:pt x="9802301" y="376858"/>
                  <a:pt x="11253541" y="0"/>
                </a:cubicBezTo>
                <a:cubicBezTo>
                  <a:pt x="11490074" y="-97487"/>
                  <a:pt x="11760354" y="260601"/>
                  <a:pt x="11770627" y="653580"/>
                </a:cubicBezTo>
                <a:cubicBezTo>
                  <a:pt x="12243207" y="1381022"/>
                  <a:pt x="11752805" y="4006489"/>
                  <a:pt x="11770627" y="5900578"/>
                </a:cubicBezTo>
                <a:cubicBezTo>
                  <a:pt x="11739369" y="6210006"/>
                  <a:pt x="11448907" y="6468807"/>
                  <a:pt x="11253541" y="6554159"/>
                </a:cubicBezTo>
                <a:cubicBezTo>
                  <a:pt x="7857375" y="6666825"/>
                  <a:pt x="3115186" y="6749126"/>
                  <a:pt x="517085" y="6554159"/>
                </a:cubicBezTo>
                <a:cubicBezTo>
                  <a:pt x="234885" y="6546099"/>
                  <a:pt x="-119526" y="6260720"/>
                  <a:pt x="0" y="5900578"/>
                </a:cubicBezTo>
                <a:cubicBezTo>
                  <a:pt x="109660" y="3722694"/>
                  <a:pt x="-208167" y="2628441"/>
                  <a:pt x="0" y="653580"/>
                </a:cubicBezTo>
                <a:close/>
              </a:path>
            </a:pathLst>
          </a:custGeom>
          <a:solidFill>
            <a:srgbClr val="FFFFFF"/>
          </a:solidFill>
          <a:ln w="38100">
            <a:noFill/>
            <a:prstDash val="lgDashDot"/>
            <a:extLst>
              <a:ext uri="{C807C97D-BFC1-408E-A445-0C87EB9F89A2}">
                <ask:lineSketchStyleProps xmlns:ask="http://schemas.microsoft.com/office/drawing/2018/sketchyshapes" sd="852854689">
                  <a:custGeom>
                    <a:avLst/>
                    <a:gdLst>
                      <a:gd name="connsiteX0" fmla="*/ 0 w 11770627"/>
                      <a:gd name="connsiteY0" fmla="*/ 653580 h 6554159"/>
                      <a:gd name="connsiteX1" fmla="*/ 517085 w 11770627"/>
                      <a:gd name="connsiteY1" fmla="*/ 0 h 6554159"/>
                      <a:gd name="connsiteX2" fmla="*/ 11253541 w 11770627"/>
                      <a:gd name="connsiteY2" fmla="*/ 0 h 6554159"/>
                      <a:gd name="connsiteX3" fmla="*/ 11770627 w 11770627"/>
                      <a:gd name="connsiteY3" fmla="*/ 653580 h 6554159"/>
                      <a:gd name="connsiteX4" fmla="*/ 11770627 w 11770627"/>
                      <a:gd name="connsiteY4" fmla="*/ 5900578 h 6554159"/>
                      <a:gd name="connsiteX5" fmla="*/ 11253541 w 11770627"/>
                      <a:gd name="connsiteY5" fmla="*/ 6554159 h 6554159"/>
                      <a:gd name="connsiteX6" fmla="*/ 517085 w 11770627"/>
                      <a:gd name="connsiteY6" fmla="*/ 6554159 h 6554159"/>
                      <a:gd name="connsiteX7" fmla="*/ 0 w 11770627"/>
                      <a:gd name="connsiteY7" fmla="*/ 5900578 h 6554159"/>
                      <a:gd name="connsiteX8" fmla="*/ 0 w 11770627"/>
                      <a:gd name="connsiteY8" fmla="*/ 653580 h 6554159"/>
                      <a:gd name="connsiteX0" fmla="*/ 0 w 11770627"/>
                      <a:gd name="connsiteY0" fmla="*/ 653580 h 6554159"/>
                      <a:gd name="connsiteX1" fmla="*/ 517085 w 11770627"/>
                      <a:gd name="connsiteY1" fmla="*/ 0 h 6554159"/>
                      <a:gd name="connsiteX2" fmla="*/ 11253541 w 11770627"/>
                      <a:gd name="connsiteY2" fmla="*/ 0 h 6554159"/>
                      <a:gd name="connsiteX3" fmla="*/ 11770627 w 11770627"/>
                      <a:gd name="connsiteY3" fmla="*/ 653580 h 6554159"/>
                      <a:gd name="connsiteX4" fmla="*/ 11770627 w 11770627"/>
                      <a:gd name="connsiteY4" fmla="*/ 5900578 h 6554159"/>
                      <a:gd name="connsiteX5" fmla="*/ 11253541 w 11770627"/>
                      <a:gd name="connsiteY5" fmla="*/ 6554159 h 6554159"/>
                      <a:gd name="connsiteX6" fmla="*/ 517085 w 11770627"/>
                      <a:gd name="connsiteY6" fmla="*/ 6554159 h 6554159"/>
                      <a:gd name="connsiteX7" fmla="*/ 0 w 11770627"/>
                      <a:gd name="connsiteY7" fmla="*/ 5900578 h 6554159"/>
                      <a:gd name="connsiteX8" fmla="*/ 0 w 11770627"/>
                      <a:gd name="connsiteY8" fmla="*/ 653580 h 6554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6554159" fill="none" extrusionOk="0">
                        <a:moveTo>
                          <a:pt x="0" y="653580"/>
                        </a:moveTo>
                        <a:cubicBezTo>
                          <a:pt x="2115" y="351648"/>
                          <a:pt x="256693" y="45889"/>
                          <a:pt x="517085" y="0"/>
                        </a:cubicBezTo>
                        <a:cubicBezTo>
                          <a:pt x="2874702" y="127340"/>
                          <a:pt x="9903071" y="258326"/>
                          <a:pt x="11253541" y="0"/>
                        </a:cubicBezTo>
                        <a:cubicBezTo>
                          <a:pt x="11529664" y="-67313"/>
                          <a:pt x="11748337" y="284829"/>
                          <a:pt x="11770627" y="653580"/>
                        </a:cubicBezTo>
                        <a:cubicBezTo>
                          <a:pt x="12216597" y="1403647"/>
                          <a:pt x="11487414" y="4197679"/>
                          <a:pt x="11770627" y="5900578"/>
                        </a:cubicBezTo>
                        <a:cubicBezTo>
                          <a:pt x="11781780" y="6194641"/>
                          <a:pt x="11474806" y="6473046"/>
                          <a:pt x="11253541" y="6554159"/>
                        </a:cubicBezTo>
                        <a:cubicBezTo>
                          <a:pt x="7881742" y="6765770"/>
                          <a:pt x="3144490" y="6733929"/>
                          <a:pt x="517085" y="6554159"/>
                        </a:cubicBezTo>
                        <a:cubicBezTo>
                          <a:pt x="257777" y="6550722"/>
                          <a:pt x="-80501" y="6278399"/>
                          <a:pt x="0" y="5900578"/>
                        </a:cubicBezTo>
                        <a:cubicBezTo>
                          <a:pt x="145564" y="3593028"/>
                          <a:pt x="-43371" y="2567309"/>
                          <a:pt x="0" y="653580"/>
                        </a:cubicBezTo>
                        <a:close/>
                      </a:path>
                      <a:path w="11770627" h="6554159" stroke="0" extrusionOk="0">
                        <a:moveTo>
                          <a:pt x="0" y="653580"/>
                        </a:moveTo>
                        <a:cubicBezTo>
                          <a:pt x="8294" y="325155"/>
                          <a:pt x="237553" y="-1598"/>
                          <a:pt x="517085" y="0"/>
                        </a:cubicBezTo>
                        <a:cubicBezTo>
                          <a:pt x="2021301" y="-112191"/>
                          <a:pt x="7786092" y="162246"/>
                          <a:pt x="11253541" y="0"/>
                        </a:cubicBezTo>
                        <a:cubicBezTo>
                          <a:pt x="11465342" y="-14418"/>
                          <a:pt x="11823656" y="291244"/>
                          <a:pt x="11770627" y="653580"/>
                        </a:cubicBezTo>
                        <a:cubicBezTo>
                          <a:pt x="12042181" y="2473197"/>
                          <a:pt x="12074571" y="4578742"/>
                          <a:pt x="11770627" y="5900578"/>
                        </a:cubicBezTo>
                        <a:cubicBezTo>
                          <a:pt x="11727379" y="6254910"/>
                          <a:pt x="11488577" y="6534139"/>
                          <a:pt x="11253541" y="6554159"/>
                        </a:cubicBezTo>
                        <a:cubicBezTo>
                          <a:pt x="8633614" y="6185619"/>
                          <a:pt x="3625880" y="6783783"/>
                          <a:pt x="517085" y="6554159"/>
                        </a:cubicBezTo>
                        <a:cubicBezTo>
                          <a:pt x="209167" y="6591614"/>
                          <a:pt x="-20922" y="6218938"/>
                          <a:pt x="0" y="5900578"/>
                        </a:cubicBezTo>
                        <a:cubicBezTo>
                          <a:pt x="65079" y="4530736"/>
                          <a:pt x="84833" y="3036801"/>
                          <a:pt x="0" y="653580"/>
                        </a:cubicBezTo>
                        <a:close/>
                      </a:path>
                      <a:path w="11770627" h="6554159" fill="none" stroke="0" extrusionOk="0">
                        <a:moveTo>
                          <a:pt x="0" y="653580"/>
                        </a:moveTo>
                        <a:cubicBezTo>
                          <a:pt x="46377" y="313619"/>
                          <a:pt x="243411" y="25110"/>
                          <a:pt x="517085" y="0"/>
                        </a:cubicBezTo>
                        <a:cubicBezTo>
                          <a:pt x="3088349" y="205817"/>
                          <a:pt x="9764052" y="185314"/>
                          <a:pt x="11253541" y="0"/>
                        </a:cubicBezTo>
                        <a:cubicBezTo>
                          <a:pt x="11500730" y="-38957"/>
                          <a:pt x="11760827" y="280953"/>
                          <a:pt x="11770627" y="653580"/>
                        </a:cubicBezTo>
                        <a:cubicBezTo>
                          <a:pt x="12076361" y="1049662"/>
                          <a:pt x="11851987" y="3759523"/>
                          <a:pt x="11770627" y="5900578"/>
                        </a:cubicBezTo>
                        <a:cubicBezTo>
                          <a:pt x="11758069" y="6219577"/>
                          <a:pt x="11478867" y="6506113"/>
                          <a:pt x="11253541" y="6554159"/>
                        </a:cubicBezTo>
                        <a:cubicBezTo>
                          <a:pt x="7319104" y="6155799"/>
                          <a:pt x="2880899" y="6544301"/>
                          <a:pt x="517085" y="6554159"/>
                        </a:cubicBezTo>
                        <a:cubicBezTo>
                          <a:pt x="179291" y="6538206"/>
                          <a:pt x="-60881" y="6246602"/>
                          <a:pt x="0" y="5900578"/>
                        </a:cubicBezTo>
                        <a:cubicBezTo>
                          <a:pt x="19891" y="3908925"/>
                          <a:pt x="-73221" y="2709376"/>
                          <a:pt x="0" y="653580"/>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graphicFrame>
        <p:nvGraphicFramePr>
          <p:cNvPr id="7" name="Table 6">
            <a:extLst>
              <a:ext uri="{FF2B5EF4-FFF2-40B4-BE49-F238E27FC236}">
                <a16:creationId xmlns:a16="http://schemas.microsoft.com/office/drawing/2014/main" id="{DF72F7E5-0D6F-7FAC-0D36-8D36E45D6CFF}"/>
              </a:ext>
            </a:extLst>
          </p:cNvPr>
          <p:cNvGraphicFramePr>
            <a:graphicFrameLocks noGrp="1"/>
          </p:cNvGraphicFramePr>
          <p:nvPr>
            <p:extLst>
              <p:ext uri="{D42A27DB-BD31-4B8C-83A1-F6EECF244321}">
                <p14:modId xmlns:p14="http://schemas.microsoft.com/office/powerpoint/2010/main" val="787398636"/>
              </p:ext>
            </p:extLst>
          </p:nvPr>
        </p:nvGraphicFramePr>
        <p:xfrm>
          <a:off x="538480" y="762001"/>
          <a:ext cx="11287760" cy="5165472"/>
        </p:xfrm>
        <a:graphic>
          <a:graphicData uri="http://schemas.openxmlformats.org/drawingml/2006/table">
            <a:tbl>
              <a:tblPr firstRow="1" firstCol="1" bandRow="1">
                <a:tableStyleId>{00A15C55-8517-42AA-B614-E9B94910E393}</a:tableStyleId>
              </a:tblPr>
              <a:tblGrid>
                <a:gridCol w="1902313">
                  <a:extLst>
                    <a:ext uri="{9D8B030D-6E8A-4147-A177-3AD203B41FA5}">
                      <a16:colId xmlns:a16="http://schemas.microsoft.com/office/drawing/2014/main" val="982097270"/>
                    </a:ext>
                  </a:extLst>
                </a:gridCol>
                <a:gridCol w="9385447">
                  <a:extLst>
                    <a:ext uri="{9D8B030D-6E8A-4147-A177-3AD203B41FA5}">
                      <a16:colId xmlns:a16="http://schemas.microsoft.com/office/drawing/2014/main" val="38851775"/>
                    </a:ext>
                  </a:extLst>
                </a:gridCol>
              </a:tblGrid>
              <a:tr h="1118287">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Con kênh</a:t>
                      </a:r>
                      <a:endParaRPr lang="en-US" sz="36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800" b="1"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53613391"/>
                  </a:ext>
                </a:extLst>
              </a:tr>
              <a:tr h="833662">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Ruộng rau muống</a:t>
                      </a:r>
                      <a:endParaRPr lang="en-US" sz="36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800" b="1"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49976187"/>
                  </a:ext>
                </a:extLst>
              </a:tr>
              <a:tr h="549037">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Rặng tre</a:t>
                      </a:r>
                      <a:endParaRPr lang="en-US" sz="36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800" b="1"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26312174"/>
                  </a:ext>
                </a:extLst>
              </a:tr>
              <a:tr h="1118287">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Tiếng chim</a:t>
                      </a:r>
                      <a:endParaRPr lang="en-US" sz="36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800" b="1"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53814349"/>
                  </a:ext>
                </a:extLst>
              </a:tr>
              <a:tr h="1402913">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Cánh đồng lúa</a:t>
                      </a:r>
                      <a:endParaRPr lang="en-US" sz="36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800" b="1"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98492914"/>
                  </a:ext>
                </a:extLst>
              </a:tr>
            </a:tbl>
          </a:graphicData>
        </a:graphic>
      </p:graphicFrame>
      <p:sp>
        <p:nvSpPr>
          <p:cNvPr id="8" name="TextBox 7">
            <a:extLst>
              <a:ext uri="{FF2B5EF4-FFF2-40B4-BE49-F238E27FC236}">
                <a16:creationId xmlns:a16="http://schemas.microsoft.com/office/drawing/2014/main" id="{99A167D5-7FDA-775D-660E-20D105370F47}"/>
              </a:ext>
            </a:extLst>
          </p:cNvPr>
          <p:cNvSpPr txBox="1"/>
          <p:nvPr/>
        </p:nvSpPr>
        <p:spPr>
          <a:xfrm>
            <a:off x="2448560" y="914400"/>
            <a:ext cx="9458960" cy="837152"/>
          </a:xfrm>
          <a:prstGeom prst="rect">
            <a:avLst/>
          </a:prstGeom>
          <a:noFill/>
        </p:spPr>
        <p:txBody>
          <a:bodyPr wrap="square" rtlCol="0">
            <a:spAutoFit/>
          </a:bodyPr>
          <a:lstStyle/>
          <a:p>
            <a:pPr marL="0" marR="0" algn="just">
              <a:lnSpc>
                <a:spcPct val="120000"/>
              </a:lnSpc>
              <a:spcBef>
                <a:spcPts val="0"/>
              </a:spcBef>
              <a:spcAft>
                <a:spcPts val="0"/>
              </a:spcAft>
            </a:pPr>
            <a:r>
              <a:rPr lang="nl-NL" sz="2200" dirty="0">
                <a:effectLst/>
                <a:latin typeface="Cambria" panose="02040503050406030204" pitchFamily="18" charset="0"/>
                <a:ea typeface="Cambria" panose="02040503050406030204" pitchFamily="18" charset="0"/>
              </a:rPr>
              <a:t>Con kênh nước trong vắt.</a:t>
            </a:r>
            <a:endParaRPr lang="en-US" sz="2200" dirty="0">
              <a:effectLst/>
              <a:latin typeface="Cambria" panose="02040503050406030204" pitchFamily="18" charset="0"/>
              <a:ea typeface="Cambria" panose="02040503050406030204" pitchFamily="18" charset="0"/>
            </a:endParaRPr>
          </a:p>
          <a:p>
            <a:r>
              <a:rPr lang="nl-NL" sz="2200" dirty="0">
                <a:effectLst/>
                <a:latin typeface="Cambria" panose="02040503050406030204" pitchFamily="18" charset="0"/>
                <a:ea typeface="Cambria" panose="02040503050406030204" pitchFamily="18" charset="0"/>
              </a:rPr>
              <a:t> Hai bên bờ kênh, dải cỏ xanh êm như tấm thảm trải ra đón bước chân người</a:t>
            </a:r>
            <a:endParaRPr lang="en-US" sz="22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9102A217-7F23-215C-8974-EBAC745EF7D9}"/>
              </a:ext>
            </a:extLst>
          </p:cNvPr>
          <p:cNvSpPr txBox="1"/>
          <p:nvPr/>
        </p:nvSpPr>
        <p:spPr>
          <a:xfrm>
            <a:off x="2468880" y="1849120"/>
            <a:ext cx="9154160" cy="867482"/>
          </a:xfrm>
          <a:prstGeom prst="rect">
            <a:avLst/>
          </a:prstGeom>
          <a:noFill/>
        </p:spPr>
        <p:txBody>
          <a:bodyPr wrap="square" rtlCol="0">
            <a:spAutoFit/>
          </a:bodyPr>
          <a:lstStyle/>
          <a:p>
            <a:pPr algn="just">
              <a:lnSpc>
                <a:spcPct val="120000"/>
              </a:lnSpc>
            </a:pPr>
            <a:r>
              <a:rPr lang="vi-VN" sz="2200" dirty="0">
                <a:latin typeface="Cambria" panose="02040503050406030204" pitchFamily="18" charset="0"/>
                <a:ea typeface="Cambria" panose="02040503050406030204" pitchFamily="18" charset="0"/>
              </a:rPr>
              <a:t>Mùa hè, những ruộng rau muốn lên xanh mơn mởn, hoa rau muống tím lấp lánh</a:t>
            </a:r>
            <a:r>
              <a:rPr lang="en-US" sz="2200" dirty="0">
                <a:latin typeface="Cambria" panose="02040503050406030204" pitchFamily="18" charset="0"/>
                <a:ea typeface="Cambria" panose="02040503050406030204" pitchFamily="18" charset="0"/>
              </a:rPr>
              <a:t>.</a:t>
            </a:r>
          </a:p>
        </p:txBody>
      </p:sp>
      <p:sp>
        <p:nvSpPr>
          <p:cNvPr id="10" name="TextBox 9">
            <a:extLst>
              <a:ext uri="{FF2B5EF4-FFF2-40B4-BE49-F238E27FC236}">
                <a16:creationId xmlns:a16="http://schemas.microsoft.com/office/drawing/2014/main" id="{117C83FD-794E-9B8E-1329-758DA0C61DAC}"/>
              </a:ext>
            </a:extLst>
          </p:cNvPr>
          <p:cNvSpPr txBox="1"/>
          <p:nvPr/>
        </p:nvSpPr>
        <p:spPr>
          <a:xfrm>
            <a:off x="2407920" y="2844800"/>
            <a:ext cx="9154160" cy="461217"/>
          </a:xfrm>
          <a:prstGeom prst="rect">
            <a:avLst/>
          </a:prstGeom>
          <a:noFill/>
        </p:spPr>
        <p:txBody>
          <a:bodyPr wrap="square" rtlCol="0">
            <a:spAutoFit/>
          </a:bodyPr>
          <a:lstStyle/>
          <a:p>
            <a:pPr algn="just">
              <a:lnSpc>
                <a:spcPct val="120000"/>
              </a:lnSpc>
            </a:pPr>
            <a:r>
              <a:rPr lang="vi-VN" sz="2200">
                <a:latin typeface="Cambria" panose="02040503050406030204" pitchFamily="18" charset="0"/>
                <a:ea typeface="Cambria" panose="02040503050406030204" pitchFamily="18" charset="0"/>
              </a:rPr>
              <a:t>Những rặng tre xanh đang thì thầm trong gió</a:t>
            </a:r>
            <a:endParaRPr lang="en-US" sz="22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BFFE02A6-ADE6-71B3-95F5-A80CA272AEF1}"/>
              </a:ext>
            </a:extLst>
          </p:cNvPr>
          <p:cNvSpPr txBox="1"/>
          <p:nvPr/>
        </p:nvSpPr>
        <p:spPr>
          <a:xfrm>
            <a:off x="2438400" y="3556000"/>
            <a:ext cx="9154160" cy="867482"/>
          </a:xfrm>
          <a:prstGeom prst="rect">
            <a:avLst/>
          </a:prstGeom>
          <a:noFill/>
        </p:spPr>
        <p:txBody>
          <a:bodyPr wrap="square" rtlCol="0">
            <a:spAutoFit/>
          </a:bodyPr>
          <a:lstStyle/>
          <a:p>
            <a:pPr algn="just">
              <a:lnSpc>
                <a:spcPct val="120000"/>
              </a:lnSpc>
            </a:pPr>
            <a:r>
              <a:rPr lang="vi-VN" sz="2200" dirty="0">
                <a:latin typeface="Cambria" panose="02040503050406030204" pitchFamily="18" charset="0"/>
                <a:ea typeface="Cambria" panose="02040503050406030204" pitchFamily="18" charset="0"/>
              </a:rPr>
              <a:t>Con chim sơn ca cất tiếng hót tự do, thiết tha đến nỗi khiến người ta phải ao ước gía mình có một đôi cánh.</a:t>
            </a:r>
            <a:endParaRPr lang="en-US" sz="2200"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B39402A5-7A14-9CB7-ED25-E967697AA984}"/>
              </a:ext>
            </a:extLst>
          </p:cNvPr>
          <p:cNvSpPr txBox="1"/>
          <p:nvPr/>
        </p:nvSpPr>
        <p:spPr>
          <a:xfrm>
            <a:off x="2489200" y="4643120"/>
            <a:ext cx="9154160" cy="1273747"/>
          </a:xfrm>
          <a:prstGeom prst="rect">
            <a:avLst/>
          </a:prstGeom>
          <a:noFill/>
        </p:spPr>
        <p:txBody>
          <a:bodyPr wrap="square" rtlCol="0">
            <a:spAutoFit/>
          </a:bodyPr>
          <a:lstStyle/>
          <a:p>
            <a:pPr algn="just">
              <a:lnSpc>
                <a:spcPct val="120000"/>
              </a:lnSpc>
            </a:pPr>
            <a:r>
              <a:rPr lang="vi-VN" sz="2200" dirty="0">
                <a:latin typeface="Cambria" panose="02040503050406030204" pitchFamily="18" charset="0"/>
                <a:ea typeface="Cambria" panose="02040503050406030204" pitchFamily="18" charset="0"/>
              </a:rPr>
              <a:t>Đồng lúa chín mênh mông</a:t>
            </a:r>
            <a:r>
              <a:rPr lang="en-US" sz="2200" dirty="0">
                <a:latin typeface="Cambria" panose="02040503050406030204" pitchFamily="18" charset="0"/>
                <a:ea typeface="Cambria" panose="02040503050406030204" pitchFamily="18" charset="0"/>
              </a:rPr>
              <a:t>.</a:t>
            </a:r>
            <a:endParaRPr lang="vi-VN" sz="2200" dirty="0">
              <a:latin typeface="Cambria" panose="02040503050406030204" pitchFamily="18" charset="0"/>
              <a:ea typeface="Cambria" panose="02040503050406030204" pitchFamily="18" charset="0"/>
            </a:endParaRPr>
          </a:p>
          <a:p>
            <a:pPr algn="just">
              <a:lnSpc>
                <a:spcPct val="120000"/>
              </a:lnSpc>
            </a:pPr>
            <a:r>
              <a:rPr lang="vi-VN" sz="2200" dirty="0">
                <a:latin typeface="Cambria" panose="02040503050406030204" pitchFamily="18" charset="0"/>
                <a:ea typeface="Cambria" panose="02040503050406030204" pitchFamily="18" charset="0"/>
              </a:rPr>
              <a:t>Trải khắp cánh đồng là ráng chiều vàng dịu và thơm hơi đất, là gió đưa thoang thoảng hương lúa chín và hương sen.</a:t>
            </a:r>
          </a:p>
        </p:txBody>
      </p:sp>
    </p:spTree>
    <p:extLst>
      <p:ext uri="{BB962C8B-B14F-4D97-AF65-F5344CB8AC3E}">
        <p14:creationId xmlns:p14="http://schemas.microsoft.com/office/powerpoint/2010/main" val="4105188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wipe(down)">
                                      <p:cBhvr>
                                        <p:cTn id="15" dur="500"/>
                                        <p:tgtEl>
                                          <p:spTgt spid="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wipe(down)">
                                      <p:cBhvr>
                                        <p:cTn id="20" dur="500"/>
                                        <p:tgtEl>
                                          <p:spTgt spid="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wipe(down)">
                                      <p:cBhvr>
                                        <p:cTn id="25" dur="500"/>
                                        <p:tgtEl>
                                          <p:spTgt spid="10">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3">
                                            <p:txEl>
                                              <p:pRg st="0" end="0"/>
                                            </p:txEl>
                                          </p:spTgt>
                                        </p:tgtEl>
                                        <p:attrNameLst>
                                          <p:attrName>style.visibility</p:attrName>
                                        </p:attrNameLst>
                                      </p:cBhvr>
                                      <p:to>
                                        <p:strVal val="visible"/>
                                      </p:to>
                                    </p:set>
                                    <p:animEffect transition="in" filter="wipe(down)">
                                      <p:cBhvr>
                                        <p:cTn id="30" dur="500"/>
                                        <p:tgtEl>
                                          <p:spTgt spid="13">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4">
                                            <p:txEl>
                                              <p:pRg st="0" end="0"/>
                                            </p:txEl>
                                          </p:spTgt>
                                        </p:tgtEl>
                                        <p:attrNameLst>
                                          <p:attrName>style.visibility</p:attrName>
                                        </p:attrNameLst>
                                      </p:cBhvr>
                                      <p:to>
                                        <p:strVal val="visible"/>
                                      </p:to>
                                    </p:set>
                                    <p:animEffect transition="in" filter="wipe(down)">
                                      <p:cBhvr>
                                        <p:cTn id="35" dur="500"/>
                                        <p:tgtEl>
                                          <p:spTgt spid="14">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4">
                                            <p:txEl>
                                              <p:pRg st="1" end="1"/>
                                            </p:txEl>
                                          </p:spTgt>
                                        </p:tgtEl>
                                        <p:attrNameLst>
                                          <p:attrName>style.visibility</p:attrName>
                                        </p:attrNameLst>
                                      </p:cBhvr>
                                      <p:to>
                                        <p:strVal val="visible"/>
                                      </p:to>
                                    </p:set>
                                    <p:animEffect transition="in" filter="wipe(down)">
                                      <p:cBhvr>
                                        <p:cTn id="40"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467453"/>
            <a:ext cx="11770627" cy="5284313"/>
          </a:xfrm>
          <a:custGeom>
            <a:avLst/>
            <a:gdLst>
              <a:gd name="connsiteX0" fmla="*/ 0 w 11770627"/>
              <a:gd name="connsiteY0" fmla="*/ 526952 h 5284313"/>
              <a:gd name="connsiteX1" fmla="*/ 526952 w 11770627"/>
              <a:gd name="connsiteY1" fmla="*/ 0 h 5284313"/>
              <a:gd name="connsiteX2" fmla="*/ 11243675 w 11770627"/>
              <a:gd name="connsiteY2" fmla="*/ 0 h 5284313"/>
              <a:gd name="connsiteX3" fmla="*/ 11770627 w 11770627"/>
              <a:gd name="connsiteY3" fmla="*/ 526952 h 5284313"/>
              <a:gd name="connsiteX4" fmla="*/ 11770627 w 11770627"/>
              <a:gd name="connsiteY4" fmla="*/ 4757361 h 5284313"/>
              <a:gd name="connsiteX5" fmla="*/ 11243675 w 11770627"/>
              <a:gd name="connsiteY5" fmla="*/ 5284313 h 5284313"/>
              <a:gd name="connsiteX6" fmla="*/ 526952 w 11770627"/>
              <a:gd name="connsiteY6" fmla="*/ 5284313 h 5284313"/>
              <a:gd name="connsiteX7" fmla="*/ 0 w 11770627"/>
              <a:gd name="connsiteY7" fmla="*/ 4757361 h 5284313"/>
              <a:gd name="connsiteX8" fmla="*/ 0 w 11770627"/>
              <a:gd name="connsiteY8" fmla="*/ 526952 h 5284313"/>
              <a:gd name="connsiteX0" fmla="*/ 0 w 11770627"/>
              <a:gd name="connsiteY0" fmla="*/ 526952 h 5284313"/>
              <a:gd name="connsiteX1" fmla="*/ 526952 w 11770627"/>
              <a:gd name="connsiteY1" fmla="*/ 0 h 5284313"/>
              <a:gd name="connsiteX2" fmla="*/ 11243675 w 11770627"/>
              <a:gd name="connsiteY2" fmla="*/ 0 h 5284313"/>
              <a:gd name="connsiteX3" fmla="*/ 11770627 w 11770627"/>
              <a:gd name="connsiteY3" fmla="*/ 526952 h 5284313"/>
              <a:gd name="connsiteX4" fmla="*/ 11770627 w 11770627"/>
              <a:gd name="connsiteY4" fmla="*/ 4757361 h 5284313"/>
              <a:gd name="connsiteX5" fmla="*/ 11243675 w 11770627"/>
              <a:gd name="connsiteY5" fmla="*/ 5284313 h 5284313"/>
              <a:gd name="connsiteX6" fmla="*/ 526952 w 11770627"/>
              <a:gd name="connsiteY6" fmla="*/ 5284313 h 5284313"/>
              <a:gd name="connsiteX7" fmla="*/ 0 w 11770627"/>
              <a:gd name="connsiteY7" fmla="*/ 4757361 h 5284313"/>
              <a:gd name="connsiteX8" fmla="*/ 0 w 11770627"/>
              <a:gd name="connsiteY8" fmla="*/ 526952 h 528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284313" fill="none" extrusionOk="0">
                <a:moveTo>
                  <a:pt x="0" y="526952"/>
                </a:moveTo>
                <a:cubicBezTo>
                  <a:pt x="2195" y="295338"/>
                  <a:pt x="257918" y="36911"/>
                  <a:pt x="526952" y="0"/>
                </a:cubicBezTo>
                <a:cubicBezTo>
                  <a:pt x="4309008" y="82310"/>
                  <a:pt x="6397985" y="94550"/>
                  <a:pt x="11243675" y="0"/>
                </a:cubicBezTo>
                <a:cubicBezTo>
                  <a:pt x="11519033" y="-107870"/>
                  <a:pt x="11679380" y="208324"/>
                  <a:pt x="11770627" y="526952"/>
                </a:cubicBezTo>
                <a:cubicBezTo>
                  <a:pt x="11966396" y="1472328"/>
                  <a:pt x="11632245" y="2870492"/>
                  <a:pt x="11770627" y="4757361"/>
                </a:cubicBezTo>
                <a:cubicBezTo>
                  <a:pt x="11780818" y="4996665"/>
                  <a:pt x="11491178" y="5235521"/>
                  <a:pt x="11243675" y="5284313"/>
                </a:cubicBezTo>
                <a:cubicBezTo>
                  <a:pt x="8554270" y="5328967"/>
                  <a:pt x="2289386" y="5426566"/>
                  <a:pt x="526952" y="5284313"/>
                </a:cubicBezTo>
                <a:cubicBezTo>
                  <a:pt x="313377" y="5275557"/>
                  <a:pt x="-20144" y="5052372"/>
                  <a:pt x="0" y="4757361"/>
                </a:cubicBezTo>
                <a:cubicBezTo>
                  <a:pt x="85718" y="4263437"/>
                  <a:pt x="-64665" y="1369249"/>
                  <a:pt x="0" y="526952"/>
                </a:cubicBezTo>
                <a:close/>
              </a:path>
              <a:path w="11770627" h="5284313" stroke="0" extrusionOk="0">
                <a:moveTo>
                  <a:pt x="0" y="526952"/>
                </a:moveTo>
                <a:cubicBezTo>
                  <a:pt x="38227" y="274867"/>
                  <a:pt x="237930" y="-21092"/>
                  <a:pt x="526952" y="0"/>
                </a:cubicBezTo>
                <a:cubicBezTo>
                  <a:pt x="3064294" y="-182805"/>
                  <a:pt x="8232945" y="178348"/>
                  <a:pt x="11243675" y="0"/>
                </a:cubicBezTo>
                <a:cubicBezTo>
                  <a:pt x="11451695" y="-28245"/>
                  <a:pt x="11818388" y="189887"/>
                  <a:pt x="11770627" y="526952"/>
                </a:cubicBezTo>
                <a:cubicBezTo>
                  <a:pt x="11947411" y="1158838"/>
                  <a:pt x="12039197" y="3575381"/>
                  <a:pt x="11770627" y="4757361"/>
                </a:cubicBezTo>
                <a:cubicBezTo>
                  <a:pt x="11740614" y="5040056"/>
                  <a:pt x="11492571" y="5275113"/>
                  <a:pt x="11243675" y="5284313"/>
                </a:cubicBezTo>
                <a:cubicBezTo>
                  <a:pt x="6026515" y="5071263"/>
                  <a:pt x="5139971" y="5433117"/>
                  <a:pt x="526952" y="5284313"/>
                </a:cubicBezTo>
                <a:cubicBezTo>
                  <a:pt x="203646" y="5286009"/>
                  <a:pt x="-40656" y="5024445"/>
                  <a:pt x="0" y="4757361"/>
                </a:cubicBezTo>
                <a:cubicBezTo>
                  <a:pt x="46114" y="3432172"/>
                  <a:pt x="72010" y="1710249"/>
                  <a:pt x="0" y="526952"/>
                </a:cubicBezTo>
                <a:close/>
              </a:path>
              <a:path w="11770627" h="5284313" fill="none" stroke="0" extrusionOk="0">
                <a:moveTo>
                  <a:pt x="0" y="526952"/>
                </a:moveTo>
                <a:cubicBezTo>
                  <a:pt x="54124" y="274827"/>
                  <a:pt x="259583" y="43078"/>
                  <a:pt x="526952" y="0"/>
                </a:cubicBezTo>
                <a:cubicBezTo>
                  <a:pt x="4682987" y="211777"/>
                  <a:pt x="6241171" y="228386"/>
                  <a:pt x="11243675" y="0"/>
                </a:cubicBezTo>
                <a:cubicBezTo>
                  <a:pt x="11501188" y="-70743"/>
                  <a:pt x="11741832" y="183147"/>
                  <a:pt x="11770627" y="526952"/>
                </a:cubicBezTo>
                <a:cubicBezTo>
                  <a:pt x="11905139" y="1380239"/>
                  <a:pt x="11806309" y="2706179"/>
                  <a:pt x="11770627" y="4757361"/>
                </a:cubicBezTo>
                <a:cubicBezTo>
                  <a:pt x="11731554" y="5046023"/>
                  <a:pt x="11506122" y="5256788"/>
                  <a:pt x="11243675" y="5284313"/>
                </a:cubicBezTo>
                <a:cubicBezTo>
                  <a:pt x="8491667" y="5228660"/>
                  <a:pt x="2226390" y="5228557"/>
                  <a:pt x="526952" y="5284313"/>
                </a:cubicBezTo>
                <a:cubicBezTo>
                  <a:pt x="227918" y="5274818"/>
                  <a:pt x="-40874" y="5036198"/>
                  <a:pt x="0" y="4757361"/>
                </a:cubicBezTo>
                <a:cubicBezTo>
                  <a:pt x="42546" y="4356916"/>
                  <a:pt x="-174426" y="1603033"/>
                  <a:pt x="0" y="526952"/>
                </a:cubicBezTo>
                <a:close/>
              </a:path>
            </a:pathLst>
          </a:custGeom>
          <a:solidFill>
            <a:srgbClr val="FFFFFF"/>
          </a:solidFill>
          <a:ln w="38100">
            <a:noFill/>
            <a:prstDash val="lgDashDot"/>
            <a:extLst>
              <a:ext uri="{C807C97D-BFC1-408E-A445-0C87EB9F89A2}">
                <ask:lineSketchStyleProps xmlns:ask="http://schemas.microsoft.com/office/drawing/2018/sketchyshapes" sd="852854689">
                  <a:custGeom>
                    <a:avLst/>
                    <a:gdLst>
                      <a:gd name="connsiteX0" fmla="*/ 0 w 11770627"/>
                      <a:gd name="connsiteY0" fmla="*/ 526952 h 5284313"/>
                      <a:gd name="connsiteX1" fmla="*/ 526952 w 11770627"/>
                      <a:gd name="connsiteY1" fmla="*/ 0 h 5284313"/>
                      <a:gd name="connsiteX2" fmla="*/ 11243675 w 11770627"/>
                      <a:gd name="connsiteY2" fmla="*/ 0 h 5284313"/>
                      <a:gd name="connsiteX3" fmla="*/ 11770627 w 11770627"/>
                      <a:gd name="connsiteY3" fmla="*/ 526952 h 5284313"/>
                      <a:gd name="connsiteX4" fmla="*/ 11770627 w 11770627"/>
                      <a:gd name="connsiteY4" fmla="*/ 4757361 h 5284313"/>
                      <a:gd name="connsiteX5" fmla="*/ 11243675 w 11770627"/>
                      <a:gd name="connsiteY5" fmla="*/ 5284313 h 5284313"/>
                      <a:gd name="connsiteX6" fmla="*/ 526952 w 11770627"/>
                      <a:gd name="connsiteY6" fmla="*/ 5284313 h 5284313"/>
                      <a:gd name="connsiteX7" fmla="*/ 0 w 11770627"/>
                      <a:gd name="connsiteY7" fmla="*/ 4757361 h 5284313"/>
                      <a:gd name="connsiteX8" fmla="*/ 0 w 11770627"/>
                      <a:gd name="connsiteY8" fmla="*/ 526952 h 528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284313" fill="none" extrusionOk="0">
                        <a:moveTo>
                          <a:pt x="0" y="526952"/>
                        </a:moveTo>
                        <a:cubicBezTo>
                          <a:pt x="901" y="260319"/>
                          <a:pt x="251261" y="25739"/>
                          <a:pt x="526952" y="0"/>
                        </a:cubicBezTo>
                        <a:cubicBezTo>
                          <a:pt x="4475531" y="72427"/>
                          <a:pt x="6383118" y="61419"/>
                          <a:pt x="11243675" y="0"/>
                        </a:cubicBezTo>
                        <a:cubicBezTo>
                          <a:pt x="11527320" y="-50826"/>
                          <a:pt x="11722826" y="221465"/>
                          <a:pt x="11770627" y="526952"/>
                        </a:cubicBezTo>
                        <a:cubicBezTo>
                          <a:pt x="11871503" y="1408837"/>
                          <a:pt x="11663314" y="2809194"/>
                          <a:pt x="11770627" y="4757361"/>
                        </a:cubicBezTo>
                        <a:cubicBezTo>
                          <a:pt x="11774132" y="5030598"/>
                          <a:pt x="11510838" y="5257560"/>
                          <a:pt x="11243675" y="5284313"/>
                        </a:cubicBezTo>
                        <a:cubicBezTo>
                          <a:pt x="8512718" y="5314140"/>
                          <a:pt x="2271801" y="5205007"/>
                          <a:pt x="526952" y="5284313"/>
                        </a:cubicBezTo>
                        <a:cubicBezTo>
                          <a:pt x="260932" y="5281486"/>
                          <a:pt x="-9721" y="5050311"/>
                          <a:pt x="0" y="4757361"/>
                        </a:cubicBezTo>
                        <a:cubicBezTo>
                          <a:pt x="50037" y="4329864"/>
                          <a:pt x="770" y="1538043"/>
                          <a:pt x="0" y="526952"/>
                        </a:cubicBezTo>
                        <a:close/>
                      </a:path>
                      <a:path w="11770627" h="5284313" stroke="0" extrusionOk="0">
                        <a:moveTo>
                          <a:pt x="0" y="526952"/>
                        </a:moveTo>
                        <a:cubicBezTo>
                          <a:pt x="48920" y="249259"/>
                          <a:pt x="241085" y="10753"/>
                          <a:pt x="526952" y="0"/>
                        </a:cubicBezTo>
                        <a:cubicBezTo>
                          <a:pt x="3036818" y="123000"/>
                          <a:pt x="8031059" y="-96860"/>
                          <a:pt x="11243675" y="0"/>
                        </a:cubicBezTo>
                        <a:cubicBezTo>
                          <a:pt x="11492273" y="-32338"/>
                          <a:pt x="11795873" y="185027"/>
                          <a:pt x="11770627" y="526952"/>
                        </a:cubicBezTo>
                        <a:cubicBezTo>
                          <a:pt x="11773800" y="1179741"/>
                          <a:pt x="11864894" y="3538452"/>
                          <a:pt x="11770627" y="4757361"/>
                        </a:cubicBezTo>
                        <a:cubicBezTo>
                          <a:pt x="11734587" y="5061446"/>
                          <a:pt x="11498479" y="5278385"/>
                          <a:pt x="11243675" y="5284313"/>
                        </a:cubicBezTo>
                        <a:cubicBezTo>
                          <a:pt x="6021461" y="5123606"/>
                          <a:pt x="5155838" y="5323980"/>
                          <a:pt x="526952" y="5284313"/>
                        </a:cubicBezTo>
                        <a:cubicBezTo>
                          <a:pt x="200578" y="5277174"/>
                          <a:pt x="-39392" y="5030543"/>
                          <a:pt x="0" y="4757361"/>
                        </a:cubicBezTo>
                        <a:cubicBezTo>
                          <a:pt x="32216" y="3625818"/>
                          <a:pt x="57206" y="1944392"/>
                          <a:pt x="0" y="526952"/>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11" name="Nhóm 10">
            <a:extLst>
              <a:ext uri="{FF2B5EF4-FFF2-40B4-BE49-F238E27FC236}">
                <a16:creationId xmlns:a16="http://schemas.microsoft.com/office/drawing/2014/main" id="{8362B1A1-0E6C-755D-E3CC-DD7BC43573E0}"/>
              </a:ext>
            </a:extLst>
          </p:cNvPr>
          <p:cNvGrpSpPr/>
          <p:nvPr/>
        </p:nvGrpSpPr>
        <p:grpSpPr>
          <a:xfrm>
            <a:off x="218403" y="269344"/>
            <a:ext cx="11832005" cy="1280533"/>
            <a:chOff x="184717" y="2685521"/>
            <a:chExt cx="8874004" cy="960400"/>
          </a:xfrm>
        </p:grpSpPr>
        <p:grpSp>
          <p:nvGrpSpPr>
            <p:cNvPr id="12" name="Nhóm 11">
              <a:extLst>
                <a:ext uri="{FF2B5EF4-FFF2-40B4-BE49-F238E27FC236}">
                  <a16:creationId xmlns:a16="http://schemas.microsoft.com/office/drawing/2014/main" id="{1ACDAD6F-7152-0F26-8DF1-924877946746}"/>
                </a:ext>
              </a:extLst>
            </p:cNvPr>
            <p:cNvGrpSpPr/>
            <p:nvPr/>
          </p:nvGrpSpPr>
          <p:grpSpPr>
            <a:xfrm>
              <a:off x="184717" y="2685521"/>
              <a:ext cx="8677582" cy="960400"/>
              <a:chOff x="184717" y="2685521"/>
              <a:chExt cx="8677582" cy="960400"/>
            </a:xfrm>
          </p:grpSpPr>
          <p:sp>
            <p:nvSpPr>
              <p:cNvPr id="22" name="Hình chữ nhật: Góc Tròn 21">
                <a:extLst>
                  <a:ext uri="{FF2B5EF4-FFF2-40B4-BE49-F238E27FC236}">
                    <a16:creationId xmlns:a16="http://schemas.microsoft.com/office/drawing/2014/main" id="{B27189A8-049E-F300-B187-3CF5E24245D5}"/>
                  </a:ext>
                </a:extLst>
              </p:cNvPr>
              <p:cNvSpPr/>
              <p:nvPr/>
            </p:nvSpPr>
            <p:spPr>
              <a:xfrm>
                <a:off x="858393" y="2882315"/>
                <a:ext cx="8003906" cy="565307"/>
              </a:xfrm>
              <a:custGeom>
                <a:avLst/>
                <a:gdLst>
                  <a:gd name="connsiteX0" fmla="*/ 0 w 8003906"/>
                  <a:gd name="connsiteY0" fmla="*/ 94219 h 565307"/>
                  <a:gd name="connsiteX1" fmla="*/ 94219 w 8003906"/>
                  <a:gd name="connsiteY1" fmla="*/ 0 h 565307"/>
                  <a:gd name="connsiteX2" fmla="*/ 771560 w 8003906"/>
                  <a:gd name="connsiteY2" fmla="*/ 0 h 565307"/>
                  <a:gd name="connsiteX3" fmla="*/ 1214436 w 8003906"/>
                  <a:gd name="connsiteY3" fmla="*/ 0 h 565307"/>
                  <a:gd name="connsiteX4" fmla="*/ 1501003 w 8003906"/>
                  <a:gd name="connsiteY4" fmla="*/ 0 h 565307"/>
                  <a:gd name="connsiteX5" fmla="*/ 1943880 w 8003906"/>
                  <a:gd name="connsiteY5" fmla="*/ 0 h 565307"/>
                  <a:gd name="connsiteX6" fmla="*/ 2308602 w 8003906"/>
                  <a:gd name="connsiteY6" fmla="*/ 0 h 565307"/>
                  <a:gd name="connsiteX7" fmla="*/ 2829633 w 8003906"/>
                  <a:gd name="connsiteY7" fmla="*/ 0 h 565307"/>
                  <a:gd name="connsiteX8" fmla="*/ 3272509 w 8003906"/>
                  <a:gd name="connsiteY8" fmla="*/ 0 h 565307"/>
                  <a:gd name="connsiteX9" fmla="*/ 3793540 w 8003906"/>
                  <a:gd name="connsiteY9" fmla="*/ 0 h 565307"/>
                  <a:gd name="connsiteX10" fmla="*/ 4470880 w 8003906"/>
                  <a:gd name="connsiteY10" fmla="*/ 0 h 565307"/>
                  <a:gd name="connsiteX11" fmla="*/ 5070067 w 8003906"/>
                  <a:gd name="connsiteY11" fmla="*/ 0 h 565307"/>
                  <a:gd name="connsiteX12" fmla="*/ 5434788 w 8003906"/>
                  <a:gd name="connsiteY12" fmla="*/ 0 h 565307"/>
                  <a:gd name="connsiteX13" fmla="*/ 5955819 w 8003906"/>
                  <a:gd name="connsiteY13" fmla="*/ 0 h 565307"/>
                  <a:gd name="connsiteX14" fmla="*/ 6320541 w 8003906"/>
                  <a:gd name="connsiteY14" fmla="*/ 0 h 565307"/>
                  <a:gd name="connsiteX15" fmla="*/ 6607108 w 8003906"/>
                  <a:gd name="connsiteY15" fmla="*/ 0 h 565307"/>
                  <a:gd name="connsiteX16" fmla="*/ 7049985 w 8003906"/>
                  <a:gd name="connsiteY16" fmla="*/ 0 h 565307"/>
                  <a:gd name="connsiteX17" fmla="*/ 7336552 w 8003906"/>
                  <a:gd name="connsiteY17" fmla="*/ 0 h 565307"/>
                  <a:gd name="connsiteX18" fmla="*/ 7909686 w 8003906"/>
                  <a:gd name="connsiteY18" fmla="*/ 0 h 565307"/>
                  <a:gd name="connsiteX19" fmla="*/ 8003906 w 8003906"/>
                  <a:gd name="connsiteY19" fmla="*/ 94219 h 565307"/>
                  <a:gd name="connsiteX20" fmla="*/ 8003906 w 8003906"/>
                  <a:gd name="connsiteY20" fmla="*/ 471087 h 565307"/>
                  <a:gd name="connsiteX21" fmla="*/ 7909686 w 8003906"/>
                  <a:gd name="connsiteY21" fmla="*/ 565307 h 565307"/>
                  <a:gd name="connsiteX22" fmla="*/ 7310500 w 8003906"/>
                  <a:gd name="connsiteY22" fmla="*/ 565307 h 565307"/>
                  <a:gd name="connsiteX23" fmla="*/ 6633160 w 8003906"/>
                  <a:gd name="connsiteY23" fmla="*/ 565307 h 565307"/>
                  <a:gd name="connsiteX24" fmla="*/ 6112129 w 8003906"/>
                  <a:gd name="connsiteY24" fmla="*/ 565307 h 565307"/>
                  <a:gd name="connsiteX25" fmla="*/ 5434788 w 8003906"/>
                  <a:gd name="connsiteY25" fmla="*/ 565307 h 565307"/>
                  <a:gd name="connsiteX26" fmla="*/ 5148221 w 8003906"/>
                  <a:gd name="connsiteY26" fmla="*/ 565307 h 565307"/>
                  <a:gd name="connsiteX27" fmla="*/ 4783499 w 8003906"/>
                  <a:gd name="connsiteY27" fmla="*/ 565307 h 565307"/>
                  <a:gd name="connsiteX28" fmla="*/ 4340623 w 8003906"/>
                  <a:gd name="connsiteY28" fmla="*/ 565307 h 565307"/>
                  <a:gd name="connsiteX29" fmla="*/ 4054056 w 8003906"/>
                  <a:gd name="connsiteY29" fmla="*/ 565307 h 565307"/>
                  <a:gd name="connsiteX30" fmla="*/ 3376715 w 8003906"/>
                  <a:gd name="connsiteY30" fmla="*/ 565307 h 565307"/>
                  <a:gd name="connsiteX31" fmla="*/ 2777529 w 8003906"/>
                  <a:gd name="connsiteY31" fmla="*/ 565307 h 565307"/>
                  <a:gd name="connsiteX32" fmla="*/ 2412807 w 8003906"/>
                  <a:gd name="connsiteY32" fmla="*/ 565307 h 565307"/>
                  <a:gd name="connsiteX33" fmla="*/ 1735467 w 8003906"/>
                  <a:gd name="connsiteY33" fmla="*/ 565307 h 565307"/>
                  <a:gd name="connsiteX34" fmla="*/ 1292591 w 8003906"/>
                  <a:gd name="connsiteY34" fmla="*/ 565307 h 565307"/>
                  <a:gd name="connsiteX35" fmla="*/ 693405 w 8003906"/>
                  <a:gd name="connsiteY35" fmla="*/ 565307 h 565307"/>
                  <a:gd name="connsiteX36" fmla="*/ 94219 w 8003906"/>
                  <a:gd name="connsiteY36" fmla="*/ 565307 h 565307"/>
                  <a:gd name="connsiteX37" fmla="*/ 0 w 8003906"/>
                  <a:gd name="connsiteY37" fmla="*/ 471087 h 565307"/>
                  <a:gd name="connsiteX38" fmla="*/ 0 w 8003906"/>
                  <a:gd name="connsiteY38" fmla="*/ 94219 h 565307"/>
                  <a:gd name="connsiteX0" fmla="*/ 0 w 8003906"/>
                  <a:gd name="connsiteY0" fmla="*/ 94219 h 565307"/>
                  <a:gd name="connsiteX1" fmla="*/ 94219 w 8003906"/>
                  <a:gd name="connsiteY1" fmla="*/ 0 h 565307"/>
                  <a:gd name="connsiteX2" fmla="*/ 380786 w 8003906"/>
                  <a:gd name="connsiteY2" fmla="*/ 0 h 565307"/>
                  <a:gd name="connsiteX3" fmla="*/ 667353 w 8003906"/>
                  <a:gd name="connsiteY3" fmla="*/ 0 h 565307"/>
                  <a:gd name="connsiteX4" fmla="*/ 1110230 w 8003906"/>
                  <a:gd name="connsiteY4" fmla="*/ 0 h 565307"/>
                  <a:gd name="connsiteX5" fmla="*/ 1787570 w 8003906"/>
                  <a:gd name="connsiteY5" fmla="*/ 0 h 565307"/>
                  <a:gd name="connsiteX6" fmla="*/ 2074137 w 8003906"/>
                  <a:gd name="connsiteY6" fmla="*/ 0 h 565307"/>
                  <a:gd name="connsiteX7" fmla="*/ 2438859 w 8003906"/>
                  <a:gd name="connsiteY7" fmla="*/ 0 h 565307"/>
                  <a:gd name="connsiteX8" fmla="*/ 2803581 w 8003906"/>
                  <a:gd name="connsiteY8" fmla="*/ 0 h 565307"/>
                  <a:gd name="connsiteX9" fmla="*/ 3246457 w 8003906"/>
                  <a:gd name="connsiteY9" fmla="*/ 0 h 565307"/>
                  <a:gd name="connsiteX10" fmla="*/ 3767488 w 8003906"/>
                  <a:gd name="connsiteY10" fmla="*/ 0 h 565307"/>
                  <a:gd name="connsiteX11" fmla="*/ 4054056 w 8003906"/>
                  <a:gd name="connsiteY11" fmla="*/ 0 h 565307"/>
                  <a:gd name="connsiteX12" fmla="*/ 4418778 w 8003906"/>
                  <a:gd name="connsiteY12" fmla="*/ 0 h 565307"/>
                  <a:gd name="connsiteX13" fmla="*/ 5017963 w 8003906"/>
                  <a:gd name="connsiteY13" fmla="*/ 0 h 565307"/>
                  <a:gd name="connsiteX14" fmla="*/ 5617149 w 8003906"/>
                  <a:gd name="connsiteY14" fmla="*/ 0 h 565307"/>
                  <a:gd name="connsiteX15" fmla="*/ 6294490 w 8003906"/>
                  <a:gd name="connsiteY15" fmla="*/ 0 h 565307"/>
                  <a:gd name="connsiteX16" fmla="*/ 6971830 w 8003906"/>
                  <a:gd name="connsiteY16" fmla="*/ 0 h 565307"/>
                  <a:gd name="connsiteX17" fmla="*/ 7258397 w 8003906"/>
                  <a:gd name="connsiteY17" fmla="*/ 0 h 565307"/>
                  <a:gd name="connsiteX18" fmla="*/ 7909686 w 8003906"/>
                  <a:gd name="connsiteY18" fmla="*/ 0 h 565307"/>
                  <a:gd name="connsiteX19" fmla="*/ 8003906 w 8003906"/>
                  <a:gd name="connsiteY19" fmla="*/ 94219 h 565307"/>
                  <a:gd name="connsiteX20" fmla="*/ 8003906 w 8003906"/>
                  <a:gd name="connsiteY20" fmla="*/ 471087 h 565307"/>
                  <a:gd name="connsiteX21" fmla="*/ 7909686 w 8003906"/>
                  <a:gd name="connsiteY21" fmla="*/ 565307 h 565307"/>
                  <a:gd name="connsiteX22" fmla="*/ 7623119 w 8003906"/>
                  <a:gd name="connsiteY22" fmla="*/ 565307 h 565307"/>
                  <a:gd name="connsiteX23" fmla="*/ 7102087 w 8003906"/>
                  <a:gd name="connsiteY23" fmla="*/ 565307 h 565307"/>
                  <a:gd name="connsiteX24" fmla="*/ 6659211 w 8003906"/>
                  <a:gd name="connsiteY24" fmla="*/ 565307 h 565307"/>
                  <a:gd name="connsiteX25" fmla="*/ 6294490 w 8003906"/>
                  <a:gd name="connsiteY25" fmla="*/ 565307 h 565307"/>
                  <a:gd name="connsiteX26" fmla="*/ 5929768 w 8003906"/>
                  <a:gd name="connsiteY26" fmla="*/ 565307 h 565307"/>
                  <a:gd name="connsiteX27" fmla="*/ 5486891 w 8003906"/>
                  <a:gd name="connsiteY27" fmla="*/ 565307 h 565307"/>
                  <a:gd name="connsiteX28" fmla="*/ 4887706 w 8003906"/>
                  <a:gd name="connsiteY28" fmla="*/ 565307 h 565307"/>
                  <a:gd name="connsiteX29" fmla="*/ 4522984 w 8003906"/>
                  <a:gd name="connsiteY29" fmla="*/ 565307 h 565307"/>
                  <a:gd name="connsiteX30" fmla="*/ 3845643 w 8003906"/>
                  <a:gd name="connsiteY30" fmla="*/ 565307 h 565307"/>
                  <a:gd name="connsiteX31" fmla="*/ 3168303 w 8003906"/>
                  <a:gd name="connsiteY31" fmla="*/ 565307 h 565307"/>
                  <a:gd name="connsiteX32" fmla="*/ 2803581 w 8003906"/>
                  <a:gd name="connsiteY32" fmla="*/ 565307 h 565307"/>
                  <a:gd name="connsiteX33" fmla="*/ 2517014 w 8003906"/>
                  <a:gd name="connsiteY33" fmla="*/ 565307 h 565307"/>
                  <a:gd name="connsiteX34" fmla="*/ 1995983 w 8003906"/>
                  <a:gd name="connsiteY34" fmla="*/ 565307 h 565307"/>
                  <a:gd name="connsiteX35" fmla="*/ 1631261 w 8003906"/>
                  <a:gd name="connsiteY35" fmla="*/ 565307 h 565307"/>
                  <a:gd name="connsiteX36" fmla="*/ 1032075 w 8003906"/>
                  <a:gd name="connsiteY36" fmla="*/ 565307 h 565307"/>
                  <a:gd name="connsiteX37" fmla="*/ 745508 w 8003906"/>
                  <a:gd name="connsiteY37" fmla="*/ 565307 h 565307"/>
                  <a:gd name="connsiteX38" fmla="*/ 94219 w 8003906"/>
                  <a:gd name="connsiteY38" fmla="*/ 565307 h 565307"/>
                  <a:gd name="connsiteX39" fmla="*/ 0 w 8003906"/>
                  <a:gd name="connsiteY39" fmla="*/ 471087 h 565307"/>
                  <a:gd name="connsiteX40" fmla="*/ 0 w 8003906"/>
                  <a:gd name="connsiteY40" fmla="*/ 94219 h 56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003906" h="565307" fill="none" extrusionOk="0">
                    <a:moveTo>
                      <a:pt x="0" y="94219"/>
                    </a:moveTo>
                    <a:cubicBezTo>
                      <a:pt x="6389" y="49387"/>
                      <a:pt x="34323" y="-3268"/>
                      <a:pt x="94219" y="0"/>
                    </a:cubicBezTo>
                    <a:cubicBezTo>
                      <a:pt x="389675" y="-35964"/>
                      <a:pt x="614741" y="7652"/>
                      <a:pt x="771560" y="0"/>
                    </a:cubicBezTo>
                    <a:cubicBezTo>
                      <a:pt x="918877" y="3462"/>
                      <a:pt x="1018024" y="9945"/>
                      <a:pt x="1214436" y="0"/>
                    </a:cubicBezTo>
                    <a:cubicBezTo>
                      <a:pt x="1406263" y="6854"/>
                      <a:pt x="1418803" y="-4768"/>
                      <a:pt x="1501003" y="0"/>
                    </a:cubicBezTo>
                    <a:cubicBezTo>
                      <a:pt x="1606292" y="25478"/>
                      <a:pt x="1716612" y="43168"/>
                      <a:pt x="1943880" y="0"/>
                    </a:cubicBezTo>
                    <a:cubicBezTo>
                      <a:pt x="2149187" y="-18142"/>
                      <a:pt x="2160738" y="7791"/>
                      <a:pt x="2308602" y="0"/>
                    </a:cubicBezTo>
                    <a:cubicBezTo>
                      <a:pt x="2435991" y="1561"/>
                      <a:pt x="2584637" y="38837"/>
                      <a:pt x="2829633" y="0"/>
                    </a:cubicBezTo>
                    <a:cubicBezTo>
                      <a:pt x="3041035" y="7396"/>
                      <a:pt x="3173277" y="11268"/>
                      <a:pt x="3272509" y="0"/>
                    </a:cubicBezTo>
                    <a:cubicBezTo>
                      <a:pt x="3376477" y="-42284"/>
                      <a:pt x="3553496" y="-4530"/>
                      <a:pt x="3793540" y="0"/>
                    </a:cubicBezTo>
                    <a:cubicBezTo>
                      <a:pt x="4023165" y="18769"/>
                      <a:pt x="4233320" y="30972"/>
                      <a:pt x="4470880" y="0"/>
                    </a:cubicBezTo>
                    <a:cubicBezTo>
                      <a:pt x="4749551" y="-28083"/>
                      <a:pt x="4819761" y="28756"/>
                      <a:pt x="5070067" y="0"/>
                    </a:cubicBezTo>
                    <a:cubicBezTo>
                      <a:pt x="5320668" y="-22505"/>
                      <a:pt x="5314607" y="14624"/>
                      <a:pt x="5434788" y="0"/>
                    </a:cubicBezTo>
                    <a:cubicBezTo>
                      <a:pt x="5559223" y="-20077"/>
                      <a:pt x="5870114" y="1612"/>
                      <a:pt x="5955819" y="0"/>
                    </a:cubicBezTo>
                    <a:cubicBezTo>
                      <a:pt x="6076379" y="6397"/>
                      <a:pt x="6148813" y="30487"/>
                      <a:pt x="6320541" y="0"/>
                    </a:cubicBezTo>
                    <a:cubicBezTo>
                      <a:pt x="6480878" y="-9924"/>
                      <a:pt x="6531843" y="6594"/>
                      <a:pt x="6607108" y="0"/>
                    </a:cubicBezTo>
                    <a:cubicBezTo>
                      <a:pt x="6694965" y="-15086"/>
                      <a:pt x="6931288" y="1347"/>
                      <a:pt x="7049985" y="0"/>
                    </a:cubicBezTo>
                    <a:cubicBezTo>
                      <a:pt x="7166319" y="-7391"/>
                      <a:pt x="7231944" y="28752"/>
                      <a:pt x="7336552" y="0"/>
                    </a:cubicBezTo>
                    <a:cubicBezTo>
                      <a:pt x="7465053" y="-2064"/>
                      <a:pt x="7781999" y="40167"/>
                      <a:pt x="7909686" y="0"/>
                    </a:cubicBezTo>
                    <a:cubicBezTo>
                      <a:pt x="7976599" y="439"/>
                      <a:pt x="8007955" y="27447"/>
                      <a:pt x="8003906" y="94219"/>
                    </a:cubicBezTo>
                    <a:cubicBezTo>
                      <a:pt x="8030264" y="224251"/>
                      <a:pt x="8002418" y="361096"/>
                      <a:pt x="8003906" y="471087"/>
                    </a:cubicBezTo>
                    <a:cubicBezTo>
                      <a:pt x="7998981" y="530633"/>
                      <a:pt x="7963262" y="562478"/>
                      <a:pt x="7909686" y="565307"/>
                    </a:cubicBezTo>
                    <a:cubicBezTo>
                      <a:pt x="7716531" y="518344"/>
                      <a:pt x="7476433" y="552460"/>
                      <a:pt x="7310500" y="565307"/>
                    </a:cubicBezTo>
                    <a:cubicBezTo>
                      <a:pt x="7131030" y="559999"/>
                      <a:pt x="6942468" y="544722"/>
                      <a:pt x="6633160" y="565307"/>
                    </a:cubicBezTo>
                    <a:cubicBezTo>
                      <a:pt x="6356218" y="586804"/>
                      <a:pt x="6313785" y="542285"/>
                      <a:pt x="6112129" y="565307"/>
                    </a:cubicBezTo>
                    <a:cubicBezTo>
                      <a:pt x="5958927" y="557857"/>
                      <a:pt x="5664836" y="632327"/>
                      <a:pt x="5434788" y="565307"/>
                    </a:cubicBezTo>
                    <a:cubicBezTo>
                      <a:pt x="5191661" y="545329"/>
                      <a:pt x="5289438" y="565712"/>
                      <a:pt x="5148221" y="565307"/>
                    </a:cubicBezTo>
                    <a:cubicBezTo>
                      <a:pt x="5002501" y="563287"/>
                      <a:pt x="4886127" y="556546"/>
                      <a:pt x="4783499" y="565307"/>
                    </a:cubicBezTo>
                    <a:cubicBezTo>
                      <a:pt x="4664255" y="600184"/>
                      <a:pt x="4452998" y="599689"/>
                      <a:pt x="4340623" y="565307"/>
                    </a:cubicBezTo>
                    <a:cubicBezTo>
                      <a:pt x="4217534" y="554045"/>
                      <a:pt x="4146465" y="554272"/>
                      <a:pt x="4054056" y="565307"/>
                    </a:cubicBezTo>
                    <a:cubicBezTo>
                      <a:pt x="3971359" y="577800"/>
                      <a:pt x="3612029" y="545265"/>
                      <a:pt x="3376715" y="565307"/>
                    </a:cubicBezTo>
                    <a:cubicBezTo>
                      <a:pt x="3180427" y="570589"/>
                      <a:pt x="2884979" y="557962"/>
                      <a:pt x="2777529" y="565307"/>
                    </a:cubicBezTo>
                    <a:cubicBezTo>
                      <a:pt x="2647215" y="572162"/>
                      <a:pt x="2516683" y="575619"/>
                      <a:pt x="2412807" y="565307"/>
                    </a:cubicBezTo>
                    <a:cubicBezTo>
                      <a:pt x="2323517" y="572752"/>
                      <a:pt x="1870320" y="589511"/>
                      <a:pt x="1735467" y="565307"/>
                    </a:cubicBezTo>
                    <a:cubicBezTo>
                      <a:pt x="1597526" y="547954"/>
                      <a:pt x="1457624" y="583055"/>
                      <a:pt x="1292591" y="565307"/>
                    </a:cubicBezTo>
                    <a:cubicBezTo>
                      <a:pt x="1142459" y="569134"/>
                      <a:pt x="892994" y="620770"/>
                      <a:pt x="693405" y="565307"/>
                    </a:cubicBezTo>
                    <a:cubicBezTo>
                      <a:pt x="470744" y="538983"/>
                      <a:pt x="313578" y="582291"/>
                      <a:pt x="94219" y="565307"/>
                    </a:cubicBezTo>
                    <a:cubicBezTo>
                      <a:pt x="37792" y="569655"/>
                      <a:pt x="-8968" y="527052"/>
                      <a:pt x="0" y="471087"/>
                    </a:cubicBezTo>
                    <a:cubicBezTo>
                      <a:pt x="10976" y="387027"/>
                      <a:pt x="-24475" y="241410"/>
                      <a:pt x="0" y="94219"/>
                    </a:cubicBezTo>
                    <a:close/>
                  </a:path>
                  <a:path w="8003906" h="565307" stroke="0" extrusionOk="0">
                    <a:moveTo>
                      <a:pt x="0" y="94219"/>
                    </a:moveTo>
                    <a:cubicBezTo>
                      <a:pt x="-9917" y="39614"/>
                      <a:pt x="38678" y="17258"/>
                      <a:pt x="94219" y="0"/>
                    </a:cubicBezTo>
                    <a:cubicBezTo>
                      <a:pt x="224780" y="6164"/>
                      <a:pt x="270705" y="16509"/>
                      <a:pt x="380786" y="0"/>
                    </a:cubicBezTo>
                    <a:cubicBezTo>
                      <a:pt x="485891" y="-17091"/>
                      <a:pt x="601902" y="20349"/>
                      <a:pt x="667353" y="0"/>
                    </a:cubicBezTo>
                    <a:cubicBezTo>
                      <a:pt x="759008" y="10657"/>
                      <a:pt x="888200" y="14105"/>
                      <a:pt x="1110230" y="0"/>
                    </a:cubicBezTo>
                    <a:cubicBezTo>
                      <a:pt x="1318868" y="19345"/>
                      <a:pt x="1577578" y="54541"/>
                      <a:pt x="1787570" y="0"/>
                    </a:cubicBezTo>
                    <a:cubicBezTo>
                      <a:pt x="2016861" y="-12690"/>
                      <a:pt x="1963854" y="13175"/>
                      <a:pt x="2074137" y="0"/>
                    </a:cubicBezTo>
                    <a:cubicBezTo>
                      <a:pt x="2185081" y="-1771"/>
                      <a:pt x="2277123" y="4056"/>
                      <a:pt x="2438859" y="0"/>
                    </a:cubicBezTo>
                    <a:cubicBezTo>
                      <a:pt x="2589951" y="-16717"/>
                      <a:pt x="2668423" y="3635"/>
                      <a:pt x="2803581" y="0"/>
                    </a:cubicBezTo>
                    <a:cubicBezTo>
                      <a:pt x="2929026" y="3826"/>
                      <a:pt x="3138254" y="4283"/>
                      <a:pt x="3246457" y="0"/>
                    </a:cubicBezTo>
                    <a:cubicBezTo>
                      <a:pt x="3364416" y="45508"/>
                      <a:pt x="3539095" y="-9796"/>
                      <a:pt x="3767488" y="0"/>
                    </a:cubicBezTo>
                    <a:cubicBezTo>
                      <a:pt x="3992811" y="-30596"/>
                      <a:pt x="3915900" y="-851"/>
                      <a:pt x="4054056" y="0"/>
                    </a:cubicBezTo>
                    <a:cubicBezTo>
                      <a:pt x="4184946" y="3017"/>
                      <a:pt x="4311617" y="36758"/>
                      <a:pt x="4418778" y="0"/>
                    </a:cubicBezTo>
                    <a:cubicBezTo>
                      <a:pt x="4502478" y="-21896"/>
                      <a:pt x="4753450" y="19591"/>
                      <a:pt x="5017963" y="0"/>
                    </a:cubicBezTo>
                    <a:cubicBezTo>
                      <a:pt x="5272352" y="-17751"/>
                      <a:pt x="5481582" y="-16472"/>
                      <a:pt x="5617149" y="0"/>
                    </a:cubicBezTo>
                    <a:cubicBezTo>
                      <a:pt x="5761285" y="-7489"/>
                      <a:pt x="6148411" y="-23067"/>
                      <a:pt x="6294490" y="0"/>
                    </a:cubicBezTo>
                    <a:cubicBezTo>
                      <a:pt x="6505970" y="44719"/>
                      <a:pt x="6729921" y="-16506"/>
                      <a:pt x="6971830" y="0"/>
                    </a:cubicBezTo>
                    <a:cubicBezTo>
                      <a:pt x="7225808" y="11727"/>
                      <a:pt x="7147912" y="15120"/>
                      <a:pt x="7258397" y="0"/>
                    </a:cubicBezTo>
                    <a:cubicBezTo>
                      <a:pt x="7365981" y="-8531"/>
                      <a:pt x="7555260" y="48726"/>
                      <a:pt x="7909686" y="0"/>
                    </a:cubicBezTo>
                    <a:cubicBezTo>
                      <a:pt x="7967026" y="4069"/>
                      <a:pt x="8010612" y="33444"/>
                      <a:pt x="8003906" y="94219"/>
                    </a:cubicBezTo>
                    <a:cubicBezTo>
                      <a:pt x="8025873" y="189779"/>
                      <a:pt x="8000020" y="355552"/>
                      <a:pt x="8003906" y="471087"/>
                    </a:cubicBezTo>
                    <a:cubicBezTo>
                      <a:pt x="7999252" y="523134"/>
                      <a:pt x="7976327" y="561055"/>
                      <a:pt x="7909686" y="565307"/>
                    </a:cubicBezTo>
                    <a:cubicBezTo>
                      <a:pt x="7788542" y="546552"/>
                      <a:pt x="7729857" y="563017"/>
                      <a:pt x="7623119" y="565307"/>
                    </a:cubicBezTo>
                    <a:cubicBezTo>
                      <a:pt x="7532548" y="574438"/>
                      <a:pt x="7269764" y="582146"/>
                      <a:pt x="7102087" y="565307"/>
                    </a:cubicBezTo>
                    <a:cubicBezTo>
                      <a:pt x="6954158" y="556891"/>
                      <a:pt x="6767977" y="599880"/>
                      <a:pt x="6659211" y="565307"/>
                    </a:cubicBezTo>
                    <a:cubicBezTo>
                      <a:pt x="6558613" y="543377"/>
                      <a:pt x="6483608" y="571646"/>
                      <a:pt x="6294490" y="565307"/>
                    </a:cubicBezTo>
                    <a:cubicBezTo>
                      <a:pt x="6113635" y="558878"/>
                      <a:pt x="6076109" y="555835"/>
                      <a:pt x="5929768" y="565307"/>
                    </a:cubicBezTo>
                    <a:cubicBezTo>
                      <a:pt x="5770229" y="555966"/>
                      <a:pt x="5697064" y="558751"/>
                      <a:pt x="5486891" y="565307"/>
                    </a:cubicBezTo>
                    <a:cubicBezTo>
                      <a:pt x="5290041" y="560628"/>
                      <a:pt x="5038902" y="584649"/>
                      <a:pt x="4887706" y="565307"/>
                    </a:cubicBezTo>
                    <a:cubicBezTo>
                      <a:pt x="4708376" y="571199"/>
                      <a:pt x="4681721" y="550997"/>
                      <a:pt x="4522984" y="565307"/>
                    </a:cubicBezTo>
                    <a:cubicBezTo>
                      <a:pt x="4362185" y="578244"/>
                      <a:pt x="3995647" y="544264"/>
                      <a:pt x="3845643" y="565307"/>
                    </a:cubicBezTo>
                    <a:cubicBezTo>
                      <a:pt x="3696474" y="593820"/>
                      <a:pt x="3305769" y="560132"/>
                      <a:pt x="3168303" y="565307"/>
                    </a:cubicBezTo>
                    <a:cubicBezTo>
                      <a:pt x="3041287" y="584577"/>
                      <a:pt x="2899691" y="561980"/>
                      <a:pt x="2803581" y="565307"/>
                    </a:cubicBezTo>
                    <a:cubicBezTo>
                      <a:pt x="2716647" y="577113"/>
                      <a:pt x="2652903" y="570860"/>
                      <a:pt x="2517014" y="565307"/>
                    </a:cubicBezTo>
                    <a:cubicBezTo>
                      <a:pt x="2356391" y="590521"/>
                      <a:pt x="2237189" y="565225"/>
                      <a:pt x="1995983" y="565307"/>
                    </a:cubicBezTo>
                    <a:cubicBezTo>
                      <a:pt x="1762147" y="587023"/>
                      <a:pt x="1791132" y="572291"/>
                      <a:pt x="1631261" y="565307"/>
                    </a:cubicBezTo>
                    <a:cubicBezTo>
                      <a:pt x="1506391" y="542176"/>
                      <a:pt x="1206319" y="534049"/>
                      <a:pt x="1032075" y="565307"/>
                    </a:cubicBezTo>
                    <a:cubicBezTo>
                      <a:pt x="854320" y="568588"/>
                      <a:pt x="805601" y="568067"/>
                      <a:pt x="745508" y="565307"/>
                    </a:cubicBezTo>
                    <a:cubicBezTo>
                      <a:pt x="614768" y="566770"/>
                      <a:pt x="346678" y="560296"/>
                      <a:pt x="94219" y="565307"/>
                    </a:cubicBezTo>
                    <a:cubicBezTo>
                      <a:pt x="52034" y="562932"/>
                      <a:pt x="-1419" y="525024"/>
                      <a:pt x="0" y="471087"/>
                    </a:cubicBezTo>
                    <a:cubicBezTo>
                      <a:pt x="-434" y="319273"/>
                      <a:pt x="2173" y="209206"/>
                      <a:pt x="0" y="94219"/>
                    </a:cubicBezTo>
                    <a:close/>
                  </a:path>
                  <a:path w="8003906" h="565307" fill="none" stroke="0" extrusionOk="0">
                    <a:moveTo>
                      <a:pt x="0" y="94219"/>
                    </a:moveTo>
                    <a:cubicBezTo>
                      <a:pt x="12217" y="47043"/>
                      <a:pt x="37154" y="11109"/>
                      <a:pt x="94219" y="0"/>
                    </a:cubicBezTo>
                    <a:cubicBezTo>
                      <a:pt x="365163" y="-10564"/>
                      <a:pt x="595767" y="25756"/>
                      <a:pt x="771560" y="0"/>
                    </a:cubicBezTo>
                    <a:cubicBezTo>
                      <a:pt x="928115" y="-10596"/>
                      <a:pt x="1024945" y="-11327"/>
                      <a:pt x="1214436" y="0"/>
                    </a:cubicBezTo>
                    <a:cubicBezTo>
                      <a:pt x="1407600" y="7801"/>
                      <a:pt x="1417436" y="-5830"/>
                      <a:pt x="1501003" y="0"/>
                    </a:cubicBezTo>
                    <a:cubicBezTo>
                      <a:pt x="1593938" y="3468"/>
                      <a:pt x="1718583" y="45102"/>
                      <a:pt x="1943880" y="0"/>
                    </a:cubicBezTo>
                    <a:cubicBezTo>
                      <a:pt x="2150581" y="-16486"/>
                      <a:pt x="2166038" y="10053"/>
                      <a:pt x="2308602" y="0"/>
                    </a:cubicBezTo>
                    <a:cubicBezTo>
                      <a:pt x="2443240" y="-3239"/>
                      <a:pt x="2610158" y="13312"/>
                      <a:pt x="2829633" y="0"/>
                    </a:cubicBezTo>
                    <a:cubicBezTo>
                      <a:pt x="3056191" y="-30441"/>
                      <a:pt x="3169805" y="24893"/>
                      <a:pt x="3272509" y="0"/>
                    </a:cubicBezTo>
                    <a:cubicBezTo>
                      <a:pt x="3394433" y="-16691"/>
                      <a:pt x="3540322" y="1629"/>
                      <a:pt x="3793540" y="0"/>
                    </a:cubicBezTo>
                    <a:cubicBezTo>
                      <a:pt x="4066751" y="3217"/>
                      <a:pt x="4207289" y="24899"/>
                      <a:pt x="4470880" y="0"/>
                    </a:cubicBezTo>
                    <a:cubicBezTo>
                      <a:pt x="4736352" y="-26445"/>
                      <a:pt x="4810639" y="11824"/>
                      <a:pt x="5070067" y="0"/>
                    </a:cubicBezTo>
                    <a:cubicBezTo>
                      <a:pt x="5320590" y="-23670"/>
                      <a:pt x="5310550" y="15376"/>
                      <a:pt x="5434788" y="0"/>
                    </a:cubicBezTo>
                    <a:cubicBezTo>
                      <a:pt x="5560498" y="-32831"/>
                      <a:pt x="5836094" y="-18181"/>
                      <a:pt x="5955819" y="0"/>
                    </a:cubicBezTo>
                    <a:cubicBezTo>
                      <a:pt x="6068499" y="4802"/>
                      <a:pt x="6162103" y="11882"/>
                      <a:pt x="6320541" y="0"/>
                    </a:cubicBezTo>
                    <a:cubicBezTo>
                      <a:pt x="6476895" y="-17448"/>
                      <a:pt x="6539015" y="15344"/>
                      <a:pt x="6607108" y="0"/>
                    </a:cubicBezTo>
                    <a:cubicBezTo>
                      <a:pt x="6655550" y="-8192"/>
                      <a:pt x="6935112" y="11178"/>
                      <a:pt x="7049985" y="0"/>
                    </a:cubicBezTo>
                    <a:cubicBezTo>
                      <a:pt x="7167906" y="10716"/>
                      <a:pt x="7221091" y="17980"/>
                      <a:pt x="7336552" y="0"/>
                    </a:cubicBezTo>
                    <a:cubicBezTo>
                      <a:pt x="7466096" y="-21054"/>
                      <a:pt x="7790119" y="24898"/>
                      <a:pt x="7909686" y="0"/>
                    </a:cubicBezTo>
                    <a:cubicBezTo>
                      <a:pt x="7963673" y="10260"/>
                      <a:pt x="8005757" y="48781"/>
                      <a:pt x="8003906" y="94219"/>
                    </a:cubicBezTo>
                    <a:cubicBezTo>
                      <a:pt x="8037452" y="219531"/>
                      <a:pt x="8006365" y="371408"/>
                      <a:pt x="8003906" y="471087"/>
                    </a:cubicBezTo>
                    <a:cubicBezTo>
                      <a:pt x="8005095" y="524167"/>
                      <a:pt x="7962330" y="550308"/>
                      <a:pt x="7909686" y="565307"/>
                    </a:cubicBezTo>
                    <a:cubicBezTo>
                      <a:pt x="7757179" y="513734"/>
                      <a:pt x="7486023" y="567051"/>
                      <a:pt x="7310500" y="565307"/>
                    </a:cubicBezTo>
                    <a:cubicBezTo>
                      <a:pt x="7101260" y="514601"/>
                      <a:pt x="6898732" y="590493"/>
                      <a:pt x="6633160" y="565307"/>
                    </a:cubicBezTo>
                    <a:cubicBezTo>
                      <a:pt x="6340498" y="579491"/>
                      <a:pt x="6310930" y="534157"/>
                      <a:pt x="6112129" y="565307"/>
                    </a:cubicBezTo>
                    <a:cubicBezTo>
                      <a:pt x="5888935" y="541111"/>
                      <a:pt x="5674341" y="559532"/>
                      <a:pt x="5434788" y="565307"/>
                    </a:cubicBezTo>
                    <a:cubicBezTo>
                      <a:pt x="5181972" y="543499"/>
                      <a:pt x="5293674" y="559314"/>
                      <a:pt x="5148221" y="565307"/>
                    </a:cubicBezTo>
                    <a:cubicBezTo>
                      <a:pt x="5010690" y="562479"/>
                      <a:pt x="4914090" y="536112"/>
                      <a:pt x="4783499" y="565307"/>
                    </a:cubicBezTo>
                    <a:cubicBezTo>
                      <a:pt x="4677453" y="581265"/>
                      <a:pt x="4468373" y="574988"/>
                      <a:pt x="4340623" y="565307"/>
                    </a:cubicBezTo>
                    <a:cubicBezTo>
                      <a:pt x="4215008" y="542465"/>
                      <a:pt x="4141941" y="555855"/>
                      <a:pt x="4054056" y="565307"/>
                    </a:cubicBezTo>
                    <a:cubicBezTo>
                      <a:pt x="3988146" y="545191"/>
                      <a:pt x="3626341" y="509113"/>
                      <a:pt x="3376715" y="565307"/>
                    </a:cubicBezTo>
                    <a:cubicBezTo>
                      <a:pt x="3131089" y="594791"/>
                      <a:pt x="2895831" y="553407"/>
                      <a:pt x="2777529" y="565307"/>
                    </a:cubicBezTo>
                    <a:cubicBezTo>
                      <a:pt x="2648975" y="586028"/>
                      <a:pt x="2524229" y="548872"/>
                      <a:pt x="2412807" y="565307"/>
                    </a:cubicBezTo>
                    <a:cubicBezTo>
                      <a:pt x="2287880" y="570243"/>
                      <a:pt x="1886111" y="583387"/>
                      <a:pt x="1735467" y="565307"/>
                    </a:cubicBezTo>
                    <a:cubicBezTo>
                      <a:pt x="1626285" y="559258"/>
                      <a:pt x="1413475" y="572923"/>
                      <a:pt x="1292591" y="565307"/>
                    </a:cubicBezTo>
                    <a:cubicBezTo>
                      <a:pt x="1110559" y="573408"/>
                      <a:pt x="887251" y="585121"/>
                      <a:pt x="693405" y="565307"/>
                    </a:cubicBezTo>
                    <a:cubicBezTo>
                      <a:pt x="473963" y="572654"/>
                      <a:pt x="318885" y="554399"/>
                      <a:pt x="94219" y="565307"/>
                    </a:cubicBezTo>
                    <a:cubicBezTo>
                      <a:pt x="32199" y="561883"/>
                      <a:pt x="-11335" y="535189"/>
                      <a:pt x="0" y="471087"/>
                    </a:cubicBezTo>
                    <a:cubicBezTo>
                      <a:pt x="12686" y="391415"/>
                      <a:pt x="-42260" y="229320"/>
                      <a:pt x="0" y="94219"/>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sd="3374639765">
                      <a:custGeom>
                        <a:avLst/>
                        <a:gdLst>
                          <a:gd name="connsiteX0" fmla="*/ 0 w 10671874"/>
                          <a:gd name="connsiteY0" fmla="*/ 125626 h 753742"/>
                          <a:gd name="connsiteX1" fmla="*/ 125626 w 10671874"/>
                          <a:gd name="connsiteY1" fmla="*/ 0 h 753742"/>
                          <a:gd name="connsiteX2" fmla="*/ 1028747 w 10671874"/>
                          <a:gd name="connsiteY2" fmla="*/ 0 h 753742"/>
                          <a:gd name="connsiteX3" fmla="*/ 1619248 w 10671874"/>
                          <a:gd name="connsiteY3" fmla="*/ 0 h 753742"/>
                          <a:gd name="connsiteX4" fmla="*/ 2001338 w 10671874"/>
                          <a:gd name="connsiteY4" fmla="*/ 0 h 753742"/>
                          <a:gd name="connsiteX5" fmla="*/ 2591840 w 10671874"/>
                          <a:gd name="connsiteY5" fmla="*/ 0 h 753742"/>
                          <a:gd name="connsiteX6" fmla="*/ 3078136 w 10671874"/>
                          <a:gd name="connsiteY6" fmla="*/ 0 h 753742"/>
                          <a:gd name="connsiteX7" fmla="*/ 3772844 w 10671874"/>
                          <a:gd name="connsiteY7" fmla="*/ 0 h 753742"/>
                          <a:gd name="connsiteX8" fmla="*/ 4363346 w 10671874"/>
                          <a:gd name="connsiteY8" fmla="*/ 0 h 753742"/>
                          <a:gd name="connsiteX9" fmla="*/ 5058054 w 10671874"/>
                          <a:gd name="connsiteY9" fmla="*/ 0 h 753742"/>
                          <a:gd name="connsiteX10" fmla="*/ 5961174 w 10671874"/>
                          <a:gd name="connsiteY10" fmla="*/ 0 h 753742"/>
                          <a:gd name="connsiteX11" fmla="*/ 6760089 w 10671874"/>
                          <a:gd name="connsiteY11" fmla="*/ 0 h 753742"/>
                          <a:gd name="connsiteX12" fmla="*/ 7246384 w 10671874"/>
                          <a:gd name="connsiteY12" fmla="*/ 0 h 753742"/>
                          <a:gd name="connsiteX13" fmla="*/ 7941092 w 10671874"/>
                          <a:gd name="connsiteY13" fmla="*/ 0 h 753742"/>
                          <a:gd name="connsiteX14" fmla="*/ 8427388 w 10671874"/>
                          <a:gd name="connsiteY14" fmla="*/ 0 h 753742"/>
                          <a:gd name="connsiteX15" fmla="*/ 8809478 w 10671874"/>
                          <a:gd name="connsiteY15" fmla="*/ 0 h 753742"/>
                          <a:gd name="connsiteX16" fmla="*/ 9399980 w 10671874"/>
                          <a:gd name="connsiteY16" fmla="*/ 0 h 753742"/>
                          <a:gd name="connsiteX17" fmla="*/ 9782069 w 10671874"/>
                          <a:gd name="connsiteY17" fmla="*/ 0 h 753742"/>
                          <a:gd name="connsiteX18" fmla="*/ 10546248 w 10671874"/>
                          <a:gd name="connsiteY18" fmla="*/ 0 h 753742"/>
                          <a:gd name="connsiteX19" fmla="*/ 10671874 w 10671874"/>
                          <a:gd name="connsiteY19" fmla="*/ 125626 h 753742"/>
                          <a:gd name="connsiteX20" fmla="*/ 10671874 w 10671874"/>
                          <a:gd name="connsiteY20" fmla="*/ 628116 h 753742"/>
                          <a:gd name="connsiteX21" fmla="*/ 10546248 w 10671874"/>
                          <a:gd name="connsiteY21" fmla="*/ 753742 h 753742"/>
                          <a:gd name="connsiteX22" fmla="*/ 9747334 w 10671874"/>
                          <a:gd name="connsiteY22" fmla="*/ 753742 h 753742"/>
                          <a:gd name="connsiteX23" fmla="*/ 8844213 w 10671874"/>
                          <a:gd name="connsiteY23" fmla="*/ 753742 h 753742"/>
                          <a:gd name="connsiteX24" fmla="*/ 8149505 w 10671874"/>
                          <a:gd name="connsiteY24" fmla="*/ 753742 h 753742"/>
                          <a:gd name="connsiteX25" fmla="*/ 7246384 w 10671874"/>
                          <a:gd name="connsiteY25" fmla="*/ 753742 h 753742"/>
                          <a:gd name="connsiteX26" fmla="*/ 6864295 w 10671874"/>
                          <a:gd name="connsiteY26" fmla="*/ 753742 h 753742"/>
                          <a:gd name="connsiteX27" fmla="*/ 6377999 w 10671874"/>
                          <a:gd name="connsiteY27" fmla="*/ 753742 h 753742"/>
                          <a:gd name="connsiteX28" fmla="*/ 5787497 w 10671874"/>
                          <a:gd name="connsiteY28" fmla="*/ 753742 h 753742"/>
                          <a:gd name="connsiteX29" fmla="*/ 5405408 w 10671874"/>
                          <a:gd name="connsiteY29" fmla="*/ 753742 h 753742"/>
                          <a:gd name="connsiteX30" fmla="*/ 4502287 w 10671874"/>
                          <a:gd name="connsiteY30" fmla="*/ 753742 h 753742"/>
                          <a:gd name="connsiteX31" fmla="*/ 3703373 w 10671874"/>
                          <a:gd name="connsiteY31" fmla="*/ 753742 h 753742"/>
                          <a:gd name="connsiteX32" fmla="*/ 3217077 w 10671874"/>
                          <a:gd name="connsiteY32" fmla="*/ 753742 h 753742"/>
                          <a:gd name="connsiteX33" fmla="*/ 2313957 w 10671874"/>
                          <a:gd name="connsiteY33" fmla="*/ 753742 h 753742"/>
                          <a:gd name="connsiteX34" fmla="*/ 1723455 w 10671874"/>
                          <a:gd name="connsiteY34" fmla="*/ 753742 h 753742"/>
                          <a:gd name="connsiteX35" fmla="*/ 924540 w 10671874"/>
                          <a:gd name="connsiteY35" fmla="*/ 753742 h 753742"/>
                          <a:gd name="connsiteX36" fmla="*/ 125626 w 10671874"/>
                          <a:gd name="connsiteY36" fmla="*/ 753742 h 753742"/>
                          <a:gd name="connsiteX37" fmla="*/ 0 w 10671874"/>
                          <a:gd name="connsiteY37" fmla="*/ 628116 h 753742"/>
                          <a:gd name="connsiteX38" fmla="*/ 0 w 10671874"/>
                          <a:gd name="connsiteY38" fmla="*/ 125626 h 75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71874" h="753742" fill="none" extrusionOk="0">
                            <a:moveTo>
                              <a:pt x="0" y="125626"/>
                            </a:moveTo>
                            <a:cubicBezTo>
                              <a:pt x="13170" y="63248"/>
                              <a:pt x="49956" y="-2174"/>
                              <a:pt x="125626" y="0"/>
                            </a:cubicBezTo>
                            <a:cubicBezTo>
                              <a:pt x="513155" y="-7908"/>
                              <a:pt x="829926" y="12705"/>
                              <a:pt x="1028747" y="0"/>
                            </a:cubicBezTo>
                            <a:cubicBezTo>
                              <a:pt x="1227568" y="-12705"/>
                              <a:pt x="1363269" y="-5786"/>
                              <a:pt x="1619248" y="0"/>
                            </a:cubicBezTo>
                            <a:cubicBezTo>
                              <a:pt x="1875227" y="5786"/>
                              <a:pt x="1891148" y="-5981"/>
                              <a:pt x="2001338" y="0"/>
                            </a:cubicBezTo>
                            <a:cubicBezTo>
                              <a:pt x="2111528" y="5981"/>
                              <a:pt x="2323808" y="28831"/>
                              <a:pt x="2591840" y="0"/>
                            </a:cubicBezTo>
                            <a:cubicBezTo>
                              <a:pt x="2859872" y="-28831"/>
                              <a:pt x="2887535" y="11131"/>
                              <a:pt x="3078136" y="0"/>
                            </a:cubicBezTo>
                            <a:cubicBezTo>
                              <a:pt x="3268737" y="-11131"/>
                              <a:pt x="3474199" y="12072"/>
                              <a:pt x="3772844" y="0"/>
                            </a:cubicBezTo>
                            <a:cubicBezTo>
                              <a:pt x="4071489" y="-12072"/>
                              <a:pt x="4230380" y="27825"/>
                              <a:pt x="4363346" y="0"/>
                            </a:cubicBezTo>
                            <a:cubicBezTo>
                              <a:pt x="4496312" y="-27825"/>
                              <a:pt x="4716360" y="-889"/>
                              <a:pt x="5058054" y="0"/>
                            </a:cubicBezTo>
                            <a:cubicBezTo>
                              <a:pt x="5399748" y="889"/>
                              <a:pt x="5599576" y="28978"/>
                              <a:pt x="5961174" y="0"/>
                            </a:cubicBezTo>
                            <a:cubicBezTo>
                              <a:pt x="6322772" y="-28978"/>
                              <a:pt x="6427427" y="31244"/>
                              <a:pt x="6760089" y="0"/>
                            </a:cubicBezTo>
                            <a:cubicBezTo>
                              <a:pt x="7092751" y="-31244"/>
                              <a:pt x="7088695" y="17395"/>
                              <a:pt x="7246384" y="0"/>
                            </a:cubicBezTo>
                            <a:cubicBezTo>
                              <a:pt x="7404073" y="-17395"/>
                              <a:pt x="7794491" y="-12407"/>
                              <a:pt x="7941092" y="0"/>
                            </a:cubicBezTo>
                            <a:cubicBezTo>
                              <a:pt x="8087693" y="12407"/>
                              <a:pt x="8216296" y="22427"/>
                              <a:pt x="8427388" y="0"/>
                            </a:cubicBezTo>
                            <a:cubicBezTo>
                              <a:pt x="8638480" y="-22427"/>
                              <a:pt x="8722296" y="4649"/>
                              <a:pt x="8809478" y="0"/>
                            </a:cubicBezTo>
                            <a:cubicBezTo>
                              <a:pt x="8896660" y="-4649"/>
                              <a:pt x="9241543" y="8853"/>
                              <a:pt x="9399980" y="0"/>
                            </a:cubicBezTo>
                            <a:cubicBezTo>
                              <a:pt x="9558417" y="-8853"/>
                              <a:pt x="9648541" y="16107"/>
                              <a:pt x="9782069" y="0"/>
                            </a:cubicBezTo>
                            <a:cubicBezTo>
                              <a:pt x="9915597" y="-16107"/>
                              <a:pt x="10377207" y="32765"/>
                              <a:pt x="10546248" y="0"/>
                            </a:cubicBezTo>
                            <a:cubicBezTo>
                              <a:pt x="10620987" y="-365"/>
                              <a:pt x="10676302" y="52451"/>
                              <a:pt x="10671874" y="125626"/>
                            </a:cubicBezTo>
                            <a:cubicBezTo>
                              <a:pt x="10695296" y="278711"/>
                              <a:pt x="10678563" y="504161"/>
                              <a:pt x="10671874" y="628116"/>
                            </a:cubicBezTo>
                            <a:cubicBezTo>
                              <a:pt x="10662683" y="705076"/>
                              <a:pt x="10620703" y="747959"/>
                              <a:pt x="10546248" y="753742"/>
                            </a:cubicBezTo>
                            <a:cubicBezTo>
                              <a:pt x="10307747" y="720677"/>
                              <a:pt x="9996289" y="785541"/>
                              <a:pt x="9747334" y="753742"/>
                            </a:cubicBezTo>
                            <a:cubicBezTo>
                              <a:pt x="9498379" y="721943"/>
                              <a:pt x="9228910" y="730840"/>
                              <a:pt x="8844213" y="753742"/>
                            </a:cubicBezTo>
                            <a:cubicBezTo>
                              <a:pt x="8459516" y="776644"/>
                              <a:pt x="8414182" y="727882"/>
                              <a:pt x="8149505" y="753742"/>
                            </a:cubicBezTo>
                            <a:cubicBezTo>
                              <a:pt x="7884828" y="779602"/>
                              <a:pt x="7577226" y="785435"/>
                              <a:pt x="7246384" y="753742"/>
                            </a:cubicBezTo>
                            <a:cubicBezTo>
                              <a:pt x="6915542" y="722049"/>
                              <a:pt x="7055007" y="758645"/>
                              <a:pt x="6864295" y="753742"/>
                            </a:cubicBezTo>
                            <a:cubicBezTo>
                              <a:pt x="6673583" y="748839"/>
                              <a:pt x="6522909" y="729551"/>
                              <a:pt x="6377999" y="753742"/>
                            </a:cubicBezTo>
                            <a:cubicBezTo>
                              <a:pt x="6233089" y="777933"/>
                              <a:pt x="5967878" y="769960"/>
                              <a:pt x="5787497" y="753742"/>
                            </a:cubicBezTo>
                            <a:cubicBezTo>
                              <a:pt x="5607116" y="737524"/>
                              <a:pt x="5508211" y="736224"/>
                              <a:pt x="5405408" y="753742"/>
                            </a:cubicBezTo>
                            <a:cubicBezTo>
                              <a:pt x="5302605" y="771260"/>
                              <a:pt x="4789903" y="726414"/>
                              <a:pt x="4502287" y="753742"/>
                            </a:cubicBezTo>
                            <a:cubicBezTo>
                              <a:pt x="4214671" y="781070"/>
                              <a:pt x="3871513" y="745689"/>
                              <a:pt x="3703373" y="753742"/>
                            </a:cubicBezTo>
                            <a:cubicBezTo>
                              <a:pt x="3535233" y="761795"/>
                              <a:pt x="3352282" y="762461"/>
                              <a:pt x="3217077" y="753742"/>
                            </a:cubicBezTo>
                            <a:cubicBezTo>
                              <a:pt x="3081872" y="745023"/>
                              <a:pt x="2495001" y="780667"/>
                              <a:pt x="2313957" y="753742"/>
                            </a:cubicBezTo>
                            <a:cubicBezTo>
                              <a:pt x="2132913" y="726817"/>
                              <a:pt x="1919460" y="775935"/>
                              <a:pt x="1723455" y="753742"/>
                            </a:cubicBezTo>
                            <a:cubicBezTo>
                              <a:pt x="1527450" y="731549"/>
                              <a:pt x="1223129" y="763794"/>
                              <a:pt x="924540" y="753742"/>
                            </a:cubicBezTo>
                            <a:cubicBezTo>
                              <a:pt x="625952" y="743690"/>
                              <a:pt x="451143" y="757579"/>
                              <a:pt x="125626" y="753742"/>
                            </a:cubicBezTo>
                            <a:cubicBezTo>
                              <a:pt x="51372" y="751808"/>
                              <a:pt x="-6746" y="698527"/>
                              <a:pt x="0" y="628116"/>
                            </a:cubicBezTo>
                            <a:cubicBezTo>
                              <a:pt x="23322" y="519500"/>
                              <a:pt x="-14135" y="306309"/>
                              <a:pt x="0" y="125626"/>
                            </a:cubicBezTo>
                            <a:close/>
                          </a:path>
                          <a:path w="10671874" h="753742" stroke="0" extrusionOk="0">
                            <a:moveTo>
                              <a:pt x="0" y="125626"/>
                            </a:moveTo>
                            <a:cubicBezTo>
                              <a:pt x="2671" y="55797"/>
                              <a:pt x="55861" y="15634"/>
                              <a:pt x="125626" y="0"/>
                            </a:cubicBezTo>
                            <a:cubicBezTo>
                              <a:pt x="295816" y="-5681"/>
                              <a:pt x="369124" y="12247"/>
                              <a:pt x="507715" y="0"/>
                            </a:cubicBezTo>
                            <a:cubicBezTo>
                              <a:pt x="646306" y="-12247"/>
                              <a:pt x="793939" y="6218"/>
                              <a:pt x="889805" y="0"/>
                            </a:cubicBezTo>
                            <a:cubicBezTo>
                              <a:pt x="985671" y="-6218"/>
                              <a:pt x="1208110" y="-18739"/>
                              <a:pt x="1480307" y="0"/>
                            </a:cubicBezTo>
                            <a:cubicBezTo>
                              <a:pt x="1752504" y="18739"/>
                              <a:pt x="2077757" y="6413"/>
                              <a:pt x="2383427" y="0"/>
                            </a:cubicBezTo>
                            <a:cubicBezTo>
                              <a:pt x="2689097" y="-6413"/>
                              <a:pt x="2619641" y="14101"/>
                              <a:pt x="2765517" y="0"/>
                            </a:cubicBezTo>
                            <a:cubicBezTo>
                              <a:pt x="2911393" y="-14101"/>
                              <a:pt x="3049251" y="2561"/>
                              <a:pt x="3251813" y="0"/>
                            </a:cubicBezTo>
                            <a:cubicBezTo>
                              <a:pt x="3454375" y="-2561"/>
                              <a:pt x="3559100" y="12711"/>
                              <a:pt x="3738108" y="0"/>
                            </a:cubicBezTo>
                            <a:cubicBezTo>
                              <a:pt x="3917117" y="-12711"/>
                              <a:pt x="4201056" y="-7680"/>
                              <a:pt x="4328610" y="0"/>
                            </a:cubicBezTo>
                            <a:cubicBezTo>
                              <a:pt x="4456164" y="7680"/>
                              <a:pt x="4723999" y="27786"/>
                              <a:pt x="5023318" y="0"/>
                            </a:cubicBezTo>
                            <a:cubicBezTo>
                              <a:pt x="5322637" y="-27786"/>
                              <a:pt x="5225710" y="-2121"/>
                              <a:pt x="5405408" y="0"/>
                            </a:cubicBezTo>
                            <a:cubicBezTo>
                              <a:pt x="5585106" y="2121"/>
                              <a:pt x="5741719" y="24007"/>
                              <a:pt x="5891704" y="0"/>
                            </a:cubicBezTo>
                            <a:cubicBezTo>
                              <a:pt x="6041689" y="-24007"/>
                              <a:pt x="6345879" y="37542"/>
                              <a:pt x="6690618" y="0"/>
                            </a:cubicBezTo>
                            <a:cubicBezTo>
                              <a:pt x="7035357" y="-37542"/>
                              <a:pt x="7304788" y="-20326"/>
                              <a:pt x="7489532" y="0"/>
                            </a:cubicBezTo>
                            <a:cubicBezTo>
                              <a:pt x="7674276" y="20326"/>
                              <a:pt x="8161187" y="-26730"/>
                              <a:pt x="8392653" y="0"/>
                            </a:cubicBezTo>
                            <a:cubicBezTo>
                              <a:pt x="8624119" y="26730"/>
                              <a:pt x="8961218" y="-15400"/>
                              <a:pt x="9295773" y="0"/>
                            </a:cubicBezTo>
                            <a:cubicBezTo>
                              <a:pt x="9630328" y="15400"/>
                              <a:pt x="9530682" y="-4700"/>
                              <a:pt x="9677863" y="0"/>
                            </a:cubicBezTo>
                            <a:cubicBezTo>
                              <a:pt x="9825044" y="4700"/>
                              <a:pt x="10116049" y="29435"/>
                              <a:pt x="10546248" y="0"/>
                            </a:cubicBezTo>
                            <a:cubicBezTo>
                              <a:pt x="10631356" y="-1951"/>
                              <a:pt x="10679255" y="58613"/>
                              <a:pt x="10671874" y="125626"/>
                            </a:cubicBezTo>
                            <a:cubicBezTo>
                              <a:pt x="10685823" y="263201"/>
                              <a:pt x="10664786" y="478848"/>
                              <a:pt x="10671874" y="628116"/>
                            </a:cubicBezTo>
                            <a:cubicBezTo>
                              <a:pt x="10665558" y="699930"/>
                              <a:pt x="10620426" y="752278"/>
                              <a:pt x="10546248" y="753742"/>
                            </a:cubicBezTo>
                            <a:cubicBezTo>
                              <a:pt x="10370083" y="735841"/>
                              <a:pt x="10294120" y="742326"/>
                              <a:pt x="10164159" y="753742"/>
                            </a:cubicBezTo>
                            <a:cubicBezTo>
                              <a:pt x="10034198" y="765158"/>
                              <a:pt x="9669875" y="763014"/>
                              <a:pt x="9469450" y="753742"/>
                            </a:cubicBezTo>
                            <a:cubicBezTo>
                              <a:pt x="9269025" y="744470"/>
                              <a:pt x="9003117" y="778848"/>
                              <a:pt x="8878948" y="753742"/>
                            </a:cubicBezTo>
                            <a:cubicBezTo>
                              <a:pt x="8754779" y="728636"/>
                              <a:pt x="8624007" y="757803"/>
                              <a:pt x="8392653" y="753742"/>
                            </a:cubicBezTo>
                            <a:cubicBezTo>
                              <a:pt x="8161299" y="749681"/>
                              <a:pt x="8104607" y="744964"/>
                              <a:pt x="7906357" y="753742"/>
                            </a:cubicBezTo>
                            <a:cubicBezTo>
                              <a:pt x="7708107" y="762520"/>
                              <a:pt x="7593334" y="736822"/>
                              <a:pt x="7315855" y="753742"/>
                            </a:cubicBezTo>
                            <a:cubicBezTo>
                              <a:pt x="7038376" y="770662"/>
                              <a:pt x="6756831" y="749385"/>
                              <a:pt x="6516941" y="753742"/>
                            </a:cubicBezTo>
                            <a:cubicBezTo>
                              <a:pt x="6277051" y="758099"/>
                              <a:pt x="6242196" y="743908"/>
                              <a:pt x="6030645" y="753742"/>
                            </a:cubicBezTo>
                            <a:cubicBezTo>
                              <a:pt x="5819094" y="763576"/>
                              <a:pt x="5320827" y="736121"/>
                              <a:pt x="5127525" y="753742"/>
                            </a:cubicBezTo>
                            <a:cubicBezTo>
                              <a:pt x="4934223" y="771363"/>
                              <a:pt x="4406321" y="709945"/>
                              <a:pt x="4224404" y="753742"/>
                            </a:cubicBezTo>
                            <a:cubicBezTo>
                              <a:pt x="4042487" y="797539"/>
                              <a:pt x="3866715" y="744207"/>
                              <a:pt x="3738108" y="753742"/>
                            </a:cubicBezTo>
                            <a:cubicBezTo>
                              <a:pt x="3609501" y="763277"/>
                              <a:pt x="3536698" y="758050"/>
                              <a:pt x="3356019" y="753742"/>
                            </a:cubicBezTo>
                            <a:cubicBezTo>
                              <a:pt x="3175340" y="749434"/>
                              <a:pt x="2972722" y="723549"/>
                              <a:pt x="2661311" y="753742"/>
                            </a:cubicBezTo>
                            <a:cubicBezTo>
                              <a:pt x="2349900" y="783935"/>
                              <a:pt x="2391910" y="759424"/>
                              <a:pt x="2175015" y="753742"/>
                            </a:cubicBezTo>
                            <a:cubicBezTo>
                              <a:pt x="1958120" y="748060"/>
                              <a:pt x="1614110" y="753851"/>
                              <a:pt x="1376101" y="753742"/>
                            </a:cubicBezTo>
                            <a:cubicBezTo>
                              <a:pt x="1138092" y="753633"/>
                              <a:pt x="1084169" y="760995"/>
                              <a:pt x="994011" y="753742"/>
                            </a:cubicBezTo>
                            <a:cubicBezTo>
                              <a:pt x="903853" y="746490"/>
                              <a:pt x="489526" y="762147"/>
                              <a:pt x="125626" y="753742"/>
                            </a:cubicBezTo>
                            <a:cubicBezTo>
                              <a:pt x="59860" y="758215"/>
                              <a:pt x="250" y="691066"/>
                              <a:pt x="0" y="628116"/>
                            </a:cubicBezTo>
                            <a:cubicBezTo>
                              <a:pt x="11414" y="431989"/>
                              <a:pt x="-9257" y="304388"/>
                              <a:pt x="0" y="12562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23" name="Hình ảnh 22">
                <a:extLst>
                  <a:ext uri="{FF2B5EF4-FFF2-40B4-BE49-F238E27FC236}">
                    <a16:creationId xmlns:a16="http://schemas.microsoft.com/office/drawing/2014/main" id="{4BBF9D39-27B3-2FA5-FF6B-721ABEFBB78B}"/>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19" name="Hộp Văn bản 18">
              <a:extLst>
                <a:ext uri="{FF2B5EF4-FFF2-40B4-BE49-F238E27FC236}">
                  <a16:creationId xmlns:a16="http://schemas.microsoft.com/office/drawing/2014/main" id="{C3162FBD-27AB-9F7E-339F-604B45259102}"/>
                </a:ext>
              </a:extLst>
            </p:cNvPr>
            <p:cNvSpPr txBox="1"/>
            <p:nvPr/>
          </p:nvSpPr>
          <p:spPr>
            <a:xfrm>
              <a:off x="858393" y="2901255"/>
              <a:ext cx="8200328" cy="500090"/>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Vì sao tác giả nói vùng ngoại ô mang vẻ đẹp bình dị? </a:t>
              </a:r>
            </a:p>
          </p:txBody>
        </p:sp>
      </p:grpSp>
      <p:sp>
        <p:nvSpPr>
          <p:cNvPr id="2" name="Rectangle: Rounded Corners 1">
            <a:extLst>
              <a:ext uri="{FF2B5EF4-FFF2-40B4-BE49-F238E27FC236}">
                <a16:creationId xmlns:a16="http://schemas.microsoft.com/office/drawing/2014/main" id="{C4E34148-24E0-8231-C7C5-9AC3AAEC5C65}"/>
              </a:ext>
            </a:extLst>
          </p:cNvPr>
          <p:cNvSpPr/>
          <p:nvPr/>
        </p:nvSpPr>
        <p:spPr>
          <a:xfrm>
            <a:off x="375920" y="3048000"/>
            <a:ext cx="3434080" cy="20320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Tác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giả</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nói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vùng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ngoại</a:t>
            </a:r>
            <a:r>
              <a:rPr lang="en-US" sz="2800" b="1" dirty="0">
                <a:solidFill>
                  <a:srgbClr val="002060"/>
                </a:solidFill>
                <a:latin typeface="Cambria" panose="02040503050406030204" pitchFamily="18" charset="0"/>
                <a:ea typeface="Cambria" panose="02040503050406030204" pitchFamily="18" charset="0"/>
              </a:rPr>
              <a:t> ô </a:t>
            </a:r>
            <a:r>
              <a:rPr lang="en-US" sz="2800" b="1" dirty="0" err="1">
                <a:solidFill>
                  <a:srgbClr val="002060"/>
                </a:solidFill>
                <a:latin typeface="Cambria" panose="02040503050406030204" pitchFamily="18" charset="0"/>
                <a:ea typeface="Cambria" panose="02040503050406030204" pitchFamily="18" charset="0"/>
              </a:rPr>
              <a:t>mang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vẻ</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đẹp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bình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dị</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bởi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vì</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những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cảnh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vật</a:t>
            </a:r>
            <a:endParaRPr lang="en-US" sz="2800" b="1" dirty="0">
              <a:solidFill>
                <a:srgbClr val="002060"/>
              </a:solidFill>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a16="http://schemas.microsoft.com/office/drawing/2014/main" id="{3250A1BB-00DD-84A2-3A5A-0EB826DC436C}"/>
              </a:ext>
            </a:extLst>
          </p:cNvPr>
          <p:cNvCxnSpPr>
            <a:cxnSpLocks/>
            <a:stCxn id="2" idx="3"/>
            <a:endCxn id="5" idx="1"/>
          </p:cNvCxnSpPr>
          <p:nvPr/>
        </p:nvCxnSpPr>
        <p:spPr>
          <a:xfrm flipV="1">
            <a:off x="3810000" y="2326640"/>
            <a:ext cx="609600" cy="173736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613784F9-C366-29F3-45E1-4750E757DD7E}"/>
              </a:ext>
            </a:extLst>
          </p:cNvPr>
          <p:cNvSpPr/>
          <p:nvPr/>
        </p:nvSpPr>
        <p:spPr>
          <a:xfrm>
            <a:off x="4419600" y="1849120"/>
            <a:ext cx="4927600" cy="95504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C</a:t>
            </a:r>
            <a:r>
              <a:rPr lang="vi-VN" sz="3200" dirty="0">
                <a:latin typeface="Cambria" panose="02040503050406030204" pitchFamily="18" charset="0"/>
                <a:ea typeface="Cambria" panose="02040503050406030204" pitchFamily="18" charset="0"/>
              </a:rPr>
              <a:t>on kênh nước trong vắt</a:t>
            </a:r>
            <a:endParaRPr lang="en-US" sz="3200" dirty="0">
              <a:latin typeface="Cambria" panose="02040503050406030204" pitchFamily="18" charset="0"/>
              <a:ea typeface="Cambria" panose="02040503050406030204" pitchFamily="18" charset="0"/>
            </a:endParaRPr>
          </a:p>
        </p:txBody>
      </p:sp>
      <p:cxnSp>
        <p:nvCxnSpPr>
          <p:cNvPr id="8" name="Straight Connector 7">
            <a:extLst>
              <a:ext uri="{FF2B5EF4-FFF2-40B4-BE49-F238E27FC236}">
                <a16:creationId xmlns:a16="http://schemas.microsoft.com/office/drawing/2014/main" id="{1E921065-84CD-CFAC-72F1-20148B630B11}"/>
              </a:ext>
            </a:extLst>
          </p:cNvPr>
          <p:cNvCxnSpPr>
            <a:cxnSpLocks/>
            <a:stCxn id="2" idx="3"/>
            <a:endCxn id="9" idx="1"/>
          </p:cNvCxnSpPr>
          <p:nvPr/>
        </p:nvCxnSpPr>
        <p:spPr>
          <a:xfrm flipV="1">
            <a:off x="3810000" y="3657600"/>
            <a:ext cx="863600" cy="40640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D668C6C3-D092-65C1-9A19-DA836AF95DC7}"/>
              </a:ext>
            </a:extLst>
          </p:cNvPr>
          <p:cNvSpPr/>
          <p:nvPr/>
        </p:nvSpPr>
        <p:spPr>
          <a:xfrm>
            <a:off x="4673600" y="3180080"/>
            <a:ext cx="5882640" cy="95504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D</a:t>
            </a:r>
            <a:r>
              <a:rPr lang="vi-VN" sz="3200" dirty="0">
                <a:latin typeface="Cambria" panose="02040503050406030204" pitchFamily="18" charset="0"/>
                <a:ea typeface="Cambria" panose="02040503050406030204" pitchFamily="18" charset="0"/>
              </a:rPr>
              <a:t>ải cỏ xanh êm như tấm thảm</a:t>
            </a:r>
            <a:endParaRPr lang="en-US" sz="3200" dirty="0">
              <a:latin typeface="Cambria" panose="02040503050406030204" pitchFamily="18" charset="0"/>
              <a:ea typeface="Cambria" panose="02040503050406030204" pitchFamily="18" charset="0"/>
            </a:endParaRPr>
          </a:p>
        </p:txBody>
      </p:sp>
      <p:cxnSp>
        <p:nvCxnSpPr>
          <p:cNvPr id="14" name="Straight Connector 13">
            <a:extLst>
              <a:ext uri="{FF2B5EF4-FFF2-40B4-BE49-F238E27FC236}">
                <a16:creationId xmlns:a16="http://schemas.microsoft.com/office/drawing/2014/main" id="{8977EF7C-94FB-5523-9A41-1EB13F41B9E4}"/>
              </a:ext>
            </a:extLst>
          </p:cNvPr>
          <p:cNvCxnSpPr>
            <a:cxnSpLocks/>
            <a:stCxn id="2" idx="3"/>
            <a:endCxn id="15" idx="1"/>
          </p:cNvCxnSpPr>
          <p:nvPr/>
        </p:nvCxnSpPr>
        <p:spPr>
          <a:xfrm>
            <a:off x="3810000" y="4064000"/>
            <a:ext cx="965200" cy="77216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1B95491B-91B7-4570-A37E-511D7561D828}"/>
              </a:ext>
            </a:extLst>
          </p:cNvPr>
          <p:cNvSpPr/>
          <p:nvPr/>
        </p:nvSpPr>
        <p:spPr>
          <a:xfrm>
            <a:off x="4775200" y="4358640"/>
            <a:ext cx="6969760" cy="95504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Cambria" panose="02040503050406030204" pitchFamily="18" charset="0"/>
                <a:ea typeface="Cambria" panose="02040503050406030204" pitchFamily="18" charset="0"/>
              </a:rPr>
              <a:t>Ruộng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rau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muống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hoa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rau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muống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tím</a:t>
            </a:r>
            <a:endParaRPr lang="en-US" sz="3200" dirty="0">
              <a:latin typeface="Cambria" panose="02040503050406030204" pitchFamily="18" charset="0"/>
              <a:ea typeface="Cambria" panose="02040503050406030204" pitchFamily="18" charset="0"/>
            </a:endParaRPr>
          </a:p>
        </p:txBody>
      </p:sp>
      <p:cxnSp>
        <p:nvCxnSpPr>
          <p:cNvPr id="18" name="Straight Connector 17">
            <a:extLst>
              <a:ext uri="{FF2B5EF4-FFF2-40B4-BE49-F238E27FC236}">
                <a16:creationId xmlns:a16="http://schemas.microsoft.com/office/drawing/2014/main" id="{FACD7C58-C380-FC0D-6038-77ABFF4E0206}"/>
              </a:ext>
            </a:extLst>
          </p:cNvPr>
          <p:cNvCxnSpPr>
            <a:cxnSpLocks/>
            <a:endCxn id="20" idx="1"/>
          </p:cNvCxnSpPr>
          <p:nvPr/>
        </p:nvCxnSpPr>
        <p:spPr>
          <a:xfrm>
            <a:off x="3840480" y="4145280"/>
            <a:ext cx="1066800" cy="182880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3BCF394A-869A-9EAC-DB10-FD2FCE8824D5}"/>
              </a:ext>
            </a:extLst>
          </p:cNvPr>
          <p:cNvSpPr/>
          <p:nvPr/>
        </p:nvSpPr>
        <p:spPr>
          <a:xfrm>
            <a:off x="4907280" y="5496560"/>
            <a:ext cx="6543040" cy="95504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Cambria" panose="02040503050406030204" pitchFamily="18" charset="0"/>
                <a:ea typeface="Cambria" panose="02040503050406030204" pitchFamily="18" charset="0"/>
              </a:rPr>
              <a:t>Những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rặng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tre</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xanh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cánh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đồng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lúa</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61867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down)">
                                      <p:cBhvr>
                                        <p:cTn id="36" dur="500"/>
                                        <p:tgtEl>
                                          <p:spTgt spid="20"/>
                                        </p:tgtEl>
                                      </p:cBhvr>
                                    </p:animEffect>
                                  </p:childTnLst>
                                </p:cTn>
                              </p:par>
                              <p:par>
                                <p:cTn id="37" presetID="22" presetClass="entr" presetSubtype="4"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9" grpId="0" animBg="1"/>
      <p:bldP spid="15" grpId="0" animBg="1"/>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809530" y="1910053"/>
            <a:ext cx="10778588" cy="4643147"/>
          </a:xfrm>
          <a:custGeom>
            <a:avLst/>
            <a:gdLst>
              <a:gd name="connsiteX0" fmla="*/ 0 w 10778588"/>
              <a:gd name="connsiteY0" fmla="*/ 463014 h 4643147"/>
              <a:gd name="connsiteX1" fmla="*/ 363225 w 10778588"/>
              <a:gd name="connsiteY1" fmla="*/ 0 h 4643147"/>
              <a:gd name="connsiteX2" fmla="*/ 10415362 w 10778588"/>
              <a:gd name="connsiteY2" fmla="*/ 0 h 4643147"/>
              <a:gd name="connsiteX3" fmla="*/ 10778588 w 10778588"/>
              <a:gd name="connsiteY3" fmla="*/ 463014 h 4643147"/>
              <a:gd name="connsiteX4" fmla="*/ 10778588 w 10778588"/>
              <a:gd name="connsiteY4" fmla="*/ 4180132 h 4643147"/>
              <a:gd name="connsiteX5" fmla="*/ 10415362 w 10778588"/>
              <a:gd name="connsiteY5" fmla="*/ 4643147 h 4643147"/>
              <a:gd name="connsiteX6" fmla="*/ 363225 w 10778588"/>
              <a:gd name="connsiteY6" fmla="*/ 4643147 h 4643147"/>
              <a:gd name="connsiteX7" fmla="*/ 0 w 10778588"/>
              <a:gd name="connsiteY7" fmla="*/ 4180132 h 4643147"/>
              <a:gd name="connsiteX8" fmla="*/ 0 w 10778588"/>
              <a:gd name="connsiteY8" fmla="*/ 463014 h 4643147"/>
              <a:gd name="connsiteX0" fmla="*/ 0 w 10778588"/>
              <a:gd name="connsiteY0" fmla="*/ 463014 h 4643147"/>
              <a:gd name="connsiteX1" fmla="*/ 363225 w 10778588"/>
              <a:gd name="connsiteY1" fmla="*/ 0 h 4643147"/>
              <a:gd name="connsiteX2" fmla="*/ 10415362 w 10778588"/>
              <a:gd name="connsiteY2" fmla="*/ 0 h 4643147"/>
              <a:gd name="connsiteX3" fmla="*/ 10778588 w 10778588"/>
              <a:gd name="connsiteY3" fmla="*/ 463014 h 4643147"/>
              <a:gd name="connsiteX4" fmla="*/ 10778588 w 10778588"/>
              <a:gd name="connsiteY4" fmla="*/ 4180132 h 4643147"/>
              <a:gd name="connsiteX5" fmla="*/ 10415362 w 10778588"/>
              <a:gd name="connsiteY5" fmla="*/ 4643147 h 4643147"/>
              <a:gd name="connsiteX6" fmla="*/ 363225 w 10778588"/>
              <a:gd name="connsiteY6" fmla="*/ 4643147 h 4643147"/>
              <a:gd name="connsiteX7" fmla="*/ 0 w 10778588"/>
              <a:gd name="connsiteY7" fmla="*/ 4180132 h 4643147"/>
              <a:gd name="connsiteX8" fmla="*/ 0 w 10778588"/>
              <a:gd name="connsiteY8" fmla="*/ 463014 h 4643147"/>
              <a:gd name="connsiteX0" fmla="*/ 0 w 10778588"/>
              <a:gd name="connsiteY0" fmla="*/ 463014 h 4643147"/>
              <a:gd name="connsiteX1" fmla="*/ 363225 w 10778588"/>
              <a:gd name="connsiteY1" fmla="*/ 0 h 4643147"/>
              <a:gd name="connsiteX2" fmla="*/ 10415362 w 10778588"/>
              <a:gd name="connsiteY2" fmla="*/ 0 h 4643147"/>
              <a:gd name="connsiteX3" fmla="*/ 10778588 w 10778588"/>
              <a:gd name="connsiteY3" fmla="*/ 463014 h 4643147"/>
              <a:gd name="connsiteX4" fmla="*/ 10778588 w 10778588"/>
              <a:gd name="connsiteY4" fmla="*/ 4180132 h 4643147"/>
              <a:gd name="connsiteX5" fmla="*/ 10415362 w 10778588"/>
              <a:gd name="connsiteY5" fmla="*/ 4643147 h 4643147"/>
              <a:gd name="connsiteX6" fmla="*/ 363225 w 10778588"/>
              <a:gd name="connsiteY6" fmla="*/ 4643147 h 4643147"/>
              <a:gd name="connsiteX7" fmla="*/ 0 w 10778588"/>
              <a:gd name="connsiteY7" fmla="*/ 4180132 h 4643147"/>
              <a:gd name="connsiteX8" fmla="*/ 0 w 10778588"/>
              <a:gd name="connsiteY8" fmla="*/ 463014 h 4643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8588" h="4643147" fill="none" extrusionOk="0">
                <a:moveTo>
                  <a:pt x="0" y="463014"/>
                </a:moveTo>
                <a:cubicBezTo>
                  <a:pt x="2674" y="288641"/>
                  <a:pt x="201058" y="70991"/>
                  <a:pt x="363225" y="0"/>
                </a:cubicBezTo>
                <a:cubicBezTo>
                  <a:pt x="1689240" y="165994"/>
                  <a:pt x="7004360" y="1270226"/>
                  <a:pt x="10415362" y="0"/>
                </a:cubicBezTo>
                <a:cubicBezTo>
                  <a:pt x="10605691" y="-76286"/>
                  <a:pt x="10689460" y="177182"/>
                  <a:pt x="10778588" y="463014"/>
                </a:cubicBezTo>
                <a:cubicBezTo>
                  <a:pt x="11024172" y="2003713"/>
                  <a:pt x="10561605" y="3171616"/>
                  <a:pt x="10778588" y="4180132"/>
                </a:cubicBezTo>
                <a:cubicBezTo>
                  <a:pt x="10788689" y="4380440"/>
                  <a:pt x="10559399" y="4571546"/>
                  <a:pt x="10415362" y="4643147"/>
                </a:cubicBezTo>
                <a:cubicBezTo>
                  <a:pt x="8745686" y="4898973"/>
                  <a:pt x="3882769" y="5174909"/>
                  <a:pt x="363225" y="4643147"/>
                </a:cubicBezTo>
                <a:cubicBezTo>
                  <a:pt x="256304" y="4631828"/>
                  <a:pt x="-92339" y="4455672"/>
                  <a:pt x="0" y="4180132"/>
                </a:cubicBezTo>
                <a:cubicBezTo>
                  <a:pt x="169750" y="3467024"/>
                  <a:pt x="-26408" y="1140650"/>
                  <a:pt x="0" y="463014"/>
                </a:cubicBezTo>
                <a:close/>
              </a:path>
              <a:path w="10778588" h="4643147" stroke="0" extrusionOk="0">
                <a:moveTo>
                  <a:pt x="0" y="463014"/>
                </a:moveTo>
                <a:cubicBezTo>
                  <a:pt x="15334" y="259594"/>
                  <a:pt x="173930" y="10879"/>
                  <a:pt x="363225" y="0"/>
                </a:cubicBezTo>
                <a:cubicBezTo>
                  <a:pt x="4842886" y="-476335"/>
                  <a:pt x="7225443" y="306837"/>
                  <a:pt x="10415362" y="0"/>
                </a:cubicBezTo>
                <a:cubicBezTo>
                  <a:pt x="10552907" y="-3903"/>
                  <a:pt x="10816559" y="185980"/>
                  <a:pt x="10778588" y="463014"/>
                </a:cubicBezTo>
                <a:cubicBezTo>
                  <a:pt x="11013045" y="903968"/>
                  <a:pt x="10993979" y="3255508"/>
                  <a:pt x="10778588" y="4180132"/>
                </a:cubicBezTo>
                <a:cubicBezTo>
                  <a:pt x="10778474" y="4380020"/>
                  <a:pt x="10561506" y="4617670"/>
                  <a:pt x="10415362" y="4643147"/>
                </a:cubicBezTo>
                <a:cubicBezTo>
                  <a:pt x="6615520" y="4260054"/>
                  <a:pt x="1386822" y="4980761"/>
                  <a:pt x="363225" y="4643147"/>
                </a:cubicBezTo>
                <a:cubicBezTo>
                  <a:pt x="148167" y="4699610"/>
                  <a:pt x="-32555" y="4371124"/>
                  <a:pt x="0" y="4180132"/>
                </a:cubicBezTo>
                <a:cubicBezTo>
                  <a:pt x="48731" y="3672655"/>
                  <a:pt x="84951" y="983792"/>
                  <a:pt x="0" y="463014"/>
                </a:cubicBezTo>
                <a:close/>
              </a:path>
              <a:path w="10778588" h="4643147" fill="none" stroke="0" extrusionOk="0">
                <a:moveTo>
                  <a:pt x="0" y="463014"/>
                </a:moveTo>
                <a:cubicBezTo>
                  <a:pt x="26116" y="252721"/>
                  <a:pt x="212021" y="27793"/>
                  <a:pt x="363225" y="0"/>
                </a:cubicBezTo>
                <a:cubicBezTo>
                  <a:pt x="2667555" y="314631"/>
                  <a:pt x="6103252" y="407954"/>
                  <a:pt x="10415362" y="0"/>
                </a:cubicBezTo>
                <a:cubicBezTo>
                  <a:pt x="10576217" y="-65194"/>
                  <a:pt x="10771783" y="104274"/>
                  <a:pt x="10778588" y="463014"/>
                </a:cubicBezTo>
                <a:cubicBezTo>
                  <a:pt x="10919935" y="1932171"/>
                  <a:pt x="10859493" y="2984219"/>
                  <a:pt x="10778588" y="4180132"/>
                </a:cubicBezTo>
                <a:cubicBezTo>
                  <a:pt x="10761660" y="4428136"/>
                  <a:pt x="10562837" y="4597553"/>
                  <a:pt x="10415362" y="4643147"/>
                </a:cubicBezTo>
                <a:cubicBezTo>
                  <a:pt x="8370127" y="3907524"/>
                  <a:pt x="3059293" y="4309333"/>
                  <a:pt x="363225" y="4643147"/>
                </a:cubicBezTo>
                <a:cubicBezTo>
                  <a:pt x="153209" y="4624009"/>
                  <a:pt x="-48933" y="4425806"/>
                  <a:pt x="0" y="4180132"/>
                </a:cubicBezTo>
                <a:cubicBezTo>
                  <a:pt x="-77767" y="3813391"/>
                  <a:pt x="-101542" y="1227884"/>
                  <a:pt x="0" y="463014"/>
                </a:cubicBezTo>
                <a:close/>
              </a:path>
              <a:path w="10778588" h="4643147" fill="none" stroke="0" extrusionOk="0">
                <a:moveTo>
                  <a:pt x="0" y="463014"/>
                </a:moveTo>
                <a:cubicBezTo>
                  <a:pt x="31761" y="286342"/>
                  <a:pt x="207869" y="87288"/>
                  <a:pt x="363225" y="0"/>
                </a:cubicBezTo>
                <a:cubicBezTo>
                  <a:pt x="2364011" y="489241"/>
                  <a:pt x="6347549" y="1117088"/>
                  <a:pt x="10415362" y="0"/>
                </a:cubicBezTo>
                <a:cubicBezTo>
                  <a:pt x="10591224" y="-63054"/>
                  <a:pt x="10712672" y="137352"/>
                  <a:pt x="10778588" y="463014"/>
                </a:cubicBezTo>
                <a:cubicBezTo>
                  <a:pt x="11042131" y="1862795"/>
                  <a:pt x="10666363" y="3014228"/>
                  <a:pt x="10778588" y="4180132"/>
                </a:cubicBezTo>
                <a:cubicBezTo>
                  <a:pt x="10770565" y="4412443"/>
                  <a:pt x="10542349" y="4575050"/>
                  <a:pt x="10415362" y="4643147"/>
                </a:cubicBezTo>
                <a:cubicBezTo>
                  <a:pt x="8377768" y="4675623"/>
                  <a:pt x="3227799" y="4976393"/>
                  <a:pt x="363225" y="4643147"/>
                </a:cubicBezTo>
                <a:cubicBezTo>
                  <a:pt x="202719" y="4635460"/>
                  <a:pt x="-73288" y="4447457"/>
                  <a:pt x="0" y="4180132"/>
                </a:cubicBezTo>
                <a:cubicBezTo>
                  <a:pt x="91749" y="3646824"/>
                  <a:pt x="-72264" y="1221498"/>
                  <a:pt x="0" y="463014"/>
                </a:cubicBezTo>
                <a:close/>
              </a:path>
            </a:pathLst>
          </a:custGeom>
          <a:solidFill>
            <a:srgbClr val="FFFFFF"/>
          </a:solidFill>
          <a:ln w="38100">
            <a:noFill/>
            <a:prstDash val="lgDashDot"/>
            <a:extLst>
              <a:ext uri="{C807C97D-BFC1-408E-A445-0C87EB9F89A2}">
                <ask:lineSketchStyleProps xmlns:ask="http://schemas.microsoft.com/office/drawing/2018/sketchyshapes" sd="852854689">
                  <a:custGeom>
                    <a:avLst/>
                    <a:gdLst>
                      <a:gd name="connsiteX0" fmla="*/ 0 w 10778588"/>
                      <a:gd name="connsiteY0" fmla="*/ 463014 h 4643147"/>
                      <a:gd name="connsiteX1" fmla="*/ 363225 w 10778588"/>
                      <a:gd name="connsiteY1" fmla="*/ 0 h 4643147"/>
                      <a:gd name="connsiteX2" fmla="*/ 10415362 w 10778588"/>
                      <a:gd name="connsiteY2" fmla="*/ 0 h 4643147"/>
                      <a:gd name="connsiteX3" fmla="*/ 10778588 w 10778588"/>
                      <a:gd name="connsiteY3" fmla="*/ 463014 h 4643147"/>
                      <a:gd name="connsiteX4" fmla="*/ 10778588 w 10778588"/>
                      <a:gd name="connsiteY4" fmla="*/ 4180132 h 4643147"/>
                      <a:gd name="connsiteX5" fmla="*/ 10415362 w 10778588"/>
                      <a:gd name="connsiteY5" fmla="*/ 4643147 h 4643147"/>
                      <a:gd name="connsiteX6" fmla="*/ 363225 w 10778588"/>
                      <a:gd name="connsiteY6" fmla="*/ 4643147 h 4643147"/>
                      <a:gd name="connsiteX7" fmla="*/ 0 w 10778588"/>
                      <a:gd name="connsiteY7" fmla="*/ 4180132 h 4643147"/>
                      <a:gd name="connsiteX8" fmla="*/ 0 w 10778588"/>
                      <a:gd name="connsiteY8" fmla="*/ 463014 h 4643147"/>
                      <a:gd name="connsiteX0" fmla="*/ 0 w 10778588"/>
                      <a:gd name="connsiteY0" fmla="*/ 463014 h 4643147"/>
                      <a:gd name="connsiteX1" fmla="*/ 363225 w 10778588"/>
                      <a:gd name="connsiteY1" fmla="*/ 0 h 4643147"/>
                      <a:gd name="connsiteX2" fmla="*/ 10415362 w 10778588"/>
                      <a:gd name="connsiteY2" fmla="*/ 0 h 4643147"/>
                      <a:gd name="connsiteX3" fmla="*/ 10778588 w 10778588"/>
                      <a:gd name="connsiteY3" fmla="*/ 463014 h 4643147"/>
                      <a:gd name="connsiteX4" fmla="*/ 10778588 w 10778588"/>
                      <a:gd name="connsiteY4" fmla="*/ 4180132 h 4643147"/>
                      <a:gd name="connsiteX5" fmla="*/ 10415362 w 10778588"/>
                      <a:gd name="connsiteY5" fmla="*/ 4643147 h 4643147"/>
                      <a:gd name="connsiteX6" fmla="*/ 363225 w 10778588"/>
                      <a:gd name="connsiteY6" fmla="*/ 4643147 h 4643147"/>
                      <a:gd name="connsiteX7" fmla="*/ 0 w 10778588"/>
                      <a:gd name="connsiteY7" fmla="*/ 4180132 h 4643147"/>
                      <a:gd name="connsiteX8" fmla="*/ 0 w 10778588"/>
                      <a:gd name="connsiteY8" fmla="*/ 463014 h 4643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8588" h="4643147" fill="none" extrusionOk="0">
                        <a:moveTo>
                          <a:pt x="0" y="463014"/>
                        </a:moveTo>
                        <a:cubicBezTo>
                          <a:pt x="2292" y="278309"/>
                          <a:pt x="195863" y="62273"/>
                          <a:pt x="363225" y="0"/>
                        </a:cubicBezTo>
                        <a:cubicBezTo>
                          <a:pt x="1867069" y="155440"/>
                          <a:pt x="6732465" y="664325"/>
                          <a:pt x="10415362" y="0"/>
                        </a:cubicBezTo>
                        <a:cubicBezTo>
                          <a:pt x="10609654" y="-49008"/>
                          <a:pt x="10692464" y="178091"/>
                          <a:pt x="10778588" y="463014"/>
                        </a:cubicBezTo>
                        <a:cubicBezTo>
                          <a:pt x="10941470" y="1948379"/>
                          <a:pt x="10627008" y="3042579"/>
                          <a:pt x="10778588" y="4180132"/>
                        </a:cubicBezTo>
                        <a:cubicBezTo>
                          <a:pt x="10783292" y="4407832"/>
                          <a:pt x="10565974" y="4578917"/>
                          <a:pt x="10415362" y="4643147"/>
                        </a:cubicBezTo>
                        <a:cubicBezTo>
                          <a:pt x="8402625" y="4776558"/>
                          <a:pt x="3841743" y="4658004"/>
                          <a:pt x="363225" y="4643147"/>
                        </a:cubicBezTo>
                        <a:cubicBezTo>
                          <a:pt x="210419" y="4637015"/>
                          <a:pt x="-66453" y="4450553"/>
                          <a:pt x="0" y="4180132"/>
                        </a:cubicBezTo>
                        <a:cubicBezTo>
                          <a:pt x="111515" y="3575439"/>
                          <a:pt x="-4772" y="1196461"/>
                          <a:pt x="0" y="463014"/>
                        </a:cubicBezTo>
                        <a:close/>
                      </a:path>
                      <a:path w="10778588" h="4643147" stroke="0" extrusionOk="0">
                        <a:moveTo>
                          <a:pt x="0" y="463014"/>
                        </a:moveTo>
                        <a:cubicBezTo>
                          <a:pt x="27406" y="230683"/>
                          <a:pt x="175996" y="31731"/>
                          <a:pt x="363225" y="0"/>
                        </a:cubicBezTo>
                        <a:cubicBezTo>
                          <a:pt x="4806710" y="-73692"/>
                          <a:pt x="7065477" y="88774"/>
                          <a:pt x="10415362" y="0"/>
                        </a:cubicBezTo>
                        <a:cubicBezTo>
                          <a:pt x="10566673" y="-5291"/>
                          <a:pt x="10803027" y="183059"/>
                          <a:pt x="10778588" y="463014"/>
                        </a:cubicBezTo>
                        <a:cubicBezTo>
                          <a:pt x="10935805" y="913268"/>
                          <a:pt x="10977943" y="3252110"/>
                          <a:pt x="10778588" y="4180132"/>
                        </a:cubicBezTo>
                        <a:cubicBezTo>
                          <a:pt x="10769552" y="4411685"/>
                          <a:pt x="10591086" y="4634051"/>
                          <a:pt x="10415362" y="4643147"/>
                        </a:cubicBezTo>
                        <a:cubicBezTo>
                          <a:pt x="6611881" y="4297742"/>
                          <a:pt x="1407302" y="4839902"/>
                          <a:pt x="363225" y="4643147"/>
                        </a:cubicBezTo>
                        <a:cubicBezTo>
                          <a:pt x="136814" y="4666913"/>
                          <a:pt x="-29745" y="4384682"/>
                          <a:pt x="0" y="4180132"/>
                        </a:cubicBezTo>
                        <a:cubicBezTo>
                          <a:pt x="46368" y="3705586"/>
                          <a:pt x="80892" y="1047990"/>
                          <a:pt x="0" y="463014"/>
                        </a:cubicBezTo>
                        <a:close/>
                      </a:path>
                      <a:path w="10778588" h="4643147" fill="none" stroke="0" extrusionOk="0">
                        <a:moveTo>
                          <a:pt x="0" y="463014"/>
                        </a:moveTo>
                        <a:cubicBezTo>
                          <a:pt x="22509" y="254617"/>
                          <a:pt x="186184" y="49879"/>
                          <a:pt x="363225" y="0"/>
                        </a:cubicBezTo>
                        <a:cubicBezTo>
                          <a:pt x="2631517" y="270582"/>
                          <a:pt x="6392055" y="209244"/>
                          <a:pt x="10415362" y="0"/>
                        </a:cubicBezTo>
                        <a:cubicBezTo>
                          <a:pt x="10573681" y="-55744"/>
                          <a:pt x="10762944" y="147579"/>
                          <a:pt x="10778588" y="463014"/>
                        </a:cubicBezTo>
                        <a:cubicBezTo>
                          <a:pt x="10941501" y="1905234"/>
                          <a:pt x="10773972" y="2926063"/>
                          <a:pt x="10778588" y="4180132"/>
                        </a:cubicBezTo>
                        <a:cubicBezTo>
                          <a:pt x="10753526" y="4426806"/>
                          <a:pt x="10565701" y="4601282"/>
                          <a:pt x="10415362" y="4643147"/>
                        </a:cubicBezTo>
                        <a:cubicBezTo>
                          <a:pt x="8044449" y="4180691"/>
                          <a:pt x="3632235" y="4610846"/>
                          <a:pt x="363225" y="4643147"/>
                        </a:cubicBezTo>
                        <a:cubicBezTo>
                          <a:pt x="169263" y="4636368"/>
                          <a:pt x="-46881" y="4434905"/>
                          <a:pt x="0" y="4180132"/>
                        </a:cubicBezTo>
                        <a:cubicBezTo>
                          <a:pt x="35950" y="3769950"/>
                          <a:pt x="-95568" y="1247250"/>
                          <a:pt x="0" y="463014"/>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 name="Nhóm 1">
            <a:extLst>
              <a:ext uri="{FF2B5EF4-FFF2-40B4-BE49-F238E27FC236}">
                <a16:creationId xmlns:a16="http://schemas.microsoft.com/office/drawing/2014/main" id="{D35C2DB8-F557-95CC-373D-812475213E5C}"/>
              </a:ext>
            </a:extLst>
          </p:cNvPr>
          <p:cNvGrpSpPr/>
          <p:nvPr/>
        </p:nvGrpSpPr>
        <p:grpSpPr>
          <a:xfrm>
            <a:off x="396522" y="334325"/>
            <a:ext cx="11256998" cy="1457532"/>
            <a:chOff x="8624" y="3369268"/>
            <a:chExt cx="8442749" cy="1093149"/>
          </a:xfrm>
        </p:grpSpPr>
        <p:grpSp>
          <p:nvGrpSpPr>
            <p:cNvPr id="3" name="Nhóm 2">
              <a:extLst>
                <a:ext uri="{FF2B5EF4-FFF2-40B4-BE49-F238E27FC236}">
                  <a16:creationId xmlns:a16="http://schemas.microsoft.com/office/drawing/2014/main" id="{9DDD0598-F5C1-9C5E-F5B5-458C72582079}"/>
                </a:ext>
              </a:extLst>
            </p:cNvPr>
            <p:cNvGrpSpPr/>
            <p:nvPr/>
          </p:nvGrpSpPr>
          <p:grpSpPr>
            <a:xfrm>
              <a:off x="757023" y="3480137"/>
              <a:ext cx="7694350" cy="982280"/>
              <a:chOff x="856074" y="3661610"/>
              <a:chExt cx="7694350" cy="982280"/>
            </a:xfrm>
          </p:grpSpPr>
          <p:sp>
            <p:nvSpPr>
              <p:cNvPr id="5" name="Hình chữ nhật: Góc Tròn 4">
                <a:extLst>
                  <a:ext uri="{FF2B5EF4-FFF2-40B4-BE49-F238E27FC236}">
                    <a16:creationId xmlns:a16="http://schemas.microsoft.com/office/drawing/2014/main" id="{81ED5719-2159-2AD5-667B-CB38F7013DEC}"/>
                  </a:ext>
                </a:extLst>
              </p:cNvPr>
              <p:cNvSpPr/>
              <p:nvPr/>
            </p:nvSpPr>
            <p:spPr>
              <a:xfrm>
                <a:off x="874677" y="3661610"/>
                <a:ext cx="7675747" cy="910927"/>
              </a:xfrm>
              <a:custGeom>
                <a:avLst/>
                <a:gdLst>
                  <a:gd name="connsiteX0" fmla="*/ 0 w 7675747"/>
                  <a:gd name="connsiteY0" fmla="*/ 151823 h 910927"/>
                  <a:gd name="connsiteX1" fmla="*/ 125816 w 7675747"/>
                  <a:gd name="connsiteY1" fmla="*/ 0 h 910927"/>
                  <a:gd name="connsiteX2" fmla="*/ 1024959 w 7675747"/>
                  <a:gd name="connsiteY2" fmla="*/ 0 h 910927"/>
                  <a:gd name="connsiteX3" fmla="*/ 1701378 w 7675747"/>
                  <a:gd name="connsiteY3" fmla="*/ 0 h 910927"/>
                  <a:gd name="connsiteX4" fmla="*/ 2674761 w 7675747"/>
                  <a:gd name="connsiteY4" fmla="*/ 0 h 910927"/>
                  <a:gd name="connsiteX5" fmla="*/ 3648145 w 7675747"/>
                  <a:gd name="connsiteY5" fmla="*/ 0 h 910927"/>
                  <a:gd name="connsiteX6" fmla="*/ 4324565 w 7675747"/>
                  <a:gd name="connsiteY6" fmla="*/ 0 h 910927"/>
                  <a:gd name="connsiteX7" fmla="*/ 4926743 w 7675747"/>
                  <a:gd name="connsiteY7" fmla="*/ 0 h 910927"/>
                  <a:gd name="connsiteX8" fmla="*/ 5751644 w 7675747"/>
                  <a:gd name="connsiteY8" fmla="*/ 0 h 910927"/>
                  <a:gd name="connsiteX9" fmla="*/ 6428063 w 7675747"/>
                  <a:gd name="connsiteY9" fmla="*/ 0 h 910927"/>
                  <a:gd name="connsiteX10" fmla="*/ 6813237 w 7675747"/>
                  <a:gd name="connsiteY10" fmla="*/ 0 h 910927"/>
                  <a:gd name="connsiteX11" fmla="*/ 7164755 w 7675747"/>
                  <a:gd name="connsiteY11" fmla="*/ 0 h 910927"/>
                  <a:gd name="connsiteX12" fmla="*/ 7549929 w 7675747"/>
                  <a:gd name="connsiteY12" fmla="*/ 0 h 910927"/>
                  <a:gd name="connsiteX13" fmla="*/ 7675747 w 7675747"/>
                  <a:gd name="connsiteY13" fmla="*/ 151823 h 910927"/>
                  <a:gd name="connsiteX14" fmla="*/ 7675747 w 7675747"/>
                  <a:gd name="connsiteY14" fmla="*/ 759102 h 910927"/>
                  <a:gd name="connsiteX15" fmla="*/ 7549929 w 7675747"/>
                  <a:gd name="connsiteY15" fmla="*/ 910927 h 910927"/>
                  <a:gd name="connsiteX16" fmla="*/ 6725028 w 7675747"/>
                  <a:gd name="connsiteY16" fmla="*/ 910927 h 910927"/>
                  <a:gd name="connsiteX17" fmla="*/ 6122850 w 7675747"/>
                  <a:gd name="connsiteY17" fmla="*/ 910927 h 910927"/>
                  <a:gd name="connsiteX18" fmla="*/ 5446430 w 7675747"/>
                  <a:gd name="connsiteY18" fmla="*/ 910927 h 910927"/>
                  <a:gd name="connsiteX19" fmla="*/ 4695770 w 7675747"/>
                  <a:gd name="connsiteY19" fmla="*/ 910927 h 910927"/>
                  <a:gd name="connsiteX20" fmla="*/ 4093592 w 7675747"/>
                  <a:gd name="connsiteY20" fmla="*/ 910927 h 910927"/>
                  <a:gd name="connsiteX21" fmla="*/ 3342931 w 7675747"/>
                  <a:gd name="connsiteY21" fmla="*/ 910927 h 910927"/>
                  <a:gd name="connsiteX22" fmla="*/ 2666513 w 7675747"/>
                  <a:gd name="connsiteY22" fmla="*/ 910927 h 910927"/>
                  <a:gd name="connsiteX23" fmla="*/ 1841611 w 7675747"/>
                  <a:gd name="connsiteY23" fmla="*/ 910927 h 910927"/>
                  <a:gd name="connsiteX24" fmla="*/ 1090950 w 7675747"/>
                  <a:gd name="connsiteY24" fmla="*/ 910927 h 910927"/>
                  <a:gd name="connsiteX25" fmla="*/ 125816 w 7675747"/>
                  <a:gd name="connsiteY25" fmla="*/ 910927 h 910927"/>
                  <a:gd name="connsiteX26" fmla="*/ 0 w 7675747"/>
                  <a:gd name="connsiteY26" fmla="*/ 759102 h 910927"/>
                  <a:gd name="connsiteX27" fmla="*/ 0 w 7675747"/>
                  <a:gd name="connsiteY27" fmla="*/ 151823 h 910927"/>
                  <a:gd name="connsiteX0" fmla="*/ 0 w 7675747"/>
                  <a:gd name="connsiteY0" fmla="*/ 151823 h 910927"/>
                  <a:gd name="connsiteX1" fmla="*/ 125816 w 7675747"/>
                  <a:gd name="connsiteY1" fmla="*/ 0 h 910927"/>
                  <a:gd name="connsiteX2" fmla="*/ 727995 w 7675747"/>
                  <a:gd name="connsiteY2" fmla="*/ 0 h 910927"/>
                  <a:gd name="connsiteX3" fmla="*/ 1330171 w 7675747"/>
                  <a:gd name="connsiteY3" fmla="*/ 0 h 910927"/>
                  <a:gd name="connsiteX4" fmla="*/ 2080833 w 7675747"/>
                  <a:gd name="connsiteY4" fmla="*/ 0 h 910927"/>
                  <a:gd name="connsiteX5" fmla="*/ 3054217 w 7675747"/>
                  <a:gd name="connsiteY5" fmla="*/ 0 h 910927"/>
                  <a:gd name="connsiteX6" fmla="*/ 3656395 w 7675747"/>
                  <a:gd name="connsiteY6" fmla="*/ 0 h 910927"/>
                  <a:gd name="connsiteX7" fmla="*/ 4332814 w 7675747"/>
                  <a:gd name="connsiteY7" fmla="*/ 0 h 910927"/>
                  <a:gd name="connsiteX8" fmla="*/ 5009232 w 7675747"/>
                  <a:gd name="connsiteY8" fmla="*/ 0 h 910927"/>
                  <a:gd name="connsiteX9" fmla="*/ 5759894 w 7675747"/>
                  <a:gd name="connsiteY9" fmla="*/ 0 h 910927"/>
                  <a:gd name="connsiteX10" fmla="*/ 6584796 w 7675747"/>
                  <a:gd name="connsiteY10" fmla="*/ 0 h 910927"/>
                  <a:gd name="connsiteX11" fmla="*/ 7549929 w 7675747"/>
                  <a:gd name="connsiteY11" fmla="*/ 0 h 910927"/>
                  <a:gd name="connsiteX12" fmla="*/ 7675747 w 7675747"/>
                  <a:gd name="connsiteY12" fmla="*/ 151823 h 910927"/>
                  <a:gd name="connsiteX13" fmla="*/ 7675747 w 7675747"/>
                  <a:gd name="connsiteY13" fmla="*/ 759102 h 910927"/>
                  <a:gd name="connsiteX14" fmla="*/ 7549929 w 7675747"/>
                  <a:gd name="connsiteY14" fmla="*/ 910927 h 910927"/>
                  <a:gd name="connsiteX15" fmla="*/ 6725028 w 7675747"/>
                  <a:gd name="connsiteY15" fmla="*/ 910927 h 910927"/>
                  <a:gd name="connsiteX16" fmla="*/ 5900127 w 7675747"/>
                  <a:gd name="connsiteY16" fmla="*/ 910927 h 910927"/>
                  <a:gd name="connsiteX17" fmla="*/ 5149466 w 7675747"/>
                  <a:gd name="connsiteY17" fmla="*/ 910927 h 910927"/>
                  <a:gd name="connsiteX18" fmla="*/ 4250323 w 7675747"/>
                  <a:gd name="connsiteY18" fmla="*/ 910927 h 910927"/>
                  <a:gd name="connsiteX19" fmla="*/ 3351181 w 7675747"/>
                  <a:gd name="connsiteY19" fmla="*/ 910927 h 910927"/>
                  <a:gd name="connsiteX20" fmla="*/ 2377796 w 7675747"/>
                  <a:gd name="connsiteY20" fmla="*/ 910927 h 910927"/>
                  <a:gd name="connsiteX21" fmla="*/ 1404413 w 7675747"/>
                  <a:gd name="connsiteY21" fmla="*/ 910927 h 910927"/>
                  <a:gd name="connsiteX22" fmla="*/ 125816 w 7675747"/>
                  <a:gd name="connsiteY22" fmla="*/ 910927 h 910927"/>
                  <a:gd name="connsiteX23" fmla="*/ 0 w 7675747"/>
                  <a:gd name="connsiteY23" fmla="*/ 759102 h 910927"/>
                  <a:gd name="connsiteX24" fmla="*/ 0 w 7675747"/>
                  <a:gd name="connsiteY24" fmla="*/ 151823 h 910927"/>
                  <a:gd name="connsiteX0" fmla="*/ 0 w 7675747"/>
                  <a:gd name="connsiteY0" fmla="*/ 151823 h 910927"/>
                  <a:gd name="connsiteX1" fmla="*/ 125816 w 7675747"/>
                  <a:gd name="connsiteY1" fmla="*/ 0 h 910927"/>
                  <a:gd name="connsiteX2" fmla="*/ 1024959 w 7675747"/>
                  <a:gd name="connsiteY2" fmla="*/ 0 h 910927"/>
                  <a:gd name="connsiteX3" fmla="*/ 1701378 w 7675747"/>
                  <a:gd name="connsiteY3" fmla="*/ 0 h 910927"/>
                  <a:gd name="connsiteX4" fmla="*/ 2674761 w 7675747"/>
                  <a:gd name="connsiteY4" fmla="*/ 0 h 910927"/>
                  <a:gd name="connsiteX5" fmla="*/ 3648145 w 7675747"/>
                  <a:gd name="connsiteY5" fmla="*/ 0 h 910927"/>
                  <a:gd name="connsiteX6" fmla="*/ 4324565 w 7675747"/>
                  <a:gd name="connsiteY6" fmla="*/ 0 h 910927"/>
                  <a:gd name="connsiteX7" fmla="*/ 4926743 w 7675747"/>
                  <a:gd name="connsiteY7" fmla="*/ 0 h 910927"/>
                  <a:gd name="connsiteX8" fmla="*/ 5751644 w 7675747"/>
                  <a:gd name="connsiteY8" fmla="*/ 0 h 910927"/>
                  <a:gd name="connsiteX9" fmla="*/ 6428063 w 7675747"/>
                  <a:gd name="connsiteY9" fmla="*/ 0 h 910927"/>
                  <a:gd name="connsiteX10" fmla="*/ 6779581 w 7675747"/>
                  <a:gd name="connsiteY10" fmla="*/ 0 h 910927"/>
                  <a:gd name="connsiteX11" fmla="*/ 7175974 w 7675747"/>
                  <a:gd name="connsiteY11" fmla="*/ 0 h 910927"/>
                  <a:gd name="connsiteX12" fmla="*/ 7549929 w 7675747"/>
                  <a:gd name="connsiteY12" fmla="*/ 0 h 910927"/>
                  <a:gd name="connsiteX13" fmla="*/ 7675747 w 7675747"/>
                  <a:gd name="connsiteY13" fmla="*/ 151823 h 910927"/>
                  <a:gd name="connsiteX14" fmla="*/ 7675747 w 7675747"/>
                  <a:gd name="connsiteY14" fmla="*/ 759102 h 910927"/>
                  <a:gd name="connsiteX15" fmla="*/ 7549929 w 7675747"/>
                  <a:gd name="connsiteY15" fmla="*/ 910927 h 910927"/>
                  <a:gd name="connsiteX16" fmla="*/ 6725028 w 7675747"/>
                  <a:gd name="connsiteY16" fmla="*/ 910927 h 910927"/>
                  <a:gd name="connsiteX17" fmla="*/ 6122850 w 7675747"/>
                  <a:gd name="connsiteY17" fmla="*/ 910927 h 910927"/>
                  <a:gd name="connsiteX18" fmla="*/ 5446430 w 7675747"/>
                  <a:gd name="connsiteY18" fmla="*/ 910927 h 910927"/>
                  <a:gd name="connsiteX19" fmla="*/ 4695770 w 7675747"/>
                  <a:gd name="connsiteY19" fmla="*/ 910927 h 910927"/>
                  <a:gd name="connsiteX20" fmla="*/ 4093592 w 7675747"/>
                  <a:gd name="connsiteY20" fmla="*/ 910927 h 910927"/>
                  <a:gd name="connsiteX21" fmla="*/ 3342931 w 7675747"/>
                  <a:gd name="connsiteY21" fmla="*/ 910927 h 910927"/>
                  <a:gd name="connsiteX22" fmla="*/ 2666513 w 7675747"/>
                  <a:gd name="connsiteY22" fmla="*/ 910927 h 910927"/>
                  <a:gd name="connsiteX23" fmla="*/ 1841611 w 7675747"/>
                  <a:gd name="connsiteY23" fmla="*/ 910927 h 910927"/>
                  <a:gd name="connsiteX24" fmla="*/ 1090950 w 7675747"/>
                  <a:gd name="connsiteY24" fmla="*/ 910927 h 910927"/>
                  <a:gd name="connsiteX25" fmla="*/ 125816 w 7675747"/>
                  <a:gd name="connsiteY25" fmla="*/ 910927 h 910927"/>
                  <a:gd name="connsiteX26" fmla="*/ 0 w 7675747"/>
                  <a:gd name="connsiteY26" fmla="*/ 759102 h 910927"/>
                  <a:gd name="connsiteX27" fmla="*/ 0 w 7675747"/>
                  <a:gd name="connsiteY27" fmla="*/ 151823 h 910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675747" h="910927" fill="none" extrusionOk="0">
                    <a:moveTo>
                      <a:pt x="0" y="151823"/>
                    </a:moveTo>
                    <a:cubicBezTo>
                      <a:pt x="20744" y="53428"/>
                      <a:pt x="46635" y="-26527"/>
                      <a:pt x="125816" y="0"/>
                    </a:cubicBezTo>
                    <a:cubicBezTo>
                      <a:pt x="491436" y="-1621"/>
                      <a:pt x="651605" y="-76048"/>
                      <a:pt x="1024959" y="0"/>
                    </a:cubicBezTo>
                    <a:cubicBezTo>
                      <a:pt x="1433513" y="36279"/>
                      <a:pt x="1489804" y="-48094"/>
                      <a:pt x="1701378" y="0"/>
                    </a:cubicBezTo>
                    <a:cubicBezTo>
                      <a:pt x="1935111" y="18734"/>
                      <a:pt x="2229397" y="15202"/>
                      <a:pt x="2674761" y="0"/>
                    </a:cubicBezTo>
                    <a:cubicBezTo>
                      <a:pt x="3112219" y="97458"/>
                      <a:pt x="3430728" y="-28100"/>
                      <a:pt x="3648145" y="0"/>
                    </a:cubicBezTo>
                    <a:cubicBezTo>
                      <a:pt x="3889321" y="-19859"/>
                      <a:pt x="4210570" y="-47813"/>
                      <a:pt x="4324565" y="0"/>
                    </a:cubicBezTo>
                    <a:cubicBezTo>
                      <a:pt x="4494031" y="16513"/>
                      <a:pt x="4763372" y="-25734"/>
                      <a:pt x="4926743" y="0"/>
                    </a:cubicBezTo>
                    <a:cubicBezTo>
                      <a:pt x="5029433" y="-6069"/>
                      <a:pt x="5465365" y="-58671"/>
                      <a:pt x="5751644" y="0"/>
                    </a:cubicBezTo>
                    <a:cubicBezTo>
                      <a:pt x="6042673" y="47355"/>
                      <a:pt x="6088520" y="-4077"/>
                      <a:pt x="6428063" y="0"/>
                    </a:cubicBezTo>
                    <a:cubicBezTo>
                      <a:pt x="6508969" y="-19632"/>
                      <a:pt x="6691464" y="18509"/>
                      <a:pt x="6813237" y="0"/>
                    </a:cubicBezTo>
                    <a:cubicBezTo>
                      <a:pt x="6919938" y="-1484"/>
                      <a:pt x="6991236" y="1289"/>
                      <a:pt x="7164755" y="0"/>
                    </a:cubicBezTo>
                    <a:cubicBezTo>
                      <a:pt x="7321518" y="4335"/>
                      <a:pt x="7405084" y="6549"/>
                      <a:pt x="7549929" y="0"/>
                    </a:cubicBezTo>
                    <a:cubicBezTo>
                      <a:pt x="7609293" y="-34357"/>
                      <a:pt x="7673411" y="50923"/>
                      <a:pt x="7675747" y="151823"/>
                    </a:cubicBezTo>
                    <a:cubicBezTo>
                      <a:pt x="7628605" y="368046"/>
                      <a:pt x="7654985" y="657351"/>
                      <a:pt x="7675747" y="759102"/>
                    </a:cubicBezTo>
                    <a:cubicBezTo>
                      <a:pt x="7677108" y="848728"/>
                      <a:pt x="7620259" y="925424"/>
                      <a:pt x="7549929" y="910927"/>
                    </a:cubicBezTo>
                    <a:cubicBezTo>
                      <a:pt x="7217393" y="915192"/>
                      <a:pt x="7096096" y="900694"/>
                      <a:pt x="6725028" y="910927"/>
                    </a:cubicBezTo>
                    <a:cubicBezTo>
                      <a:pt x="6356934" y="950761"/>
                      <a:pt x="6379609" y="897016"/>
                      <a:pt x="6122850" y="910927"/>
                    </a:cubicBezTo>
                    <a:cubicBezTo>
                      <a:pt x="5819190" y="927215"/>
                      <a:pt x="5670128" y="940574"/>
                      <a:pt x="5446430" y="910927"/>
                    </a:cubicBezTo>
                    <a:cubicBezTo>
                      <a:pt x="5175116" y="942641"/>
                      <a:pt x="4919287" y="978672"/>
                      <a:pt x="4695770" y="910927"/>
                    </a:cubicBezTo>
                    <a:cubicBezTo>
                      <a:pt x="4447029" y="812694"/>
                      <a:pt x="4309793" y="901904"/>
                      <a:pt x="4093592" y="910927"/>
                    </a:cubicBezTo>
                    <a:cubicBezTo>
                      <a:pt x="3929544" y="905617"/>
                      <a:pt x="3725836" y="986825"/>
                      <a:pt x="3342931" y="910927"/>
                    </a:cubicBezTo>
                    <a:cubicBezTo>
                      <a:pt x="3053739" y="867508"/>
                      <a:pt x="2832361" y="895081"/>
                      <a:pt x="2666513" y="910927"/>
                    </a:cubicBezTo>
                    <a:cubicBezTo>
                      <a:pt x="2523612" y="958691"/>
                      <a:pt x="2030772" y="999018"/>
                      <a:pt x="1841611" y="910927"/>
                    </a:cubicBezTo>
                    <a:cubicBezTo>
                      <a:pt x="1618365" y="887282"/>
                      <a:pt x="1477404" y="928971"/>
                      <a:pt x="1090950" y="910927"/>
                    </a:cubicBezTo>
                    <a:cubicBezTo>
                      <a:pt x="806094" y="881235"/>
                      <a:pt x="541385" y="931966"/>
                      <a:pt x="125816" y="910927"/>
                    </a:cubicBezTo>
                    <a:cubicBezTo>
                      <a:pt x="50306" y="933914"/>
                      <a:pt x="-11422" y="866676"/>
                      <a:pt x="0" y="759102"/>
                    </a:cubicBezTo>
                    <a:cubicBezTo>
                      <a:pt x="-11761" y="522026"/>
                      <a:pt x="57968" y="287198"/>
                      <a:pt x="0" y="151823"/>
                    </a:cubicBezTo>
                    <a:close/>
                  </a:path>
                  <a:path w="7675747" h="910927" stroke="0" extrusionOk="0">
                    <a:moveTo>
                      <a:pt x="0" y="151823"/>
                    </a:moveTo>
                    <a:cubicBezTo>
                      <a:pt x="7609" y="51688"/>
                      <a:pt x="50992" y="18695"/>
                      <a:pt x="125816" y="0"/>
                    </a:cubicBezTo>
                    <a:cubicBezTo>
                      <a:pt x="272821" y="-23485"/>
                      <a:pt x="608569" y="47647"/>
                      <a:pt x="727995" y="0"/>
                    </a:cubicBezTo>
                    <a:cubicBezTo>
                      <a:pt x="921699" y="-2483"/>
                      <a:pt x="1105019" y="-56284"/>
                      <a:pt x="1330171" y="0"/>
                    </a:cubicBezTo>
                    <a:cubicBezTo>
                      <a:pt x="1607865" y="9074"/>
                      <a:pt x="1916564" y="-22642"/>
                      <a:pt x="2080833" y="0"/>
                    </a:cubicBezTo>
                    <a:cubicBezTo>
                      <a:pt x="2261192" y="37953"/>
                      <a:pt x="2843830" y="-19423"/>
                      <a:pt x="3054217" y="0"/>
                    </a:cubicBezTo>
                    <a:cubicBezTo>
                      <a:pt x="3270082" y="49964"/>
                      <a:pt x="3420051" y="-94671"/>
                      <a:pt x="3656395" y="0"/>
                    </a:cubicBezTo>
                    <a:cubicBezTo>
                      <a:pt x="3850975" y="34561"/>
                      <a:pt x="4192695" y="8670"/>
                      <a:pt x="4332814" y="0"/>
                    </a:cubicBezTo>
                    <a:cubicBezTo>
                      <a:pt x="4514218" y="16133"/>
                      <a:pt x="4840265" y="-17758"/>
                      <a:pt x="5009232" y="0"/>
                    </a:cubicBezTo>
                    <a:cubicBezTo>
                      <a:pt x="5251369" y="-20184"/>
                      <a:pt x="5514722" y="45944"/>
                      <a:pt x="5759894" y="0"/>
                    </a:cubicBezTo>
                    <a:cubicBezTo>
                      <a:pt x="6025662" y="54998"/>
                      <a:pt x="6353019" y="-53032"/>
                      <a:pt x="6584796" y="0"/>
                    </a:cubicBezTo>
                    <a:cubicBezTo>
                      <a:pt x="6759435" y="44754"/>
                      <a:pt x="7251019" y="-8606"/>
                      <a:pt x="7549929" y="0"/>
                    </a:cubicBezTo>
                    <a:cubicBezTo>
                      <a:pt x="7622664" y="15206"/>
                      <a:pt x="7672427" y="92744"/>
                      <a:pt x="7675747" y="151823"/>
                    </a:cubicBezTo>
                    <a:cubicBezTo>
                      <a:pt x="7694325" y="452192"/>
                      <a:pt x="7700027" y="639140"/>
                      <a:pt x="7675747" y="759102"/>
                    </a:cubicBezTo>
                    <a:cubicBezTo>
                      <a:pt x="7671438" y="836311"/>
                      <a:pt x="7623591" y="915421"/>
                      <a:pt x="7549929" y="910927"/>
                    </a:cubicBezTo>
                    <a:cubicBezTo>
                      <a:pt x="7226516" y="895082"/>
                      <a:pt x="7071542" y="866603"/>
                      <a:pt x="6725028" y="910927"/>
                    </a:cubicBezTo>
                    <a:cubicBezTo>
                      <a:pt x="6326881" y="943402"/>
                      <a:pt x="6145098" y="992683"/>
                      <a:pt x="5900127" y="910927"/>
                    </a:cubicBezTo>
                    <a:cubicBezTo>
                      <a:pt x="5673780" y="890777"/>
                      <a:pt x="5523182" y="972343"/>
                      <a:pt x="5149466" y="910927"/>
                    </a:cubicBezTo>
                    <a:cubicBezTo>
                      <a:pt x="4755143" y="938050"/>
                      <a:pt x="4605907" y="917306"/>
                      <a:pt x="4250323" y="910927"/>
                    </a:cubicBezTo>
                    <a:cubicBezTo>
                      <a:pt x="3911462" y="981372"/>
                      <a:pt x="3620775" y="1005001"/>
                      <a:pt x="3351181" y="910927"/>
                    </a:cubicBezTo>
                    <a:cubicBezTo>
                      <a:pt x="3052278" y="853950"/>
                      <a:pt x="2748586" y="862794"/>
                      <a:pt x="2377796" y="910927"/>
                    </a:cubicBezTo>
                    <a:cubicBezTo>
                      <a:pt x="1970277" y="970266"/>
                      <a:pt x="1754569" y="952133"/>
                      <a:pt x="1404413" y="910927"/>
                    </a:cubicBezTo>
                    <a:cubicBezTo>
                      <a:pt x="925108" y="947133"/>
                      <a:pt x="623389" y="989270"/>
                      <a:pt x="125816" y="910927"/>
                    </a:cubicBezTo>
                    <a:cubicBezTo>
                      <a:pt x="21237" y="918065"/>
                      <a:pt x="-19841" y="831281"/>
                      <a:pt x="0" y="759102"/>
                    </a:cubicBezTo>
                    <a:cubicBezTo>
                      <a:pt x="-31988" y="564156"/>
                      <a:pt x="-9828" y="337923"/>
                      <a:pt x="0" y="151823"/>
                    </a:cubicBezTo>
                    <a:close/>
                  </a:path>
                  <a:path w="7675747" h="910927" fill="none" stroke="0" extrusionOk="0">
                    <a:moveTo>
                      <a:pt x="0" y="151823"/>
                    </a:moveTo>
                    <a:cubicBezTo>
                      <a:pt x="11006" y="57207"/>
                      <a:pt x="57102" y="11677"/>
                      <a:pt x="125816" y="0"/>
                    </a:cubicBezTo>
                    <a:cubicBezTo>
                      <a:pt x="442267" y="26766"/>
                      <a:pt x="589261" y="-26579"/>
                      <a:pt x="1024959" y="0"/>
                    </a:cubicBezTo>
                    <a:cubicBezTo>
                      <a:pt x="1465396" y="55827"/>
                      <a:pt x="1492924" y="-49548"/>
                      <a:pt x="1701378" y="0"/>
                    </a:cubicBezTo>
                    <a:cubicBezTo>
                      <a:pt x="1933973" y="17813"/>
                      <a:pt x="2236428" y="-82940"/>
                      <a:pt x="2674761" y="0"/>
                    </a:cubicBezTo>
                    <a:cubicBezTo>
                      <a:pt x="3111052" y="102463"/>
                      <a:pt x="3359705" y="47604"/>
                      <a:pt x="3648145" y="0"/>
                    </a:cubicBezTo>
                    <a:cubicBezTo>
                      <a:pt x="3897432" y="30180"/>
                      <a:pt x="4019411" y="-157"/>
                      <a:pt x="4324565" y="0"/>
                    </a:cubicBezTo>
                    <a:cubicBezTo>
                      <a:pt x="4415705" y="46627"/>
                      <a:pt x="4768981" y="19879"/>
                      <a:pt x="4926743" y="0"/>
                    </a:cubicBezTo>
                    <a:cubicBezTo>
                      <a:pt x="5101745" y="-35498"/>
                      <a:pt x="5404540" y="-5493"/>
                      <a:pt x="5751644" y="0"/>
                    </a:cubicBezTo>
                    <a:cubicBezTo>
                      <a:pt x="6040478" y="25100"/>
                      <a:pt x="6091160" y="2677"/>
                      <a:pt x="6428063" y="0"/>
                    </a:cubicBezTo>
                    <a:cubicBezTo>
                      <a:pt x="6575583" y="-7179"/>
                      <a:pt x="6681387" y="-14497"/>
                      <a:pt x="6779581" y="0"/>
                    </a:cubicBezTo>
                    <a:cubicBezTo>
                      <a:pt x="6860002" y="4552"/>
                      <a:pt x="7079841" y="-22576"/>
                      <a:pt x="7175974" y="0"/>
                    </a:cubicBezTo>
                    <a:cubicBezTo>
                      <a:pt x="7311048" y="-5085"/>
                      <a:pt x="7447414" y="-16496"/>
                      <a:pt x="7549929" y="0"/>
                    </a:cubicBezTo>
                    <a:cubicBezTo>
                      <a:pt x="7635807" y="-7731"/>
                      <a:pt x="7681063" y="47328"/>
                      <a:pt x="7675747" y="151823"/>
                    </a:cubicBezTo>
                    <a:cubicBezTo>
                      <a:pt x="7670320" y="357389"/>
                      <a:pt x="7648501" y="594042"/>
                      <a:pt x="7675747" y="759102"/>
                    </a:cubicBezTo>
                    <a:cubicBezTo>
                      <a:pt x="7677669" y="832162"/>
                      <a:pt x="7627166" y="907346"/>
                      <a:pt x="7549929" y="910927"/>
                    </a:cubicBezTo>
                    <a:cubicBezTo>
                      <a:pt x="7217230" y="937204"/>
                      <a:pt x="7096342" y="843800"/>
                      <a:pt x="6725028" y="910927"/>
                    </a:cubicBezTo>
                    <a:cubicBezTo>
                      <a:pt x="6354243" y="941430"/>
                      <a:pt x="6375333" y="892684"/>
                      <a:pt x="6122850" y="910927"/>
                    </a:cubicBezTo>
                    <a:cubicBezTo>
                      <a:pt x="5872501" y="877867"/>
                      <a:pt x="5715366" y="892863"/>
                      <a:pt x="5446430" y="910927"/>
                    </a:cubicBezTo>
                    <a:cubicBezTo>
                      <a:pt x="5159648" y="946974"/>
                      <a:pt x="4964047" y="972395"/>
                      <a:pt x="4695770" y="910927"/>
                    </a:cubicBezTo>
                    <a:cubicBezTo>
                      <a:pt x="4445678" y="886170"/>
                      <a:pt x="4255329" y="886194"/>
                      <a:pt x="4093592" y="910927"/>
                    </a:cubicBezTo>
                    <a:cubicBezTo>
                      <a:pt x="3936652" y="895302"/>
                      <a:pt x="3633138" y="871278"/>
                      <a:pt x="3342931" y="910927"/>
                    </a:cubicBezTo>
                    <a:cubicBezTo>
                      <a:pt x="3045497" y="900496"/>
                      <a:pt x="2826617" y="891245"/>
                      <a:pt x="2666513" y="910927"/>
                    </a:cubicBezTo>
                    <a:cubicBezTo>
                      <a:pt x="2532901" y="995325"/>
                      <a:pt x="2003566" y="900961"/>
                      <a:pt x="1841611" y="910927"/>
                    </a:cubicBezTo>
                    <a:cubicBezTo>
                      <a:pt x="1599947" y="851358"/>
                      <a:pt x="1384521" y="971815"/>
                      <a:pt x="1090950" y="910927"/>
                    </a:cubicBezTo>
                    <a:cubicBezTo>
                      <a:pt x="725095" y="847494"/>
                      <a:pt x="548924" y="945900"/>
                      <a:pt x="125816" y="910927"/>
                    </a:cubicBezTo>
                    <a:cubicBezTo>
                      <a:pt x="50472" y="926557"/>
                      <a:pt x="-10750" y="835864"/>
                      <a:pt x="0" y="759102"/>
                    </a:cubicBezTo>
                    <a:cubicBezTo>
                      <a:pt x="21621" y="567939"/>
                      <a:pt x="-666" y="359286"/>
                      <a:pt x="0" y="151823"/>
                    </a:cubicBezTo>
                    <a:close/>
                  </a:path>
                  <a:path w="7675747" h="910927" fill="none" stroke="0" extrusionOk="0">
                    <a:moveTo>
                      <a:pt x="0" y="151823"/>
                    </a:moveTo>
                    <a:cubicBezTo>
                      <a:pt x="20179" y="58788"/>
                      <a:pt x="58207" y="-18181"/>
                      <a:pt x="125816" y="0"/>
                    </a:cubicBezTo>
                    <a:cubicBezTo>
                      <a:pt x="446076" y="18982"/>
                      <a:pt x="628655" y="-77101"/>
                      <a:pt x="1024959" y="0"/>
                    </a:cubicBezTo>
                    <a:cubicBezTo>
                      <a:pt x="1436636" y="50079"/>
                      <a:pt x="1489054" y="-52276"/>
                      <a:pt x="1701378" y="0"/>
                    </a:cubicBezTo>
                    <a:cubicBezTo>
                      <a:pt x="1967499" y="48318"/>
                      <a:pt x="2200698" y="-30185"/>
                      <a:pt x="2674761" y="0"/>
                    </a:cubicBezTo>
                    <a:cubicBezTo>
                      <a:pt x="3118665" y="91979"/>
                      <a:pt x="3392581" y="11574"/>
                      <a:pt x="3648145" y="0"/>
                    </a:cubicBezTo>
                    <a:cubicBezTo>
                      <a:pt x="3904228" y="-16829"/>
                      <a:pt x="4194417" y="-40997"/>
                      <a:pt x="4324565" y="0"/>
                    </a:cubicBezTo>
                    <a:cubicBezTo>
                      <a:pt x="4450050" y="14148"/>
                      <a:pt x="4788385" y="-7328"/>
                      <a:pt x="4926743" y="0"/>
                    </a:cubicBezTo>
                    <a:cubicBezTo>
                      <a:pt x="5041715" y="-39181"/>
                      <a:pt x="5484843" y="-50091"/>
                      <a:pt x="5751644" y="0"/>
                    </a:cubicBezTo>
                    <a:cubicBezTo>
                      <a:pt x="6050665" y="38032"/>
                      <a:pt x="6098878" y="3484"/>
                      <a:pt x="6428063" y="0"/>
                    </a:cubicBezTo>
                    <a:cubicBezTo>
                      <a:pt x="6538608" y="-11129"/>
                      <a:pt x="6705450" y="6612"/>
                      <a:pt x="6813237" y="0"/>
                    </a:cubicBezTo>
                    <a:cubicBezTo>
                      <a:pt x="6924620" y="-6091"/>
                      <a:pt x="6988788" y="-9142"/>
                      <a:pt x="7164755" y="0"/>
                    </a:cubicBezTo>
                    <a:cubicBezTo>
                      <a:pt x="7335434" y="-2227"/>
                      <a:pt x="7406466" y="13758"/>
                      <a:pt x="7549929" y="0"/>
                    </a:cubicBezTo>
                    <a:cubicBezTo>
                      <a:pt x="7611418" y="-34485"/>
                      <a:pt x="7674353" y="47313"/>
                      <a:pt x="7675747" y="151823"/>
                    </a:cubicBezTo>
                    <a:cubicBezTo>
                      <a:pt x="7637459" y="339964"/>
                      <a:pt x="7661010" y="615474"/>
                      <a:pt x="7675747" y="759102"/>
                    </a:cubicBezTo>
                    <a:cubicBezTo>
                      <a:pt x="7662524" y="834215"/>
                      <a:pt x="7610023" y="942559"/>
                      <a:pt x="7549929" y="910927"/>
                    </a:cubicBezTo>
                    <a:cubicBezTo>
                      <a:pt x="7181581" y="897318"/>
                      <a:pt x="7108820" y="893694"/>
                      <a:pt x="6725028" y="910927"/>
                    </a:cubicBezTo>
                    <a:cubicBezTo>
                      <a:pt x="6350195" y="954393"/>
                      <a:pt x="6374061" y="902026"/>
                      <a:pt x="6122850" y="910927"/>
                    </a:cubicBezTo>
                    <a:cubicBezTo>
                      <a:pt x="5850709" y="914637"/>
                      <a:pt x="5700705" y="920499"/>
                      <a:pt x="5446430" y="910927"/>
                    </a:cubicBezTo>
                    <a:cubicBezTo>
                      <a:pt x="5172935" y="984977"/>
                      <a:pt x="4913387" y="1028136"/>
                      <a:pt x="4695770" y="910927"/>
                    </a:cubicBezTo>
                    <a:cubicBezTo>
                      <a:pt x="4463093" y="836674"/>
                      <a:pt x="4267676" y="883770"/>
                      <a:pt x="4093592" y="910927"/>
                    </a:cubicBezTo>
                    <a:cubicBezTo>
                      <a:pt x="3981483" y="873885"/>
                      <a:pt x="3646710" y="947372"/>
                      <a:pt x="3342931" y="910927"/>
                    </a:cubicBezTo>
                    <a:cubicBezTo>
                      <a:pt x="3061056" y="856178"/>
                      <a:pt x="2825477" y="830359"/>
                      <a:pt x="2666513" y="910927"/>
                    </a:cubicBezTo>
                    <a:cubicBezTo>
                      <a:pt x="2505179" y="938577"/>
                      <a:pt x="2057466" y="983398"/>
                      <a:pt x="1841611" y="910927"/>
                    </a:cubicBezTo>
                    <a:cubicBezTo>
                      <a:pt x="1580282" y="874014"/>
                      <a:pt x="1458045" y="915888"/>
                      <a:pt x="1090950" y="910927"/>
                    </a:cubicBezTo>
                    <a:cubicBezTo>
                      <a:pt x="783311" y="881755"/>
                      <a:pt x="558309" y="870218"/>
                      <a:pt x="125816" y="910927"/>
                    </a:cubicBezTo>
                    <a:cubicBezTo>
                      <a:pt x="30528" y="935361"/>
                      <a:pt x="3855" y="852025"/>
                      <a:pt x="0" y="759102"/>
                    </a:cubicBezTo>
                    <a:cubicBezTo>
                      <a:pt x="9190" y="536078"/>
                      <a:pt x="69112" y="292327"/>
                      <a:pt x="0" y="151823"/>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custGeom>
                        <a:avLst/>
                        <a:gdLst>
                          <a:gd name="connsiteX0" fmla="*/ 0 w 10234328"/>
                          <a:gd name="connsiteY0" fmla="*/ 202432 h 1214570"/>
                          <a:gd name="connsiteX1" fmla="*/ 167755 w 10234328"/>
                          <a:gd name="connsiteY1" fmla="*/ 0 h 1214570"/>
                          <a:gd name="connsiteX2" fmla="*/ 1366612 w 10234328"/>
                          <a:gd name="connsiteY2" fmla="*/ 0 h 1214570"/>
                          <a:gd name="connsiteX3" fmla="*/ 2268504 w 10234328"/>
                          <a:gd name="connsiteY3" fmla="*/ 0 h 1214570"/>
                          <a:gd name="connsiteX4" fmla="*/ 3566348 w 10234328"/>
                          <a:gd name="connsiteY4" fmla="*/ 0 h 1214570"/>
                          <a:gd name="connsiteX5" fmla="*/ 4864194 w 10234328"/>
                          <a:gd name="connsiteY5" fmla="*/ 0 h 1214570"/>
                          <a:gd name="connsiteX6" fmla="*/ 5766086 w 10234328"/>
                          <a:gd name="connsiteY6" fmla="*/ 0 h 1214570"/>
                          <a:gd name="connsiteX7" fmla="*/ 6568990 w 10234328"/>
                          <a:gd name="connsiteY7" fmla="*/ 0 h 1214570"/>
                          <a:gd name="connsiteX8" fmla="*/ 7668859 w 10234328"/>
                          <a:gd name="connsiteY8" fmla="*/ 0 h 1214570"/>
                          <a:gd name="connsiteX9" fmla="*/ 8570750 w 10234328"/>
                          <a:gd name="connsiteY9" fmla="*/ 0 h 1214570"/>
                          <a:gd name="connsiteX10" fmla="*/ 9084316 w 10234328"/>
                          <a:gd name="connsiteY10" fmla="*/ 0 h 1214570"/>
                          <a:gd name="connsiteX11" fmla="*/ 9553006 w 10234328"/>
                          <a:gd name="connsiteY11" fmla="*/ 0 h 1214570"/>
                          <a:gd name="connsiteX12" fmla="*/ 10066572 w 10234328"/>
                          <a:gd name="connsiteY12" fmla="*/ 0 h 1214570"/>
                          <a:gd name="connsiteX13" fmla="*/ 10234328 w 10234328"/>
                          <a:gd name="connsiteY13" fmla="*/ 202432 h 1214570"/>
                          <a:gd name="connsiteX14" fmla="*/ 10234328 w 10234328"/>
                          <a:gd name="connsiteY14" fmla="*/ 1012137 h 1214570"/>
                          <a:gd name="connsiteX15" fmla="*/ 10066572 w 10234328"/>
                          <a:gd name="connsiteY15" fmla="*/ 1214570 h 1214570"/>
                          <a:gd name="connsiteX16" fmla="*/ 8966703 w 10234328"/>
                          <a:gd name="connsiteY16" fmla="*/ 1214570 h 1214570"/>
                          <a:gd name="connsiteX17" fmla="*/ 8163799 w 10234328"/>
                          <a:gd name="connsiteY17" fmla="*/ 1214570 h 1214570"/>
                          <a:gd name="connsiteX18" fmla="*/ 7261907 w 10234328"/>
                          <a:gd name="connsiteY18" fmla="*/ 1214570 h 1214570"/>
                          <a:gd name="connsiteX19" fmla="*/ 6261027 w 10234328"/>
                          <a:gd name="connsiteY19" fmla="*/ 1214570 h 1214570"/>
                          <a:gd name="connsiteX20" fmla="*/ 5458123 w 10234328"/>
                          <a:gd name="connsiteY20" fmla="*/ 1214570 h 1214570"/>
                          <a:gd name="connsiteX21" fmla="*/ 4457242 w 10234328"/>
                          <a:gd name="connsiteY21" fmla="*/ 1214570 h 1214570"/>
                          <a:gd name="connsiteX22" fmla="*/ 3555351 w 10234328"/>
                          <a:gd name="connsiteY22" fmla="*/ 1214570 h 1214570"/>
                          <a:gd name="connsiteX23" fmla="*/ 2455482 w 10234328"/>
                          <a:gd name="connsiteY23" fmla="*/ 1214570 h 1214570"/>
                          <a:gd name="connsiteX24" fmla="*/ 1454600 w 10234328"/>
                          <a:gd name="connsiteY24" fmla="*/ 1214570 h 1214570"/>
                          <a:gd name="connsiteX25" fmla="*/ 167755 w 10234328"/>
                          <a:gd name="connsiteY25" fmla="*/ 1214570 h 1214570"/>
                          <a:gd name="connsiteX26" fmla="*/ 0 w 10234328"/>
                          <a:gd name="connsiteY26" fmla="*/ 1012137 h 1214570"/>
                          <a:gd name="connsiteX27" fmla="*/ 0 w 10234328"/>
                          <a:gd name="connsiteY27" fmla="*/ 202432 h 1214570"/>
                          <a:gd name="connsiteX0" fmla="*/ 0 w 10234328"/>
                          <a:gd name="connsiteY0" fmla="*/ 202432 h 1214570"/>
                          <a:gd name="connsiteX1" fmla="*/ 167755 w 10234328"/>
                          <a:gd name="connsiteY1" fmla="*/ 0 h 1214570"/>
                          <a:gd name="connsiteX2" fmla="*/ 970660 w 10234328"/>
                          <a:gd name="connsiteY2" fmla="*/ 0 h 1214570"/>
                          <a:gd name="connsiteX3" fmla="*/ 1773562 w 10234328"/>
                          <a:gd name="connsiteY3" fmla="*/ 0 h 1214570"/>
                          <a:gd name="connsiteX4" fmla="*/ 2774444 w 10234328"/>
                          <a:gd name="connsiteY4" fmla="*/ 0 h 1214570"/>
                          <a:gd name="connsiteX5" fmla="*/ 4072289 w 10234328"/>
                          <a:gd name="connsiteY5" fmla="*/ 0 h 1214570"/>
                          <a:gd name="connsiteX6" fmla="*/ 4875193 w 10234328"/>
                          <a:gd name="connsiteY6" fmla="*/ 0 h 1214570"/>
                          <a:gd name="connsiteX7" fmla="*/ 5777085 w 10234328"/>
                          <a:gd name="connsiteY7" fmla="*/ 0 h 1214570"/>
                          <a:gd name="connsiteX8" fmla="*/ 6678976 w 10234328"/>
                          <a:gd name="connsiteY8" fmla="*/ 0 h 1214570"/>
                          <a:gd name="connsiteX9" fmla="*/ 7679858 w 10234328"/>
                          <a:gd name="connsiteY9" fmla="*/ 0 h 1214570"/>
                          <a:gd name="connsiteX10" fmla="*/ 8779727 w 10234328"/>
                          <a:gd name="connsiteY10" fmla="*/ 0 h 1214570"/>
                          <a:gd name="connsiteX11" fmla="*/ 10066572 w 10234328"/>
                          <a:gd name="connsiteY11" fmla="*/ 0 h 1214570"/>
                          <a:gd name="connsiteX12" fmla="*/ 10234328 w 10234328"/>
                          <a:gd name="connsiteY12" fmla="*/ 202432 h 1214570"/>
                          <a:gd name="connsiteX13" fmla="*/ 10234328 w 10234328"/>
                          <a:gd name="connsiteY13" fmla="*/ 1012137 h 1214570"/>
                          <a:gd name="connsiteX14" fmla="*/ 10066572 w 10234328"/>
                          <a:gd name="connsiteY14" fmla="*/ 1214570 h 1214570"/>
                          <a:gd name="connsiteX15" fmla="*/ 8966703 w 10234328"/>
                          <a:gd name="connsiteY15" fmla="*/ 1214570 h 1214570"/>
                          <a:gd name="connsiteX16" fmla="*/ 7866835 w 10234328"/>
                          <a:gd name="connsiteY16" fmla="*/ 1214570 h 1214570"/>
                          <a:gd name="connsiteX17" fmla="*/ 6865954 w 10234328"/>
                          <a:gd name="connsiteY17" fmla="*/ 1214570 h 1214570"/>
                          <a:gd name="connsiteX18" fmla="*/ 5667097 w 10234328"/>
                          <a:gd name="connsiteY18" fmla="*/ 1214570 h 1214570"/>
                          <a:gd name="connsiteX19" fmla="*/ 4468241 w 10234328"/>
                          <a:gd name="connsiteY19" fmla="*/ 1214570 h 1214570"/>
                          <a:gd name="connsiteX20" fmla="*/ 3170395 w 10234328"/>
                          <a:gd name="connsiteY20" fmla="*/ 1214570 h 1214570"/>
                          <a:gd name="connsiteX21" fmla="*/ 1872551 w 10234328"/>
                          <a:gd name="connsiteY21" fmla="*/ 1214570 h 1214570"/>
                          <a:gd name="connsiteX22" fmla="*/ 167755 w 10234328"/>
                          <a:gd name="connsiteY22" fmla="*/ 1214570 h 1214570"/>
                          <a:gd name="connsiteX23" fmla="*/ 0 w 10234328"/>
                          <a:gd name="connsiteY23" fmla="*/ 1012137 h 1214570"/>
                          <a:gd name="connsiteX24" fmla="*/ 0 w 10234328"/>
                          <a:gd name="connsiteY24" fmla="*/ 202432 h 1214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34328" h="1214570" fill="none" extrusionOk="0">
                            <a:moveTo>
                              <a:pt x="0" y="202432"/>
                            </a:moveTo>
                            <a:cubicBezTo>
                              <a:pt x="17035" y="80042"/>
                              <a:pt x="77756" y="-30239"/>
                              <a:pt x="167755" y="0"/>
                            </a:cubicBezTo>
                            <a:cubicBezTo>
                              <a:pt x="624119" y="32210"/>
                              <a:pt x="847739" y="-108600"/>
                              <a:pt x="1366612" y="0"/>
                            </a:cubicBezTo>
                            <a:cubicBezTo>
                              <a:pt x="1904633" y="68333"/>
                              <a:pt x="1981617" y="-59084"/>
                              <a:pt x="2268504" y="0"/>
                            </a:cubicBezTo>
                            <a:cubicBezTo>
                              <a:pt x="2607122" y="16875"/>
                              <a:pt x="2979463" y="25478"/>
                              <a:pt x="3566348" y="0"/>
                            </a:cubicBezTo>
                            <a:cubicBezTo>
                              <a:pt x="4150720" y="123381"/>
                              <a:pt x="4571515" y="-31067"/>
                              <a:pt x="4864194" y="0"/>
                            </a:cubicBezTo>
                            <a:cubicBezTo>
                              <a:pt x="5195775" y="-31363"/>
                              <a:pt x="5591231" y="-60500"/>
                              <a:pt x="5766086" y="0"/>
                            </a:cubicBezTo>
                            <a:cubicBezTo>
                              <a:pt x="5957847" y="3836"/>
                              <a:pt x="6362781" y="-30295"/>
                              <a:pt x="6568990" y="0"/>
                            </a:cubicBezTo>
                            <a:cubicBezTo>
                              <a:pt x="6718000" y="-16631"/>
                              <a:pt x="7336497" y="-98354"/>
                              <a:pt x="7668859" y="0"/>
                            </a:cubicBezTo>
                            <a:cubicBezTo>
                              <a:pt x="8052272" y="47834"/>
                              <a:pt x="8124964" y="-523"/>
                              <a:pt x="8570750" y="0"/>
                            </a:cubicBezTo>
                            <a:cubicBezTo>
                              <a:pt x="8712054" y="-15756"/>
                              <a:pt x="8932611" y="5493"/>
                              <a:pt x="9084316" y="0"/>
                            </a:cubicBezTo>
                            <a:cubicBezTo>
                              <a:pt x="9236021" y="-5493"/>
                              <a:pt x="9330378" y="1833"/>
                              <a:pt x="9553006" y="0"/>
                            </a:cubicBezTo>
                            <a:cubicBezTo>
                              <a:pt x="9775634" y="-1833"/>
                              <a:pt x="9884789" y="14638"/>
                              <a:pt x="10066572" y="0"/>
                            </a:cubicBezTo>
                            <a:cubicBezTo>
                              <a:pt x="10143671" y="-32993"/>
                              <a:pt x="10240174" y="70081"/>
                              <a:pt x="10234328" y="202432"/>
                            </a:cubicBezTo>
                            <a:cubicBezTo>
                              <a:pt x="10174697" y="467443"/>
                              <a:pt x="10215350" y="848383"/>
                              <a:pt x="10234328" y="1012137"/>
                            </a:cubicBezTo>
                            <a:cubicBezTo>
                              <a:pt x="10236948" y="1118755"/>
                              <a:pt x="10150472" y="1240214"/>
                              <a:pt x="10066572" y="1214570"/>
                            </a:cubicBezTo>
                            <a:cubicBezTo>
                              <a:pt x="9606908" y="1205162"/>
                              <a:pt x="9476091" y="1188915"/>
                              <a:pt x="8966703" y="1214570"/>
                            </a:cubicBezTo>
                            <a:cubicBezTo>
                              <a:pt x="8467535" y="1260874"/>
                              <a:pt x="8513828" y="1196893"/>
                              <a:pt x="8163799" y="1214570"/>
                            </a:cubicBezTo>
                            <a:cubicBezTo>
                              <a:pt x="7770809" y="1228716"/>
                              <a:pt x="7579728" y="1226379"/>
                              <a:pt x="7261907" y="1214570"/>
                            </a:cubicBezTo>
                            <a:cubicBezTo>
                              <a:pt x="6911141" y="1242489"/>
                              <a:pt x="6557871" y="1327885"/>
                              <a:pt x="6261027" y="1214570"/>
                            </a:cubicBezTo>
                            <a:cubicBezTo>
                              <a:pt x="5926233" y="1099434"/>
                              <a:pt x="5703347" y="1212787"/>
                              <a:pt x="5458123" y="1214570"/>
                            </a:cubicBezTo>
                            <a:cubicBezTo>
                              <a:pt x="5263636" y="1191020"/>
                              <a:pt x="4870002" y="1288912"/>
                              <a:pt x="4457242" y="1214570"/>
                            </a:cubicBezTo>
                            <a:cubicBezTo>
                              <a:pt x="4040260" y="1183352"/>
                              <a:pt x="3784448" y="1141003"/>
                              <a:pt x="3555351" y="1214570"/>
                            </a:cubicBezTo>
                            <a:cubicBezTo>
                              <a:pt x="3357746" y="1272311"/>
                              <a:pt x="2751631" y="1295799"/>
                              <a:pt x="2455482" y="1214570"/>
                            </a:cubicBezTo>
                            <a:cubicBezTo>
                              <a:pt x="2147611" y="1194680"/>
                              <a:pt x="1943917" y="1226942"/>
                              <a:pt x="1454600" y="1214570"/>
                            </a:cubicBezTo>
                            <a:cubicBezTo>
                              <a:pt x="1048157" y="1182281"/>
                              <a:pt x="757705" y="1206074"/>
                              <a:pt x="167755" y="1214570"/>
                            </a:cubicBezTo>
                            <a:cubicBezTo>
                              <a:pt x="64698" y="1237098"/>
                              <a:pt x="1576" y="1150282"/>
                              <a:pt x="0" y="1012137"/>
                            </a:cubicBezTo>
                            <a:cubicBezTo>
                              <a:pt x="-37183" y="707134"/>
                              <a:pt x="76933" y="397446"/>
                              <a:pt x="0" y="202432"/>
                            </a:cubicBezTo>
                            <a:close/>
                          </a:path>
                          <a:path w="10234328" h="1214570" stroke="0" extrusionOk="0">
                            <a:moveTo>
                              <a:pt x="0" y="202432"/>
                            </a:moveTo>
                            <a:cubicBezTo>
                              <a:pt x="20587" y="72064"/>
                              <a:pt x="71924" y="10226"/>
                              <a:pt x="167755" y="0"/>
                            </a:cubicBezTo>
                            <a:cubicBezTo>
                              <a:pt x="347396" y="-37094"/>
                              <a:pt x="813304" y="31181"/>
                              <a:pt x="970660" y="0"/>
                            </a:cubicBezTo>
                            <a:cubicBezTo>
                              <a:pt x="1174827" y="-6863"/>
                              <a:pt x="1470717" y="-31907"/>
                              <a:pt x="1773562" y="0"/>
                            </a:cubicBezTo>
                            <a:cubicBezTo>
                              <a:pt x="2134404" y="-4198"/>
                              <a:pt x="2557442" y="-24896"/>
                              <a:pt x="2774444" y="0"/>
                            </a:cubicBezTo>
                            <a:cubicBezTo>
                              <a:pt x="3002622" y="39195"/>
                              <a:pt x="3799782" y="-31232"/>
                              <a:pt x="4072289" y="0"/>
                            </a:cubicBezTo>
                            <a:cubicBezTo>
                              <a:pt x="4372553" y="85936"/>
                              <a:pt x="4579249" y="-92364"/>
                              <a:pt x="4875193" y="0"/>
                            </a:cubicBezTo>
                            <a:cubicBezTo>
                              <a:pt x="5120705" y="10441"/>
                              <a:pt x="5569576" y="14953"/>
                              <a:pt x="5777085" y="0"/>
                            </a:cubicBezTo>
                            <a:cubicBezTo>
                              <a:pt x="6012139" y="18967"/>
                              <a:pt x="6441488" y="-9628"/>
                              <a:pt x="6678976" y="0"/>
                            </a:cubicBezTo>
                            <a:cubicBezTo>
                              <a:pt x="6963131" y="-3983"/>
                              <a:pt x="7365273" y="31815"/>
                              <a:pt x="7679858" y="0"/>
                            </a:cubicBezTo>
                            <a:cubicBezTo>
                              <a:pt x="7978856" y="31388"/>
                              <a:pt x="8499638" y="-18585"/>
                              <a:pt x="8779727" y="0"/>
                            </a:cubicBezTo>
                            <a:cubicBezTo>
                              <a:pt x="9077322" y="19706"/>
                              <a:pt x="9684982" y="-37754"/>
                              <a:pt x="10066572" y="0"/>
                            </a:cubicBezTo>
                            <a:cubicBezTo>
                              <a:pt x="10164764" y="18356"/>
                              <a:pt x="10239285" y="114559"/>
                              <a:pt x="10234328" y="202432"/>
                            </a:cubicBezTo>
                            <a:cubicBezTo>
                              <a:pt x="10237473" y="601323"/>
                              <a:pt x="10242504" y="848861"/>
                              <a:pt x="10234328" y="1012137"/>
                            </a:cubicBezTo>
                            <a:cubicBezTo>
                              <a:pt x="10243672" y="1116823"/>
                              <a:pt x="10150523" y="1220231"/>
                              <a:pt x="10066572" y="1214570"/>
                            </a:cubicBezTo>
                            <a:cubicBezTo>
                              <a:pt x="9622877" y="1203216"/>
                              <a:pt x="9433410" y="1155800"/>
                              <a:pt x="8966703" y="1214570"/>
                            </a:cubicBezTo>
                            <a:cubicBezTo>
                              <a:pt x="8468796" y="1251482"/>
                              <a:pt x="8163499" y="1277846"/>
                              <a:pt x="7866835" y="1214570"/>
                            </a:cubicBezTo>
                            <a:cubicBezTo>
                              <a:pt x="7553209" y="1174047"/>
                              <a:pt x="7371890" y="1263473"/>
                              <a:pt x="6865954" y="1214570"/>
                            </a:cubicBezTo>
                            <a:cubicBezTo>
                              <a:pt x="6370773" y="1210468"/>
                              <a:pt x="6134693" y="1222677"/>
                              <a:pt x="5667097" y="1214570"/>
                            </a:cubicBezTo>
                            <a:cubicBezTo>
                              <a:pt x="5225017" y="1244795"/>
                              <a:pt x="4853436" y="1289357"/>
                              <a:pt x="4468241" y="1214570"/>
                            </a:cubicBezTo>
                            <a:cubicBezTo>
                              <a:pt x="4064094" y="1220961"/>
                              <a:pt x="3703233" y="1128502"/>
                              <a:pt x="3170395" y="1214570"/>
                            </a:cubicBezTo>
                            <a:cubicBezTo>
                              <a:pt x="2634140" y="1237805"/>
                              <a:pt x="2370460" y="1244440"/>
                              <a:pt x="1872551" y="1214570"/>
                            </a:cubicBezTo>
                            <a:cubicBezTo>
                              <a:pt x="1279767" y="1281304"/>
                              <a:pt x="865131" y="1290452"/>
                              <a:pt x="167755" y="1214570"/>
                            </a:cubicBezTo>
                            <a:cubicBezTo>
                              <a:pt x="49372" y="1228032"/>
                              <a:pt x="-24254" y="1104592"/>
                              <a:pt x="0" y="1012137"/>
                            </a:cubicBezTo>
                            <a:cubicBezTo>
                              <a:pt x="-45125" y="743367"/>
                              <a:pt x="11926" y="420702"/>
                              <a:pt x="0" y="202432"/>
                            </a:cubicBezTo>
                            <a:close/>
                          </a:path>
                          <a:path w="10234328" h="1214570" fill="none" stroke="0" extrusionOk="0">
                            <a:moveTo>
                              <a:pt x="0" y="202432"/>
                            </a:moveTo>
                            <a:cubicBezTo>
                              <a:pt x="14352" y="78475"/>
                              <a:pt x="71263" y="3714"/>
                              <a:pt x="167755" y="0"/>
                            </a:cubicBezTo>
                            <a:cubicBezTo>
                              <a:pt x="581661" y="29461"/>
                              <a:pt x="789721" y="-41798"/>
                              <a:pt x="1366612" y="0"/>
                            </a:cubicBezTo>
                            <a:cubicBezTo>
                              <a:pt x="1938607" y="56462"/>
                              <a:pt x="1986966" y="-75359"/>
                              <a:pt x="2268504" y="0"/>
                            </a:cubicBezTo>
                            <a:cubicBezTo>
                              <a:pt x="2578200" y="109809"/>
                              <a:pt x="2987083" y="-125953"/>
                              <a:pt x="3566348" y="0"/>
                            </a:cubicBezTo>
                            <a:cubicBezTo>
                              <a:pt x="4135274" y="63324"/>
                              <a:pt x="4523886" y="53838"/>
                              <a:pt x="4864194" y="0"/>
                            </a:cubicBezTo>
                            <a:cubicBezTo>
                              <a:pt x="5167139" y="-1416"/>
                              <a:pt x="5588146" y="-5093"/>
                              <a:pt x="5766086" y="0"/>
                            </a:cubicBezTo>
                            <a:cubicBezTo>
                              <a:pt x="5929047" y="61567"/>
                              <a:pt x="6365786" y="5536"/>
                              <a:pt x="6568990" y="0"/>
                            </a:cubicBezTo>
                            <a:cubicBezTo>
                              <a:pt x="6785268" y="-41658"/>
                              <a:pt x="7278106" y="-16468"/>
                              <a:pt x="7668859" y="0"/>
                            </a:cubicBezTo>
                            <a:cubicBezTo>
                              <a:pt x="8058406" y="34836"/>
                              <a:pt x="8139504" y="5016"/>
                              <a:pt x="8570750" y="0"/>
                            </a:cubicBezTo>
                            <a:cubicBezTo>
                              <a:pt x="8782737" y="-18503"/>
                              <a:pt x="8914836" y="5857"/>
                              <a:pt x="9039441" y="0"/>
                            </a:cubicBezTo>
                            <a:cubicBezTo>
                              <a:pt x="9164046" y="-5857"/>
                              <a:pt x="9421154" y="-4596"/>
                              <a:pt x="9567965" y="0"/>
                            </a:cubicBezTo>
                            <a:cubicBezTo>
                              <a:pt x="9714776" y="4596"/>
                              <a:pt x="9888178" y="-20936"/>
                              <a:pt x="10066572" y="0"/>
                            </a:cubicBezTo>
                            <a:cubicBezTo>
                              <a:pt x="10161121" y="-4526"/>
                              <a:pt x="10222928" y="70585"/>
                              <a:pt x="10234328" y="202432"/>
                            </a:cubicBezTo>
                            <a:cubicBezTo>
                              <a:pt x="10217194" y="494845"/>
                              <a:pt x="10226200" y="825647"/>
                              <a:pt x="10234328" y="1012137"/>
                            </a:cubicBezTo>
                            <a:cubicBezTo>
                              <a:pt x="10244425" y="1105494"/>
                              <a:pt x="10164249" y="1217392"/>
                              <a:pt x="10066572" y="1214570"/>
                            </a:cubicBezTo>
                            <a:cubicBezTo>
                              <a:pt x="9620452" y="1216353"/>
                              <a:pt x="9471933" y="1157046"/>
                              <a:pt x="8966703" y="1214570"/>
                            </a:cubicBezTo>
                            <a:cubicBezTo>
                              <a:pt x="8478433" y="1255526"/>
                              <a:pt x="8513957" y="1185887"/>
                              <a:pt x="8163799" y="1214570"/>
                            </a:cubicBezTo>
                            <a:cubicBezTo>
                              <a:pt x="7833289" y="1186439"/>
                              <a:pt x="7630698" y="1191408"/>
                              <a:pt x="7261907" y="1214570"/>
                            </a:cubicBezTo>
                            <a:cubicBezTo>
                              <a:pt x="6869144" y="1201841"/>
                              <a:pt x="6613564" y="1282820"/>
                              <a:pt x="6261027" y="1214570"/>
                            </a:cubicBezTo>
                            <a:cubicBezTo>
                              <a:pt x="5885107" y="1154401"/>
                              <a:pt x="5681206" y="1182758"/>
                              <a:pt x="5458123" y="1214570"/>
                            </a:cubicBezTo>
                            <a:cubicBezTo>
                              <a:pt x="5242007" y="1172868"/>
                              <a:pt x="4888564" y="1200876"/>
                              <a:pt x="4457242" y="1214570"/>
                            </a:cubicBezTo>
                            <a:cubicBezTo>
                              <a:pt x="4040328" y="1196099"/>
                              <a:pt x="3731368" y="1165330"/>
                              <a:pt x="3555351" y="1214570"/>
                            </a:cubicBezTo>
                            <a:cubicBezTo>
                              <a:pt x="3365708" y="1293502"/>
                              <a:pt x="2691971" y="1251837"/>
                              <a:pt x="2455482" y="1214570"/>
                            </a:cubicBezTo>
                            <a:cubicBezTo>
                              <a:pt x="2200834" y="1175304"/>
                              <a:pt x="1861605" y="1266135"/>
                              <a:pt x="1454600" y="1214570"/>
                            </a:cubicBezTo>
                            <a:cubicBezTo>
                              <a:pt x="972165" y="1108980"/>
                              <a:pt x="674039" y="1283869"/>
                              <a:pt x="167755" y="1214570"/>
                            </a:cubicBezTo>
                            <a:cubicBezTo>
                              <a:pt x="53906" y="1224438"/>
                              <a:pt x="-4023" y="1129698"/>
                              <a:pt x="0" y="1012137"/>
                            </a:cubicBezTo>
                            <a:cubicBezTo>
                              <a:pt x="-4916" y="718249"/>
                              <a:pt x="39455" y="453508"/>
                              <a:pt x="0" y="20243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id="{4F668C79-3FE5-B361-3568-29DD0B6B3D5C}"/>
                  </a:ext>
                </a:extLst>
              </p:cNvPr>
              <p:cNvSpPr txBox="1"/>
              <p:nvPr/>
            </p:nvSpPr>
            <p:spPr>
              <a:xfrm>
                <a:off x="856074" y="3712963"/>
                <a:ext cx="7549569" cy="930927"/>
              </a:xfrm>
              <a:prstGeom prst="rect">
                <a:avLst/>
              </a:prstGeom>
              <a:noFill/>
            </p:spPr>
            <p:txBody>
              <a:bodyPr wrap="square" rtlCol="0">
                <a:spAutoFit/>
              </a:bodyPr>
              <a:lstStyle/>
              <a:p>
                <a:pPr algn="just"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Tác giả có cảm nhận như thế nào khi chơi thả diều trong chiều hè ở ngoại ô? </a:t>
                </a:r>
              </a:p>
            </p:txBody>
          </p:sp>
        </p:grpSp>
        <p:pic>
          <p:nvPicPr>
            <p:cNvPr id="4" name="Hình ảnh 3">
              <a:extLst>
                <a:ext uri="{FF2B5EF4-FFF2-40B4-BE49-F238E27FC236}">
                  <a16:creationId xmlns:a16="http://schemas.microsoft.com/office/drawing/2014/main" id="{FAEDA0A6-9A33-F398-F111-336D3170CB72}"/>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sp>
        <p:nvSpPr>
          <p:cNvPr id="7" name="TextBox 6">
            <a:extLst>
              <a:ext uri="{FF2B5EF4-FFF2-40B4-BE49-F238E27FC236}">
                <a16:creationId xmlns:a16="http://schemas.microsoft.com/office/drawing/2014/main" id="{461EA62A-EB55-39DE-BB83-8815CF5964CA}"/>
              </a:ext>
            </a:extLst>
          </p:cNvPr>
          <p:cNvSpPr txBox="1"/>
          <p:nvPr/>
        </p:nvSpPr>
        <p:spPr>
          <a:xfrm>
            <a:off x="1554480" y="2509520"/>
            <a:ext cx="9814560" cy="2862322"/>
          </a:xfrm>
          <a:prstGeom prst="rect">
            <a:avLst/>
          </a:prstGeom>
          <a:noFill/>
        </p:spPr>
        <p:txBody>
          <a:bodyPr wrap="square" rtlCol="0">
            <a:spAutoFit/>
          </a:bodyPr>
          <a:lstStyle/>
          <a:p>
            <a:pPr marL="571500" indent="-571500" algn="just">
              <a:buFont typeface="Arial" panose="020B0604020202020204" pitchFamily="34" charset="0"/>
              <a:buChar char="•"/>
            </a:pPr>
            <a:r>
              <a:rPr lang="vi-VN" sz="3600" b="1" i="0" dirty="0">
                <a:solidFill>
                  <a:srgbClr val="FF0000"/>
                </a:solidFill>
                <a:effectLst/>
                <a:latin typeface="Cambria" panose="02040503050406030204" pitchFamily="18" charset="0"/>
                <a:ea typeface="Cambria" panose="02040503050406030204" pitchFamily="18" charset="0"/>
              </a:rPr>
              <a:t>Bước 1: </a:t>
            </a:r>
            <a:r>
              <a:rPr lang="vi-VN" sz="3600" b="0" i="0" dirty="0">
                <a:solidFill>
                  <a:srgbClr val="FF0000"/>
                </a:solidFill>
                <a:effectLst/>
                <a:latin typeface="Cambria" panose="02040503050406030204" pitchFamily="18" charset="0"/>
                <a:ea typeface="Cambria" panose="02040503050406030204" pitchFamily="18" charset="0"/>
              </a:rPr>
              <a:t>Tìm các từ ngữ, câu văn bộc lộ cảm xúc, suy nghĩ của tác giả.</a:t>
            </a:r>
          </a:p>
          <a:p>
            <a:pPr marL="571500" indent="-571500" algn="just">
              <a:buFont typeface="Arial" panose="020B0604020202020204" pitchFamily="34" charset="0"/>
              <a:buChar char="•"/>
            </a:pPr>
            <a:r>
              <a:rPr lang="vi-VN" sz="3600" b="1" i="0" dirty="0">
                <a:solidFill>
                  <a:srgbClr val="FF0000"/>
                </a:solidFill>
                <a:effectLst/>
                <a:latin typeface="Cambria" panose="02040503050406030204" pitchFamily="18" charset="0"/>
                <a:ea typeface="Cambria" panose="02040503050406030204" pitchFamily="18" charset="0"/>
              </a:rPr>
              <a:t>Bước 2: </a:t>
            </a:r>
            <a:r>
              <a:rPr lang="vi-VN" sz="3600" b="0" i="0" dirty="0">
                <a:solidFill>
                  <a:srgbClr val="FF0000"/>
                </a:solidFill>
                <a:effectLst/>
                <a:latin typeface="Cambria" panose="02040503050406030204" pitchFamily="18" charset="0"/>
                <a:ea typeface="Cambria" panose="02040503050406030204" pitchFamily="18" charset="0"/>
              </a:rPr>
              <a:t>Dựa vào các từ ngữ, câu văn tìm được, em hãy cho biết tác giả cảm nhận thế nào khi chơi thả diều trong chiều hè ở ngoại ô.</a:t>
            </a:r>
          </a:p>
        </p:txBody>
      </p:sp>
    </p:spTree>
    <p:extLst>
      <p:ext uri="{BB962C8B-B14F-4D97-AF65-F5344CB8AC3E}">
        <p14:creationId xmlns:p14="http://schemas.microsoft.com/office/powerpoint/2010/main" val="2068157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243840"/>
            <a:ext cx="11770627" cy="6554159"/>
          </a:xfrm>
          <a:custGeom>
            <a:avLst/>
            <a:gdLst>
              <a:gd name="connsiteX0" fmla="*/ 0 w 11770627"/>
              <a:gd name="connsiteY0" fmla="*/ 653580 h 6554159"/>
              <a:gd name="connsiteX1" fmla="*/ 517085 w 11770627"/>
              <a:gd name="connsiteY1" fmla="*/ 0 h 6554159"/>
              <a:gd name="connsiteX2" fmla="*/ 11253541 w 11770627"/>
              <a:gd name="connsiteY2" fmla="*/ 0 h 6554159"/>
              <a:gd name="connsiteX3" fmla="*/ 11770627 w 11770627"/>
              <a:gd name="connsiteY3" fmla="*/ 653580 h 6554159"/>
              <a:gd name="connsiteX4" fmla="*/ 11770627 w 11770627"/>
              <a:gd name="connsiteY4" fmla="*/ 5900578 h 6554159"/>
              <a:gd name="connsiteX5" fmla="*/ 11253541 w 11770627"/>
              <a:gd name="connsiteY5" fmla="*/ 6554159 h 6554159"/>
              <a:gd name="connsiteX6" fmla="*/ 517085 w 11770627"/>
              <a:gd name="connsiteY6" fmla="*/ 6554159 h 6554159"/>
              <a:gd name="connsiteX7" fmla="*/ 0 w 11770627"/>
              <a:gd name="connsiteY7" fmla="*/ 5900578 h 6554159"/>
              <a:gd name="connsiteX8" fmla="*/ 0 w 11770627"/>
              <a:gd name="connsiteY8" fmla="*/ 653580 h 6554159"/>
              <a:gd name="connsiteX0" fmla="*/ 0 w 11770627"/>
              <a:gd name="connsiteY0" fmla="*/ 653580 h 6554159"/>
              <a:gd name="connsiteX1" fmla="*/ 517085 w 11770627"/>
              <a:gd name="connsiteY1" fmla="*/ 0 h 6554159"/>
              <a:gd name="connsiteX2" fmla="*/ 11253541 w 11770627"/>
              <a:gd name="connsiteY2" fmla="*/ 0 h 6554159"/>
              <a:gd name="connsiteX3" fmla="*/ 11770627 w 11770627"/>
              <a:gd name="connsiteY3" fmla="*/ 653580 h 6554159"/>
              <a:gd name="connsiteX4" fmla="*/ 11770627 w 11770627"/>
              <a:gd name="connsiteY4" fmla="*/ 5900578 h 6554159"/>
              <a:gd name="connsiteX5" fmla="*/ 11253541 w 11770627"/>
              <a:gd name="connsiteY5" fmla="*/ 6554159 h 6554159"/>
              <a:gd name="connsiteX6" fmla="*/ 517085 w 11770627"/>
              <a:gd name="connsiteY6" fmla="*/ 6554159 h 6554159"/>
              <a:gd name="connsiteX7" fmla="*/ 0 w 11770627"/>
              <a:gd name="connsiteY7" fmla="*/ 5900578 h 6554159"/>
              <a:gd name="connsiteX8" fmla="*/ 0 w 11770627"/>
              <a:gd name="connsiteY8" fmla="*/ 653580 h 6554159"/>
              <a:gd name="connsiteX0" fmla="*/ 0 w 11770627"/>
              <a:gd name="connsiteY0" fmla="*/ 653580 h 6554159"/>
              <a:gd name="connsiteX1" fmla="*/ 517085 w 11770627"/>
              <a:gd name="connsiteY1" fmla="*/ 0 h 6554159"/>
              <a:gd name="connsiteX2" fmla="*/ 11253541 w 11770627"/>
              <a:gd name="connsiteY2" fmla="*/ 0 h 6554159"/>
              <a:gd name="connsiteX3" fmla="*/ 11770627 w 11770627"/>
              <a:gd name="connsiteY3" fmla="*/ 653580 h 6554159"/>
              <a:gd name="connsiteX4" fmla="*/ 11770627 w 11770627"/>
              <a:gd name="connsiteY4" fmla="*/ 5900578 h 6554159"/>
              <a:gd name="connsiteX5" fmla="*/ 11253541 w 11770627"/>
              <a:gd name="connsiteY5" fmla="*/ 6554159 h 6554159"/>
              <a:gd name="connsiteX6" fmla="*/ 517085 w 11770627"/>
              <a:gd name="connsiteY6" fmla="*/ 6554159 h 6554159"/>
              <a:gd name="connsiteX7" fmla="*/ 0 w 11770627"/>
              <a:gd name="connsiteY7" fmla="*/ 5900578 h 6554159"/>
              <a:gd name="connsiteX8" fmla="*/ 0 w 11770627"/>
              <a:gd name="connsiteY8" fmla="*/ 653580 h 6554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6554159" fill="none" extrusionOk="0">
                <a:moveTo>
                  <a:pt x="0" y="653580"/>
                </a:moveTo>
                <a:cubicBezTo>
                  <a:pt x="3688" y="394222"/>
                  <a:pt x="259694" y="50926"/>
                  <a:pt x="517085" y="0"/>
                </a:cubicBezTo>
                <a:cubicBezTo>
                  <a:pt x="2779554" y="132987"/>
                  <a:pt x="9975978" y="420795"/>
                  <a:pt x="11253541" y="0"/>
                </a:cubicBezTo>
                <a:cubicBezTo>
                  <a:pt x="11526364" y="-90030"/>
                  <a:pt x="11734878" y="280758"/>
                  <a:pt x="11770627" y="653580"/>
                </a:cubicBezTo>
                <a:cubicBezTo>
                  <a:pt x="12316404" y="1470426"/>
                  <a:pt x="11342544" y="4483499"/>
                  <a:pt x="11770627" y="5900578"/>
                </a:cubicBezTo>
                <a:cubicBezTo>
                  <a:pt x="11787388" y="6166181"/>
                  <a:pt x="11445527" y="6440224"/>
                  <a:pt x="11253541" y="6554159"/>
                </a:cubicBezTo>
                <a:cubicBezTo>
                  <a:pt x="8047904" y="6825062"/>
                  <a:pt x="3171529" y="7074611"/>
                  <a:pt x="517085" y="6554159"/>
                </a:cubicBezTo>
                <a:cubicBezTo>
                  <a:pt x="317405" y="6543981"/>
                  <a:pt x="-102981" y="6282844"/>
                  <a:pt x="0" y="5900578"/>
                </a:cubicBezTo>
                <a:cubicBezTo>
                  <a:pt x="208981" y="3474966"/>
                  <a:pt x="-95909" y="2431784"/>
                  <a:pt x="0" y="653580"/>
                </a:cubicBezTo>
                <a:close/>
              </a:path>
              <a:path w="11770627" h="6554159" stroke="0" extrusionOk="0">
                <a:moveTo>
                  <a:pt x="0" y="653580"/>
                </a:moveTo>
                <a:cubicBezTo>
                  <a:pt x="6453" y="329565"/>
                  <a:pt x="236904" y="-8152"/>
                  <a:pt x="517085" y="0"/>
                </a:cubicBezTo>
                <a:cubicBezTo>
                  <a:pt x="2027039" y="-176056"/>
                  <a:pt x="8035858" y="502724"/>
                  <a:pt x="11253541" y="0"/>
                </a:cubicBezTo>
                <a:cubicBezTo>
                  <a:pt x="11440074" y="-11869"/>
                  <a:pt x="11891202" y="305825"/>
                  <a:pt x="11770627" y="653580"/>
                </a:cubicBezTo>
                <a:cubicBezTo>
                  <a:pt x="12176213" y="2457059"/>
                  <a:pt x="12215008" y="4608496"/>
                  <a:pt x="11770627" y="5900578"/>
                </a:cubicBezTo>
                <a:cubicBezTo>
                  <a:pt x="11730945" y="6242253"/>
                  <a:pt x="11479176" y="6528933"/>
                  <a:pt x="11253541" y="6554159"/>
                </a:cubicBezTo>
                <a:cubicBezTo>
                  <a:pt x="8661652" y="5895237"/>
                  <a:pt x="3585394" y="7062249"/>
                  <a:pt x="517085" y="6554159"/>
                </a:cubicBezTo>
                <a:cubicBezTo>
                  <a:pt x="221219" y="6626326"/>
                  <a:pt x="-22987" y="6208975"/>
                  <a:pt x="0" y="5900578"/>
                </a:cubicBezTo>
                <a:cubicBezTo>
                  <a:pt x="75253" y="4388976"/>
                  <a:pt x="99735" y="2801101"/>
                  <a:pt x="0" y="653580"/>
                </a:cubicBezTo>
                <a:close/>
              </a:path>
              <a:path w="11770627" h="6554159" fill="none" stroke="0" extrusionOk="0">
                <a:moveTo>
                  <a:pt x="0" y="653580"/>
                </a:moveTo>
                <a:cubicBezTo>
                  <a:pt x="53886" y="309671"/>
                  <a:pt x="272867" y="-70"/>
                  <a:pt x="517085" y="0"/>
                </a:cubicBezTo>
                <a:cubicBezTo>
                  <a:pt x="3265036" y="421781"/>
                  <a:pt x="9672711" y="248161"/>
                  <a:pt x="11253541" y="0"/>
                </a:cubicBezTo>
                <a:cubicBezTo>
                  <a:pt x="11507430" y="-63920"/>
                  <a:pt x="11772924" y="221688"/>
                  <a:pt x="11770627" y="653580"/>
                </a:cubicBezTo>
                <a:cubicBezTo>
                  <a:pt x="11934855" y="1226414"/>
                  <a:pt x="12073048" y="3909850"/>
                  <a:pt x="11770627" y="5900578"/>
                </a:cubicBezTo>
                <a:cubicBezTo>
                  <a:pt x="11766476" y="6220952"/>
                  <a:pt x="11475075" y="6501175"/>
                  <a:pt x="11253541" y="6554159"/>
                </a:cubicBezTo>
                <a:cubicBezTo>
                  <a:pt x="7500757" y="6003435"/>
                  <a:pt x="2635669" y="6415248"/>
                  <a:pt x="517085" y="6554159"/>
                </a:cubicBezTo>
                <a:cubicBezTo>
                  <a:pt x="153730" y="6518527"/>
                  <a:pt x="-70883" y="6202244"/>
                  <a:pt x="0" y="5900578"/>
                </a:cubicBezTo>
                <a:cubicBezTo>
                  <a:pt x="-18008" y="3923403"/>
                  <a:pt x="-96683" y="2633323"/>
                  <a:pt x="0" y="653580"/>
                </a:cubicBezTo>
                <a:close/>
              </a:path>
              <a:path w="11770627" h="6554159" fill="none" stroke="0" extrusionOk="0">
                <a:moveTo>
                  <a:pt x="0" y="653580"/>
                </a:moveTo>
                <a:cubicBezTo>
                  <a:pt x="5931" y="352688"/>
                  <a:pt x="272611" y="79054"/>
                  <a:pt x="517085" y="0"/>
                </a:cubicBezTo>
                <a:cubicBezTo>
                  <a:pt x="2937998" y="169856"/>
                  <a:pt x="9802301" y="376858"/>
                  <a:pt x="11253541" y="0"/>
                </a:cubicBezTo>
                <a:cubicBezTo>
                  <a:pt x="11490074" y="-97487"/>
                  <a:pt x="11760354" y="260601"/>
                  <a:pt x="11770627" y="653580"/>
                </a:cubicBezTo>
                <a:cubicBezTo>
                  <a:pt x="12243207" y="1381022"/>
                  <a:pt x="11752805" y="4006489"/>
                  <a:pt x="11770627" y="5900578"/>
                </a:cubicBezTo>
                <a:cubicBezTo>
                  <a:pt x="11739369" y="6210006"/>
                  <a:pt x="11448907" y="6468807"/>
                  <a:pt x="11253541" y="6554159"/>
                </a:cubicBezTo>
                <a:cubicBezTo>
                  <a:pt x="7857375" y="6666825"/>
                  <a:pt x="3115186" y="6749126"/>
                  <a:pt x="517085" y="6554159"/>
                </a:cubicBezTo>
                <a:cubicBezTo>
                  <a:pt x="234885" y="6546099"/>
                  <a:pt x="-119526" y="6260720"/>
                  <a:pt x="0" y="5900578"/>
                </a:cubicBezTo>
                <a:cubicBezTo>
                  <a:pt x="109660" y="3722694"/>
                  <a:pt x="-208167" y="2628441"/>
                  <a:pt x="0" y="653580"/>
                </a:cubicBezTo>
                <a:close/>
              </a:path>
            </a:pathLst>
          </a:custGeom>
          <a:solidFill>
            <a:srgbClr val="FFFFFF"/>
          </a:solidFill>
          <a:ln w="38100">
            <a:noFill/>
            <a:prstDash val="lgDashDot"/>
            <a:extLst>
              <a:ext uri="{C807C97D-BFC1-408E-A445-0C87EB9F89A2}">
                <ask:lineSketchStyleProps xmlns:ask="http://schemas.microsoft.com/office/drawing/2018/sketchyshapes" sd="852854689">
                  <a:custGeom>
                    <a:avLst/>
                    <a:gdLst>
                      <a:gd name="connsiteX0" fmla="*/ 0 w 11770627"/>
                      <a:gd name="connsiteY0" fmla="*/ 653580 h 6554159"/>
                      <a:gd name="connsiteX1" fmla="*/ 517085 w 11770627"/>
                      <a:gd name="connsiteY1" fmla="*/ 0 h 6554159"/>
                      <a:gd name="connsiteX2" fmla="*/ 11253541 w 11770627"/>
                      <a:gd name="connsiteY2" fmla="*/ 0 h 6554159"/>
                      <a:gd name="connsiteX3" fmla="*/ 11770627 w 11770627"/>
                      <a:gd name="connsiteY3" fmla="*/ 653580 h 6554159"/>
                      <a:gd name="connsiteX4" fmla="*/ 11770627 w 11770627"/>
                      <a:gd name="connsiteY4" fmla="*/ 5900578 h 6554159"/>
                      <a:gd name="connsiteX5" fmla="*/ 11253541 w 11770627"/>
                      <a:gd name="connsiteY5" fmla="*/ 6554159 h 6554159"/>
                      <a:gd name="connsiteX6" fmla="*/ 517085 w 11770627"/>
                      <a:gd name="connsiteY6" fmla="*/ 6554159 h 6554159"/>
                      <a:gd name="connsiteX7" fmla="*/ 0 w 11770627"/>
                      <a:gd name="connsiteY7" fmla="*/ 5900578 h 6554159"/>
                      <a:gd name="connsiteX8" fmla="*/ 0 w 11770627"/>
                      <a:gd name="connsiteY8" fmla="*/ 653580 h 6554159"/>
                      <a:gd name="connsiteX0" fmla="*/ 0 w 11770627"/>
                      <a:gd name="connsiteY0" fmla="*/ 653580 h 6554159"/>
                      <a:gd name="connsiteX1" fmla="*/ 517085 w 11770627"/>
                      <a:gd name="connsiteY1" fmla="*/ 0 h 6554159"/>
                      <a:gd name="connsiteX2" fmla="*/ 11253541 w 11770627"/>
                      <a:gd name="connsiteY2" fmla="*/ 0 h 6554159"/>
                      <a:gd name="connsiteX3" fmla="*/ 11770627 w 11770627"/>
                      <a:gd name="connsiteY3" fmla="*/ 653580 h 6554159"/>
                      <a:gd name="connsiteX4" fmla="*/ 11770627 w 11770627"/>
                      <a:gd name="connsiteY4" fmla="*/ 5900578 h 6554159"/>
                      <a:gd name="connsiteX5" fmla="*/ 11253541 w 11770627"/>
                      <a:gd name="connsiteY5" fmla="*/ 6554159 h 6554159"/>
                      <a:gd name="connsiteX6" fmla="*/ 517085 w 11770627"/>
                      <a:gd name="connsiteY6" fmla="*/ 6554159 h 6554159"/>
                      <a:gd name="connsiteX7" fmla="*/ 0 w 11770627"/>
                      <a:gd name="connsiteY7" fmla="*/ 5900578 h 6554159"/>
                      <a:gd name="connsiteX8" fmla="*/ 0 w 11770627"/>
                      <a:gd name="connsiteY8" fmla="*/ 653580 h 6554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6554159" fill="none" extrusionOk="0">
                        <a:moveTo>
                          <a:pt x="0" y="653580"/>
                        </a:moveTo>
                        <a:cubicBezTo>
                          <a:pt x="2115" y="351648"/>
                          <a:pt x="256693" y="45889"/>
                          <a:pt x="517085" y="0"/>
                        </a:cubicBezTo>
                        <a:cubicBezTo>
                          <a:pt x="2874702" y="127340"/>
                          <a:pt x="9903071" y="258326"/>
                          <a:pt x="11253541" y="0"/>
                        </a:cubicBezTo>
                        <a:cubicBezTo>
                          <a:pt x="11529664" y="-67313"/>
                          <a:pt x="11748337" y="284829"/>
                          <a:pt x="11770627" y="653580"/>
                        </a:cubicBezTo>
                        <a:cubicBezTo>
                          <a:pt x="12216597" y="1403647"/>
                          <a:pt x="11487414" y="4197679"/>
                          <a:pt x="11770627" y="5900578"/>
                        </a:cubicBezTo>
                        <a:cubicBezTo>
                          <a:pt x="11781780" y="6194641"/>
                          <a:pt x="11474806" y="6473046"/>
                          <a:pt x="11253541" y="6554159"/>
                        </a:cubicBezTo>
                        <a:cubicBezTo>
                          <a:pt x="7881742" y="6765770"/>
                          <a:pt x="3144490" y="6733929"/>
                          <a:pt x="517085" y="6554159"/>
                        </a:cubicBezTo>
                        <a:cubicBezTo>
                          <a:pt x="257777" y="6550722"/>
                          <a:pt x="-80501" y="6278399"/>
                          <a:pt x="0" y="5900578"/>
                        </a:cubicBezTo>
                        <a:cubicBezTo>
                          <a:pt x="145564" y="3593028"/>
                          <a:pt x="-43371" y="2567309"/>
                          <a:pt x="0" y="653580"/>
                        </a:cubicBezTo>
                        <a:close/>
                      </a:path>
                      <a:path w="11770627" h="6554159" stroke="0" extrusionOk="0">
                        <a:moveTo>
                          <a:pt x="0" y="653580"/>
                        </a:moveTo>
                        <a:cubicBezTo>
                          <a:pt x="8294" y="325155"/>
                          <a:pt x="237553" y="-1598"/>
                          <a:pt x="517085" y="0"/>
                        </a:cubicBezTo>
                        <a:cubicBezTo>
                          <a:pt x="2021301" y="-112191"/>
                          <a:pt x="7786092" y="162246"/>
                          <a:pt x="11253541" y="0"/>
                        </a:cubicBezTo>
                        <a:cubicBezTo>
                          <a:pt x="11465342" y="-14418"/>
                          <a:pt x="11823656" y="291244"/>
                          <a:pt x="11770627" y="653580"/>
                        </a:cubicBezTo>
                        <a:cubicBezTo>
                          <a:pt x="12042181" y="2473197"/>
                          <a:pt x="12074571" y="4578742"/>
                          <a:pt x="11770627" y="5900578"/>
                        </a:cubicBezTo>
                        <a:cubicBezTo>
                          <a:pt x="11727379" y="6254910"/>
                          <a:pt x="11488577" y="6534139"/>
                          <a:pt x="11253541" y="6554159"/>
                        </a:cubicBezTo>
                        <a:cubicBezTo>
                          <a:pt x="8633614" y="6185619"/>
                          <a:pt x="3625880" y="6783783"/>
                          <a:pt x="517085" y="6554159"/>
                        </a:cubicBezTo>
                        <a:cubicBezTo>
                          <a:pt x="209167" y="6591614"/>
                          <a:pt x="-20922" y="6218938"/>
                          <a:pt x="0" y="5900578"/>
                        </a:cubicBezTo>
                        <a:cubicBezTo>
                          <a:pt x="65079" y="4530736"/>
                          <a:pt x="84833" y="3036801"/>
                          <a:pt x="0" y="653580"/>
                        </a:cubicBezTo>
                        <a:close/>
                      </a:path>
                      <a:path w="11770627" h="6554159" fill="none" stroke="0" extrusionOk="0">
                        <a:moveTo>
                          <a:pt x="0" y="653580"/>
                        </a:moveTo>
                        <a:cubicBezTo>
                          <a:pt x="46377" y="313619"/>
                          <a:pt x="243411" y="25110"/>
                          <a:pt x="517085" y="0"/>
                        </a:cubicBezTo>
                        <a:cubicBezTo>
                          <a:pt x="3088349" y="205817"/>
                          <a:pt x="9764052" y="185314"/>
                          <a:pt x="11253541" y="0"/>
                        </a:cubicBezTo>
                        <a:cubicBezTo>
                          <a:pt x="11500730" y="-38957"/>
                          <a:pt x="11760827" y="280953"/>
                          <a:pt x="11770627" y="653580"/>
                        </a:cubicBezTo>
                        <a:cubicBezTo>
                          <a:pt x="12076361" y="1049662"/>
                          <a:pt x="11851987" y="3759523"/>
                          <a:pt x="11770627" y="5900578"/>
                        </a:cubicBezTo>
                        <a:cubicBezTo>
                          <a:pt x="11758069" y="6219577"/>
                          <a:pt x="11478867" y="6506113"/>
                          <a:pt x="11253541" y="6554159"/>
                        </a:cubicBezTo>
                        <a:cubicBezTo>
                          <a:pt x="7319104" y="6155799"/>
                          <a:pt x="2880899" y="6544301"/>
                          <a:pt x="517085" y="6554159"/>
                        </a:cubicBezTo>
                        <a:cubicBezTo>
                          <a:pt x="179291" y="6538206"/>
                          <a:pt x="-60881" y="6246602"/>
                          <a:pt x="0" y="5900578"/>
                        </a:cubicBezTo>
                        <a:cubicBezTo>
                          <a:pt x="19891" y="3908925"/>
                          <a:pt x="-73221" y="2709376"/>
                          <a:pt x="0" y="653580"/>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sp>
        <p:nvSpPr>
          <p:cNvPr id="2" name="Rectangle: Rounded Corners 1">
            <a:extLst>
              <a:ext uri="{FF2B5EF4-FFF2-40B4-BE49-F238E27FC236}">
                <a16:creationId xmlns:a16="http://schemas.microsoft.com/office/drawing/2014/main" id="{58A1BF84-81BC-B2F5-7175-D5697530EA15}"/>
              </a:ext>
            </a:extLst>
          </p:cNvPr>
          <p:cNvSpPr/>
          <p:nvPr/>
        </p:nvSpPr>
        <p:spPr>
          <a:xfrm>
            <a:off x="508000" y="1635760"/>
            <a:ext cx="3434080" cy="20320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Các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từ</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ngữ</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câu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văn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thể</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hiện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cảm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xúc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của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giả</a:t>
            </a:r>
            <a:r>
              <a:rPr lang="en-US" sz="2800" b="1" dirty="0">
                <a:solidFill>
                  <a:srgbClr val="002060"/>
                </a:solidFill>
                <a:latin typeface="Cambria" panose="02040503050406030204" pitchFamily="18" charset="0"/>
                <a:ea typeface="Cambria" panose="02040503050406030204" pitchFamily="18" charset="0"/>
              </a:rPr>
              <a:t>:</a:t>
            </a:r>
          </a:p>
        </p:txBody>
      </p:sp>
      <p:cxnSp>
        <p:nvCxnSpPr>
          <p:cNvPr id="3" name="Straight Connector 2">
            <a:extLst>
              <a:ext uri="{FF2B5EF4-FFF2-40B4-BE49-F238E27FC236}">
                <a16:creationId xmlns:a16="http://schemas.microsoft.com/office/drawing/2014/main" id="{BC1A06A2-D7F9-D415-1C5B-C21ADBF67689}"/>
              </a:ext>
            </a:extLst>
          </p:cNvPr>
          <p:cNvCxnSpPr>
            <a:cxnSpLocks/>
            <a:stCxn id="2" idx="3"/>
            <a:endCxn id="4" idx="1"/>
          </p:cNvCxnSpPr>
          <p:nvPr/>
        </p:nvCxnSpPr>
        <p:spPr>
          <a:xfrm flipV="1">
            <a:off x="3942080" y="914400"/>
            <a:ext cx="609600" cy="173736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a16="http://schemas.microsoft.com/office/drawing/2014/main" id="{BB895D03-AA4B-8B05-3893-3E7C4DEE2062}"/>
              </a:ext>
            </a:extLst>
          </p:cNvPr>
          <p:cNvSpPr/>
          <p:nvPr/>
        </p:nvSpPr>
        <p:spPr>
          <a:xfrm>
            <a:off x="4551680" y="436880"/>
            <a:ext cx="6868160" cy="95504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dirty="0" err="1">
                <a:latin typeface="Cambria" panose="02040503050406030204" pitchFamily="18" charset="0"/>
                <a:ea typeface="Cambria" panose="02040503050406030204" pitchFamily="18" charset="0"/>
              </a:rPr>
              <a:t>Thú</a:t>
            </a:r>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vị nhất trong chiều hè ngoại ô là được thả diều cùng lũ bạn</a:t>
            </a:r>
            <a:endParaRPr lang="en-US" sz="3200" dirty="0">
              <a:latin typeface="Cambria" panose="02040503050406030204" pitchFamily="18" charset="0"/>
              <a:ea typeface="Cambria" panose="02040503050406030204" pitchFamily="18" charset="0"/>
            </a:endParaRPr>
          </a:p>
        </p:txBody>
      </p:sp>
      <p:cxnSp>
        <p:nvCxnSpPr>
          <p:cNvPr id="5" name="Straight Connector 4">
            <a:extLst>
              <a:ext uri="{FF2B5EF4-FFF2-40B4-BE49-F238E27FC236}">
                <a16:creationId xmlns:a16="http://schemas.microsoft.com/office/drawing/2014/main" id="{34F341FA-977E-9C33-7C9E-00AFE8A862E5}"/>
              </a:ext>
            </a:extLst>
          </p:cNvPr>
          <p:cNvCxnSpPr>
            <a:cxnSpLocks/>
            <a:stCxn id="2" idx="3"/>
            <a:endCxn id="6" idx="1"/>
          </p:cNvCxnSpPr>
          <p:nvPr/>
        </p:nvCxnSpPr>
        <p:spPr>
          <a:xfrm flipV="1">
            <a:off x="3942080" y="2245360"/>
            <a:ext cx="863600" cy="40640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B25192EC-0A00-A90D-DD95-3D1C7385C651}"/>
              </a:ext>
            </a:extLst>
          </p:cNvPr>
          <p:cNvSpPr/>
          <p:nvPr/>
        </p:nvSpPr>
        <p:spPr>
          <a:xfrm>
            <a:off x="4805680" y="1767840"/>
            <a:ext cx="7122160" cy="95504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dirty="0">
                <a:latin typeface="Cambria" panose="02040503050406030204" pitchFamily="18" charset="0"/>
                <a:ea typeface="Cambria" panose="02040503050406030204" pitchFamily="18" charset="0"/>
              </a:rPr>
              <a:t>Những </a:t>
            </a:r>
            <a:r>
              <a:rPr lang="en-US" sz="3200" dirty="0" err="1">
                <a:latin typeface="Cambria" panose="02040503050406030204" pitchFamily="18" charset="0"/>
                <a:ea typeface="Cambria" panose="02040503050406030204" pitchFamily="18" charset="0"/>
              </a:rPr>
              <a:t>cánh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diều</a:t>
            </a:r>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như những mảnh hôn ấu thơ bay lên với biết bao khát vọng</a:t>
            </a:r>
            <a:endParaRPr lang="en-US" sz="3200" dirty="0">
              <a:latin typeface="Cambria" panose="02040503050406030204" pitchFamily="18" charset="0"/>
              <a:ea typeface="Cambria" panose="02040503050406030204" pitchFamily="18" charset="0"/>
            </a:endParaRPr>
          </a:p>
        </p:txBody>
      </p:sp>
      <p:cxnSp>
        <p:nvCxnSpPr>
          <p:cNvPr id="11" name="Straight Connector 10">
            <a:extLst>
              <a:ext uri="{FF2B5EF4-FFF2-40B4-BE49-F238E27FC236}">
                <a16:creationId xmlns:a16="http://schemas.microsoft.com/office/drawing/2014/main" id="{02DF41C6-7064-0BCB-166A-844265860F39}"/>
              </a:ext>
            </a:extLst>
          </p:cNvPr>
          <p:cNvCxnSpPr>
            <a:cxnSpLocks/>
            <a:stCxn id="2" idx="3"/>
            <a:endCxn id="12" idx="1"/>
          </p:cNvCxnSpPr>
          <p:nvPr/>
        </p:nvCxnSpPr>
        <p:spPr>
          <a:xfrm>
            <a:off x="3942080" y="2651760"/>
            <a:ext cx="965200" cy="114808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A073F6E2-6EDC-336F-9534-CF7F6DE7074D}"/>
              </a:ext>
            </a:extLst>
          </p:cNvPr>
          <p:cNvSpPr/>
          <p:nvPr/>
        </p:nvSpPr>
        <p:spPr>
          <a:xfrm>
            <a:off x="4907280" y="2946400"/>
            <a:ext cx="7061200" cy="170688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000" dirty="0">
                <a:latin typeface="Cambria" panose="02040503050406030204" pitchFamily="18" charset="0"/>
                <a:ea typeface="Cambria" panose="02040503050406030204" pitchFamily="18" charset="0"/>
              </a:rPr>
              <a:t>Ngồi bên nơi cắm điều, lòng tôi lâng lâng, tôi muốn gửi ước mơ của mình theo những cánh điều lên tận mây xanh,...</a:t>
            </a:r>
            <a:endParaRPr lang="en-US" sz="3000" dirty="0">
              <a:latin typeface="Cambria" panose="02040503050406030204" pitchFamily="18" charset="0"/>
              <a:ea typeface="Cambria" panose="02040503050406030204" pitchFamily="18" charset="0"/>
            </a:endParaRPr>
          </a:p>
        </p:txBody>
      </p:sp>
      <p:sp>
        <p:nvSpPr>
          <p:cNvPr id="23" name="Hình chữ nhật: Góc Tròn 9">
            <a:extLst>
              <a:ext uri="{FF2B5EF4-FFF2-40B4-BE49-F238E27FC236}">
                <a16:creationId xmlns:a16="http://schemas.microsoft.com/office/drawing/2014/main" id="{B5FE7368-D56D-D2E7-C85D-CADFA438BF7F}"/>
              </a:ext>
            </a:extLst>
          </p:cNvPr>
          <p:cNvSpPr/>
          <p:nvPr/>
        </p:nvSpPr>
        <p:spPr>
          <a:xfrm>
            <a:off x="375920" y="4907280"/>
            <a:ext cx="11724640" cy="14732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defTabSz="1219170">
              <a:buClr>
                <a:srgbClr val="000000"/>
              </a:buClr>
              <a:buFont typeface="Arial" panose="020B0604020202020204" pitchFamily="34" charset="0"/>
              <a:buChar char="•"/>
            </a:pPr>
            <a:r>
              <a:rPr lang="vi-VN" sz="2800" b="1" kern="0" dirty="0">
                <a:solidFill>
                  <a:srgbClr val="FF0000"/>
                </a:solidFill>
                <a:latin typeface="Cambria" panose="02040503050406030204" pitchFamily="18" charset="0"/>
                <a:ea typeface="Cambria" panose="02040503050406030204" pitchFamily="18" charset="0"/>
                <a:sym typeface="Arial"/>
              </a:rPr>
              <a:t>Các câu trên đều chứa đựng tình cảm, cảm xúc của tác giả. Đó là niềm vui, sự hào hứng thú vị khi chơi diều trong chiều hè ngoại ô. Đó cũng chính là tình yêu quê hương chan chứa trong lòng tác giả.</a:t>
            </a:r>
            <a:endParaRPr lang="vi-VN" sz="2800" kern="0" dirty="0">
              <a:solidFill>
                <a:srgbClr val="FF0000"/>
              </a:solidFill>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212116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par>
                                <p:cTn id="29" presetID="22" presetClass="entr" presetSubtype="4"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down)">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12" grpId="0" animBg="1"/>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CD6668D-F837-4866-9183-AF93ED7391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5" name="Rectangle: Rounded Corners 4">
            <a:extLst>
              <a:ext uri="{FF2B5EF4-FFF2-40B4-BE49-F238E27FC236}">
                <a16:creationId xmlns:a16="http://schemas.microsoft.com/office/drawing/2014/main" id="{E8B2BAC9-7103-49C5-8B6F-97B6B223219A}"/>
              </a:ext>
            </a:extLst>
          </p:cNvPr>
          <p:cNvSpPr/>
          <p:nvPr/>
        </p:nvSpPr>
        <p:spPr>
          <a:xfrm>
            <a:off x="412002" y="419100"/>
            <a:ext cx="11335497" cy="5943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7" name="图片 38">
            <a:extLst>
              <a:ext uri="{FF2B5EF4-FFF2-40B4-BE49-F238E27FC236}">
                <a16:creationId xmlns:a16="http://schemas.microsoft.com/office/drawing/2014/main" id="{8C77FC92-37C5-4643-8B59-7C474A1476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73600">
            <a:off x="10334037" y="25042"/>
            <a:ext cx="1621841" cy="1621841"/>
          </a:xfrm>
          <a:prstGeom prst="rect">
            <a:avLst/>
          </a:prstGeom>
        </p:spPr>
      </p:pic>
      <p:pic>
        <p:nvPicPr>
          <p:cNvPr id="8" name="图片 39">
            <a:extLst>
              <a:ext uri="{FF2B5EF4-FFF2-40B4-BE49-F238E27FC236}">
                <a16:creationId xmlns:a16="http://schemas.microsoft.com/office/drawing/2014/main" id="{BA90DFEF-03C7-432B-BF51-7648D10E6F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92371" y="2581437"/>
            <a:ext cx="1316394" cy="1316394"/>
          </a:xfrm>
          <a:prstGeom prst="rect">
            <a:avLst/>
          </a:prstGeom>
        </p:spPr>
      </p:pic>
      <p:pic>
        <p:nvPicPr>
          <p:cNvPr id="9" name="图片 40">
            <a:extLst>
              <a:ext uri="{FF2B5EF4-FFF2-40B4-BE49-F238E27FC236}">
                <a16:creationId xmlns:a16="http://schemas.microsoft.com/office/drawing/2014/main" id="{B2B6F7BF-14AE-496B-8C0C-C5DA48CF7F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1554" y="1491787"/>
            <a:ext cx="958029" cy="958029"/>
          </a:xfrm>
          <a:prstGeom prst="rect">
            <a:avLst/>
          </a:prstGeom>
        </p:spPr>
      </p:pic>
      <p:pic>
        <p:nvPicPr>
          <p:cNvPr id="10" name="Picture 9">
            <a:extLst>
              <a:ext uri="{FF2B5EF4-FFF2-40B4-BE49-F238E27FC236}">
                <a16:creationId xmlns:a16="http://schemas.microsoft.com/office/drawing/2014/main" id="{3EFAF27A-DC08-4B67-8380-896C3D55FF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1625" y="-508427"/>
            <a:ext cx="3371380" cy="3377477"/>
          </a:xfrm>
          <a:prstGeom prst="rect">
            <a:avLst/>
          </a:prstGeom>
        </p:spPr>
      </p:pic>
      <p:sp>
        <p:nvSpPr>
          <p:cNvPr id="12" name="TextBox 11">
            <a:extLst>
              <a:ext uri="{FF2B5EF4-FFF2-40B4-BE49-F238E27FC236}">
                <a16:creationId xmlns:a16="http://schemas.microsoft.com/office/drawing/2014/main" id="{5745CD6D-8C2B-473E-B984-E6F771C98436}"/>
              </a:ext>
            </a:extLst>
          </p:cNvPr>
          <p:cNvSpPr txBox="1"/>
          <p:nvPr/>
        </p:nvSpPr>
        <p:spPr>
          <a:xfrm>
            <a:off x="1896225" y="1219543"/>
            <a:ext cx="9248732" cy="1569660"/>
          </a:xfrm>
          <a:prstGeom prst="rect">
            <a:avLst/>
          </a:prstGeom>
          <a:noFill/>
        </p:spPr>
        <p:txBody>
          <a:bodyPr wrap="square">
            <a:spAutoFit/>
          </a:bodyPr>
          <a:lstStyle/>
          <a:p>
            <a:pPr lvl="0" algn="ctr"/>
            <a:r>
              <a:rPr lang="en-US" sz="3200" b="1" dirty="0">
                <a:solidFill>
                  <a:srgbClr val="0070C0"/>
                </a:solidFill>
                <a:latin typeface="Calibri" panose="020F0502020204030204" pitchFamily="34" charset="0"/>
                <a:cs typeface="Calibri" panose="020F0502020204030204" pitchFamily="34" charset="0"/>
              </a:rPr>
              <a:t>1. Đ</a:t>
            </a:r>
            <a:r>
              <a:rPr lang="vi-VN" sz="3200" b="1" dirty="0">
                <a:solidFill>
                  <a:srgbClr val="0070C0"/>
                </a:solidFill>
                <a:latin typeface="Calibri" panose="020F0502020204030204" pitchFamily="34" charset="0"/>
                <a:cs typeface="Calibri" panose="020F0502020204030204" pitchFamily="34" charset="0"/>
              </a:rPr>
              <a:t>ọc thuộc lòng ba khổ thơ đầu</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bài</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Đi</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hội</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chùa</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Hương</a:t>
            </a:r>
            <a:r>
              <a:rPr lang="vi-VN" sz="3200" b="1" dirty="0">
                <a:solidFill>
                  <a:srgbClr val="0070C0"/>
                </a:solidFill>
                <a:latin typeface="Calibri" panose="020F0502020204030204" pitchFamily="34" charset="0"/>
                <a:cs typeface="Calibri" panose="020F0502020204030204" pitchFamily="34" charset="0"/>
              </a:rPr>
              <a:t> và trả lời câu hỏi: Những hình ảnh nào cho thấy người đi hội rất đông vui và thân thiện?</a:t>
            </a:r>
            <a:endParaRPr kumimoji="0" lang="en-US" sz="1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3076" name="Picture 4" descr="卡通箭頭繪製箭頭箭頭創意箭頭矢量和png | How to draw hands, Hand drawn arrows, Arrow drawing">
            <a:hlinkClick r:id="rId8" action="ppaction://hlinksldjump"/>
            <a:extLst>
              <a:ext uri="{FF2B5EF4-FFF2-40B4-BE49-F238E27FC236}">
                <a16:creationId xmlns:a16="http://schemas.microsoft.com/office/drawing/2014/main" id="{BD05438D-D57F-4960-BDB5-F92553083AB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1250" b="73125" l="15156" r="72500">
                        <a14:foregroundMark x1="27344" y1="42031" x2="38750" y2="42969"/>
                      </a14:backgroundRemoval>
                    </a14:imgEffect>
                  </a14:imgLayer>
                </a14:imgProps>
              </a:ext>
              <a:ext uri="{28A0092B-C50C-407E-A947-70E740481C1C}">
                <a14:useLocalDpi xmlns:a14="http://schemas.microsoft.com/office/drawing/2010/main" val="0"/>
              </a:ext>
            </a:extLst>
          </a:blip>
          <a:srcRect/>
          <a:stretch>
            <a:fillRect/>
          </a:stretch>
        </p:blipFill>
        <p:spPr bwMode="auto">
          <a:xfrm rot="173295" flipH="1">
            <a:off x="-385670" y="5212654"/>
            <a:ext cx="2102146" cy="210214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1FD8B0CD-29B5-4FAC-FBA5-1A8018F17DED}"/>
              </a:ext>
            </a:extLst>
          </p:cNvPr>
          <p:cNvSpPr/>
          <p:nvPr/>
        </p:nvSpPr>
        <p:spPr>
          <a:xfrm>
            <a:off x="2305050" y="3676650"/>
            <a:ext cx="8401050" cy="14478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342900" indent="-342900" algn="just">
              <a:buFont typeface="Arial" panose="020B0604020202020204" pitchFamily="34" charset="0"/>
              <a:buChar char="•"/>
            </a:pPr>
            <a:r>
              <a:rPr lang="vi-VN" sz="2400" b="1" dirty="0">
                <a:solidFill>
                  <a:srgbClr val="D22C6F"/>
                </a:solidFill>
                <a:latin typeface="Cambay"/>
              </a:rPr>
              <a:t>Người đi hội rất đông vui: nườm nượp (người và xe đi);</a:t>
            </a:r>
            <a:endParaRPr lang="en-US" sz="2400" b="1" dirty="0">
              <a:solidFill>
                <a:srgbClr val="D22C6F"/>
              </a:solidFill>
              <a:latin typeface="Cambay"/>
            </a:endParaRPr>
          </a:p>
          <a:p>
            <a:pPr marL="342900" indent="-342900" algn="just">
              <a:buFont typeface="Arial" panose="020B0604020202020204" pitchFamily="34" charset="0"/>
              <a:buChar char="•"/>
            </a:pPr>
            <a:r>
              <a:rPr lang="vi-VN" sz="2400" b="1" dirty="0">
                <a:solidFill>
                  <a:srgbClr val="D22C6F"/>
                </a:solidFill>
                <a:latin typeface="Cambay"/>
              </a:rPr>
              <a:t>Người đi trẩy hội rất thân thiện: nơi núi non thành nơi gặp gỡ, chào nhau cởi mở, bất ngờ nhận ra người cùng quê,...</a:t>
            </a:r>
            <a:endParaRPr lang="en-US" sz="2400" b="1" dirty="0">
              <a:solidFill>
                <a:srgbClr val="D22C6F"/>
              </a:solidFill>
              <a:latin typeface="Cambay"/>
            </a:endParaRPr>
          </a:p>
        </p:txBody>
      </p:sp>
      <p:pic>
        <p:nvPicPr>
          <p:cNvPr id="3" name="图片 40">
            <a:extLst>
              <a:ext uri="{FF2B5EF4-FFF2-40B4-BE49-F238E27FC236}">
                <a16:creationId xmlns:a16="http://schemas.microsoft.com/office/drawing/2014/main" id="{55926F00-447F-D7B9-43C1-A7CBE6E491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03159" y="3695701"/>
            <a:ext cx="1383376" cy="1383376"/>
          </a:xfrm>
          <a:prstGeom prst="rect">
            <a:avLst/>
          </a:prstGeom>
        </p:spPr>
      </p:pic>
    </p:spTree>
    <p:extLst>
      <p:ext uri="{BB962C8B-B14F-4D97-AF65-F5344CB8AC3E}">
        <p14:creationId xmlns:p14="http://schemas.microsoft.com/office/powerpoint/2010/main" val="2159038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7" presetID="42"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7" name="Nhóm 6">
            <a:extLst>
              <a:ext uri="{FF2B5EF4-FFF2-40B4-BE49-F238E27FC236}">
                <a16:creationId xmlns:a16="http://schemas.microsoft.com/office/drawing/2014/main" id="{86AF26F4-7F01-1896-1791-A5835940AABF}"/>
              </a:ext>
            </a:extLst>
          </p:cNvPr>
          <p:cNvGrpSpPr/>
          <p:nvPr/>
        </p:nvGrpSpPr>
        <p:grpSpPr>
          <a:xfrm>
            <a:off x="115323" y="279848"/>
            <a:ext cx="11802357" cy="1205630"/>
            <a:chOff x="32218" y="4219247"/>
            <a:chExt cx="8851768" cy="904223"/>
          </a:xfrm>
        </p:grpSpPr>
        <p:sp>
          <p:nvSpPr>
            <p:cNvPr id="8" name="Hình chữ nhật: Góc Tròn 7">
              <a:extLst>
                <a:ext uri="{FF2B5EF4-FFF2-40B4-BE49-F238E27FC236}">
                  <a16:creationId xmlns:a16="http://schemas.microsoft.com/office/drawing/2014/main" id="{D0E0EB28-038F-960D-E0DE-07E4801B53B2}"/>
                </a:ext>
              </a:extLst>
            </p:cNvPr>
            <p:cNvSpPr/>
            <p:nvPr/>
          </p:nvSpPr>
          <p:spPr>
            <a:xfrm>
              <a:off x="751040" y="4270680"/>
              <a:ext cx="8083941" cy="721660"/>
            </a:xfrm>
            <a:custGeom>
              <a:avLst/>
              <a:gdLst>
                <a:gd name="connsiteX0" fmla="*/ 0 w 8083941"/>
                <a:gd name="connsiteY0" fmla="*/ 120278 h 721660"/>
                <a:gd name="connsiteX1" fmla="*/ 195084 w 8083941"/>
                <a:gd name="connsiteY1" fmla="*/ 0 h 721660"/>
                <a:gd name="connsiteX2" fmla="*/ 817579 w 8083941"/>
                <a:gd name="connsiteY2" fmla="*/ 0 h 721660"/>
                <a:gd name="connsiteX3" fmla="*/ 1286200 w 8083941"/>
                <a:gd name="connsiteY3" fmla="*/ 0 h 721660"/>
                <a:gd name="connsiteX4" fmla="*/ 1985634 w 8083941"/>
                <a:gd name="connsiteY4" fmla="*/ 0 h 721660"/>
                <a:gd name="connsiteX5" fmla="*/ 2762005 w 8083941"/>
                <a:gd name="connsiteY5" fmla="*/ 0 h 721660"/>
                <a:gd name="connsiteX6" fmla="*/ 3615315 w 8083941"/>
                <a:gd name="connsiteY6" fmla="*/ 0 h 721660"/>
                <a:gd name="connsiteX7" fmla="*/ 4083936 w 8083941"/>
                <a:gd name="connsiteY7" fmla="*/ 0 h 721660"/>
                <a:gd name="connsiteX8" fmla="*/ 4860307 w 8083941"/>
                <a:gd name="connsiteY8" fmla="*/ 0 h 721660"/>
                <a:gd name="connsiteX9" fmla="*/ 5328928 w 8083941"/>
                <a:gd name="connsiteY9" fmla="*/ 0 h 721660"/>
                <a:gd name="connsiteX10" fmla="*/ 5874486 w 8083941"/>
                <a:gd name="connsiteY10" fmla="*/ 0 h 721660"/>
                <a:gd name="connsiteX11" fmla="*/ 6496983 w 8083941"/>
                <a:gd name="connsiteY11" fmla="*/ 0 h 721660"/>
                <a:gd name="connsiteX12" fmla="*/ 6965604 w 8083941"/>
                <a:gd name="connsiteY12" fmla="*/ 0 h 721660"/>
                <a:gd name="connsiteX13" fmla="*/ 7888857 w 8083941"/>
                <a:gd name="connsiteY13" fmla="*/ 0 h 721660"/>
                <a:gd name="connsiteX14" fmla="*/ 8083941 w 8083941"/>
                <a:gd name="connsiteY14" fmla="*/ 120278 h 721660"/>
                <a:gd name="connsiteX15" fmla="*/ 8083941 w 8083941"/>
                <a:gd name="connsiteY15" fmla="*/ 346396 h 721660"/>
                <a:gd name="connsiteX16" fmla="*/ 8083941 w 8083941"/>
                <a:gd name="connsiteY16" fmla="*/ 601380 h 721660"/>
                <a:gd name="connsiteX17" fmla="*/ 7888857 w 8083941"/>
                <a:gd name="connsiteY17" fmla="*/ 721660 h 721660"/>
                <a:gd name="connsiteX18" fmla="*/ 7035547 w 8083941"/>
                <a:gd name="connsiteY18" fmla="*/ 721660 h 721660"/>
                <a:gd name="connsiteX19" fmla="*/ 6336114 w 8083941"/>
                <a:gd name="connsiteY19" fmla="*/ 721660 h 721660"/>
                <a:gd name="connsiteX20" fmla="*/ 5790555 w 8083941"/>
                <a:gd name="connsiteY20" fmla="*/ 721660 h 721660"/>
                <a:gd name="connsiteX21" fmla="*/ 5321934 w 8083941"/>
                <a:gd name="connsiteY21" fmla="*/ 721660 h 721660"/>
                <a:gd name="connsiteX22" fmla="*/ 4699437 w 8083941"/>
                <a:gd name="connsiteY22" fmla="*/ 721660 h 721660"/>
                <a:gd name="connsiteX23" fmla="*/ 4230817 w 8083941"/>
                <a:gd name="connsiteY23" fmla="*/ 721660 h 721660"/>
                <a:gd name="connsiteX24" fmla="*/ 3454446 w 8083941"/>
                <a:gd name="connsiteY24" fmla="*/ 721660 h 721660"/>
                <a:gd name="connsiteX25" fmla="*/ 2601136 w 8083941"/>
                <a:gd name="connsiteY25" fmla="*/ 721660 h 721660"/>
                <a:gd name="connsiteX26" fmla="*/ 1824765 w 8083941"/>
                <a:gd name="connsiteY26" fmla="*/ 721660 h 721660"/>
                <a:gd name="connsiteX27" fmla="*/ 1356144 w 8083941"/>
                <a:gd name="connsiteY27" fmla="*/ 721660 h 721660"/>
                <a:gd name="connsiteX28" fmla="*/ 887523 w 8083941"/>
                <a:gd name="connsiteY28" fmla="*/ 721660 h 721660"/>
                <a:gd name="connsiteX29" fmla="*/ 195084 w 8083941"/>
                <a:gd name="connsiteY29" fmla="*/ 721660 h 721660"/>
                <a:gd name="connsiteX30" fmla="*/ 0 w 8083941"/>
                <a:gd name="connsiteY30" fmla="*/ 601380 h 721660"/>
                <a:gd name="connsiteX31" fmla="*/ 0 w 8083941"/>
                <a:gd name="connsiteY31" fmla="*/ 365640 h 721660"/>
                <a:gd name="connsiteX32" fmla="*/ 0 w 8083941"/>
                <a:gd name="connsiteY32" fmla="*/ 120278 h 721660"/>
                <a:gd name="connsiteX0" fmla="*/ 0 w 8083941"/>
                <a:gd name="connsiteY0" fmla="*/ 120278 h 721660"/>
                <a:gd name="connsiteX1" fmla="*/ 195084 w 8083941"/>
                <a:gd name="connsiteY1" fmla="*/ 0 h 721660"/>
                <a:gd name="connsiteX2" fmla="*/ 663705 w 8083941"/>
                <a:gd name="connsiteY2" fmla="*/ 0 h 721660"/>
                <a:gd name="connsiteX3" fmla="*/ 1132324 w 8083941"/>
                <a:gd name="connsiteY3" fmla="*/ 0 h 721660"/>
                <a:gd name="connsiteX4" fmla="*/ 1754821 w 8083941"/>
                <a:gd name="connsiteY4" fmla="*/ 0 h 721660"/>
                <a:gd name="connsiteX5" fmla="*/ 2608131 w 8083941"/>
                <a:gd name="connsiteY5" fmla="*/ 0 h 721660"/>
                <a:gd name="connsiteX6" fmla="*/ 3076752 w 8083941"/>
                <a:gd name="connsiteY6" fmla="*/ 0 h 721660"/>
                <a:gd name="connsiteX7" fmla="*/ 3622309 w 8083941"/>
                <a:gd name="connsiteY7" fmla="*/ 0 h 721660"/>
                <a:gd name="connsiteX8" fmla="*/ 4167868 w 8083941"/>
                <a:gd name="connsiteY8" fmla="*/ 0 h 721660"/>
                <a:gd name="connsiteX9" fmla="*/ 4790364 w 8083941"/>
                <a:gd name="connsiteY9" fmla="*/ 0 h 721660"/>
                <a:gd name="connsiteX10" fmla="*/ 5489799 w 8083941"/>
                <a:gd name="connsiteY10" fmla="*/ 0 h 721660"/>
                <a:gd name="connsiteX11" fmla="*/ 5958418 w 8083941"/>
                <a:gd name="connsiteY11" fmla="*/ 0 h 721660"/>
                <a:gd name="connsiteX12" fmla="*/ 6503977 w 8083941"/>
                <a:gd name="connsiteY12" fmla="*/ 0 h 721660"/>
                <a:gd name="connsiteX13" fmla="*/ 7280349 w 8083941"/>
                <a:gd name="connsiteY13" fmla="*/ 0 h 721660"/>
                <a:gd name="connsiteX14" fmla="*/ 7888857 w 8083941"/>
                <a:gd name="connsiteY14" fmla="*/ 0 h 721660"/>
                <a:gd name="connsiteX15" fmla="*/ 8083941 w 8083941"/>
                <a:gd name="connsiteY15" fmla="*/ 120278 h 721660"/>
                <a:gd name="connsiteX16" fmla="*/ 8083941 w 8083941"/>
                <a:gd name="connsiteY16" fmla="*/ 360829 h 721660"/>
                <a:gd name="connsiteX17" fmla="*/ 8083941 w 8083941"/>
                <a:gd name="connsiteY17" fmla="*/ 601380 h 721660"/>
                <a:gd name="connsiteX18" fmla="*/ 7888857 w 8083941"/>
                <a:gd name="connsiteY18" fmla="*/ 721660 h 721660"/>
                <a:gd name="connsiteX19" fmla="*/ 7035547 w 8083941"/>
                <a:gd name="connsiteY19" fmla="*/ 721660 h 721660"/>
                <a:gd name="connsiteX20" fmla="*/ 6182238 w 8083941"/>
                <a:gd name="connsiteY20" fmla="*/ 721660 h 721660"/>
                <a:gd name="connsiteX21" fmla="*/ 5328928 w 8083941"/>
                <a:gd name="connsiteY21" fmla="*/ 721660 h 721660"/>
                <a:gd name="connsiteX22" fmla="*/ 4629495 w 8083941"/>
                <a:gd name="connsiteY22" fmla="*/ 721660 h 721660"/>
                <a:gd name="connsiteX23" fmla="*/ 3930060 w 8083941"/>
                <a:gd name="connsiteY23" fmla="*/ 721660 h 721660"/>
                <a:gd name="connsiteX24" fmla="*/ 3307564 w 8083941"/>
                <a:gd name="connsiteY24" fmla="*/ 721660 h 721660"/>
                <a:gd name="connsiteX25" fmla="*/ 2762005 w 8083941"/>
                <a:gd name="connsiteY25" fmla="*/ 721660 h 721660"/>
                <a:gd name="connsiteX26" fmla="*/ 2216448 w 8083941"/>
                <a:gd name="connsiteY26" fmla="*/ 721660 h 721660"/>
                <a:gd name="connsiteX27" fmla="*/ 1593951 w 8083941"/>
                <a:gd name="connsiteY27" fmla="*/ 721660 h 721660"/>
                <a:gd name="connsiteX28" fmla="*/ 817579 w 8083941"/>
                <a:gd name="connsiteY28" fmla="*/ 721660 h 721660"/>
                <a:gd name="connsiteX29" fmla="*/ 195084 w 8083941"/>
                <a:gd name="connsiteY29" fmla="*/ 721660 h 721660"/>
                <a:gd name="connsiteX30" fmla="*/ 0 w 8083941"/>
                <a:gd name="connsiteY30" fmla="*/ 601380 h 721660"/>
                <a:gd name="connsiteX31" fmla="*/ 0 w 8083941"/>
                <a:gd name="connsiteY31" fmla="*/ 370452 h 721660"/>
                <a:gd name="connsiteX32" fmla="*/ 0 w 8083941"/>
                <a:gd name="connsiteY32" fmla="*/ 120278 h 721660"/>
                <a:gd name="connsiteX0" fmla="*/ 0 w 8083941"/>
                <a:gd name="connsiteY0" fmla="*/ 120278 h 721660"/>
                <a:gd name="connsiteX1" fmla="*/ 195084 w 8083941"/>
                <a:gd name="connsiteY1" fmla="*/ 0 h 721660"/>
                <a:gd name="connsiteX2" fmla="*/ 817579 w 8083941"/>
                <a:gd name="connsiteY2" fmla="*/ 0 h 721660"/>
                <a:gd name="connsiteX3" fmla="*/ 1286200 w 8083941"/>
                <a:gd name="connsiteY3" fmla="*/ 0 h 721660"/>
                <a:gd name="connsiteX4" fmla="*/ 1985634 w 8083941"/>
                <a:gd name="connsiteY4" fmla="*/ 0 h 721660"/>
                <a:gd name="connsiteX5" fmla="*/ 2762005 w 8083941"/>
                <a:gd name="connsiteY5" fmla="*/ 0 h 721660"/>
                <a:gd name="connsiteX6" fmla="*/ 3615315 w 8083941"/>
                <a:gd name="connsiteY6" fmla="*/ 0 h 721660"/>
                <a:gd name="connsiteX7" fmla="*/ 4083936 w 8083941"/>
                <a:gd name="connsiteY7" fmla="*/ 0 h 721660"/>
                <a:gd name="connsiteX8" fmla="*/ 4860307 w 8083941"/>
                <a:gd name="connsiteY8" fmla="*/ 0 h 721660"/>
                <a:gd name="connsiteX9" fmla="*/ 5328928 w 8083941"/>
                <a:gd name="connsiteY9" fmla="*/ 0 h 721660"/>
                <a:gd name="connsiteX10" fmla="*/ 5874486 w 8083941"/>
                <a:gd name="connsiteY10" fmla="*/ 0 h 721660"/>
                <a:gd name="connsiteX11" fmla="*/ 6496983 w 8083941"/>
                <a:gd name="connsiteY11" fmla="*/ 0 h 721660"/>
                <a:gd name="connsiteX12" fmla="*/ 6965604 w 8083941"/>
                <a:gd name="connsiteY12" fmla="*/ 0 h 721660"/>
                <a:gd name="connsiteX13" fmla="*/ 7888857 w 8083941"/>
                <a:gd name="connsiteY13" fmla="*/ 0 h 721660"/>
                <a:gd name="connsiteX14" fmla="*/ 8083941 w 8083941"/>
                <a:gd name="connsiteY14" fmla="*/ 120278 h 721660"/>
                <a:gd name="connsiteX15" fmla="*/ 8083941 w 8083941"/>
                <a:gd name="connsiteY15" fmla="*/ 346396 h 721660"/>
                <a:gd name="connsiteX16" fmla="*/ 8083941 w 8083941"/>
                <a:gd name="connsiteY16" fmla="*/ 601380 h 721660"/>
                <a:gd name="connsiteX17" fmla="*/ 7888857 w 8083941"/>
                <a:gd name="connsiteY17" fmla="*/ 721660 h 721660"/>
                <a:gd name="connsiteX18" fmla="*/ 7035547 w 8083941"/>
                <a:gd name="connsiteY18" fmla="*/ 721660 h 721660"/>
                <a:gd name="connsiteX19" fmla="*/ 6336114 w 8083941"/>
                <a:gd name="connsiteY19" fmla="*/ 721660 h 721660"/>
                <a:gd name="connsiteX20" fmla="*/ 5790555 w 8083941"/>
                <a:gd name="connsiteY20" fmla="*/ 721660 h 721660"/>
                <a:gd name="connsiteX21" fmla="*/ 5321934 w 8083941"/>
                <a:gd name="connsiteY21" fmla="*/ 721660 h 721660"/>
                <a:gd name="connsiteX22" fmla="*/ 4699437 w 8083941"/>
                <a:gd name="connsiteY22" fmla="*/ 721660 h 721660"/>
                <a:gd name="connsiteX23" fmla="*/ 4230817 w 8083941"/>
                <a:gd name="connsiteY23" fmla="*/ 721660 h 721660"/>
                <a:gd name="connsiteX24" fmla="*/ 3454446 w 8083941"/>
                <a:gd name="connsiteY24" fmla="*/ 721660 h 721660"/>
                <a:gd name="connsiteX25" fmla="*/ 2601136 w 8083941"/>
                <a:gd name="connsiteY25" fmla="*/ 721660 h 721660"/>
                <a:gd name="connsiteX26" fmla="*/ 1824765 w 8083941"/>
                <a:gd name="connsiteY26" fmla="*/ 721660 h 721660"/>
                <a:gd name="connsiteX27" fmla="*/ 1356144 w 8083941"/>
                <a:gd name="connsiteY27" fmla="*/ 721660 h 721660"/>
                <a:gd name="connsiteX28" fmla="*/ 887523 w 8083941"/>
                <a:gd name="connsiteY28" fmla="*/ 721660 h 721660"/>
                <a:gd name="connsiteX29" fmla="*/ 195084 w 8083941"/>
                <a:gd name="connsiteY29" fmla="*/ 721660 h 721660"/>
                <a:gd name="connsiteX30" fmla="*/ 0 w 8083941"/>
                <a:gd name="connsiteY30" fmla="*/ 601380 h 721660"/>
                <a:gd name="connsiteX31" fmla="*/ 0 w 8083941"/>
                <a:gd name="connsiteY31" fmla="*/ 365640 h 721660"/>
                <a:gd name="connsiteX32" fmla="*/ 0 w 8083941"/>
                <a:gd name="connsiteY32" fmla="*/ 120278 h 72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83941" h="721660" fill="none" extrusionOk="0">
                  <a:moveTo>
                    <a:pt x="0" y="120278"/>
                  </a:moveTo>
                  <a:cubicBezTo>
                    <a:pt x="-10679" y="59003"/>
                    <a:pt x="107579" y="-6335"/>
                    <a:pt x="195084" y="0"/>
                  </a:cubicBezTo>
                  <a:cubicBezTo>
                    <a:pt x="415812" y="-6205"/>
                    <a:pt x="496691" y="-15142"/>
                    <a:pt x="817579" y="0"/>
                  </a:cubicBezTo>
                  <a:cubicBezTo>
                    <a:pt x="1094493" y="13819"/>
                    <a:pt x="1148859" y="-7975"/>
                    <a:pt x="1286200" y="0"/>
                  </a:cubicBezTo>
                  <a:cubicBezTo>
                    <a:pt x="1432500" y="77681"/>
                    <a:pt x="1577235" y="-62101"/>
                    <a:pt x="1985634" y="0"/>
                  </a:cubicBezTo>
                  <a:cubicBezTo>
                    <a:pt x="2242000" y="-18110"/>
                    <a:pt x="2497657" y="95925"/>
                    <a:pt x="2762005" y="0"/>
                  </a:cubicBezTo>
                  <a:cubicBezTo>
                    <a:pt x="2906267" y="11209"/>
                    <a:pt x="3144348" y="23752"/>
                    <a:pt x="3615315" y="0"/>
                  </a:cubicBezTo>
                  <a:cubicBezTo>
                    <a:pt x="4004228" y="-16446"/>
                    <a:pt x="3935970" y="197"/>
                    <a:pt x="4083936" y="0"/>
                  </a:cubicBezTo>
                  <a:cubicBezTo>
                    <a:pt x="4224465" y="-25580"/>
                    <a:pt x="4631659" y="-29273"/>
                    <a:pt x="4860307" y="0"/>
                  </a:cubicBezTo>
                  <a:cubicBezTo>
                    <a:pt x="5026594" y="38584"/>
                    <a:pt x="5098022" y="36516"/>
                    <a:pt x="5328928" y="0"/>
                  </a:cubicBezTo>
                  <a:cubicBezTo>
                    <a:pt x="5550908" y="17692"/>
                    <a:pt x="5724509" y="-31852"/>
                    <a:pt x="5874486" y="0"/>
                  </a:cubicBezTo>
                  <a:cubicBezTo>
                    <a:pt x="6070257" y="27122"/>
                    <a:pt x="6305023" y="39853"/>
                    <a:pt x="6496983" y="0"/>
                  </a:cubicBezTo>
                  <a:cubicBezTo>
                    <a:pt x="6681055" y="14912"/>
                    <a:pt x="6752941" y="-8931"/>
                    <a:pt x="6965604" y="0"/>
                  </a:cubicBezTo>
                  <a:cubicBezTo>
                    <a:pt x="7080818" y="57532"/>
                    <a:pt x="7623683" y="48346"/>
                    <a:pt x="7888857" y="0"/>
                  </a:cubicBezTo>
                  <a:cubicBezTo>
                    <a:pt x="7966606" y="4905"/>
                    <a:pt x="8081689" y="41932"/>
                    <a:pt x="8083941" y="120278"/>
                  </a:cubicBezTo>
                  <a:cubicBezTo>
                    <a:pt x="8087171" y="212413"/>
                    <a:pt x="8116606" y="280066"/>
                    <a:pt x="8083941" y="346396"/>
                  </a:cubicBezTo>
                  <a:cubicBezTo>
                    <a:pt x="8046283" y="427843"/>
                    <a:pt x="8114918" y="526708"/>
                    <a:pt x="8083941" y="601380"/>
                  </a:cubicBezTo>
                  <a:cubicBezTo>
                    <a:pt x="8099095" y="657404"/>
                    <a:pt x="7991442" y="760626"/>
                    <a:pt x="7888857" y="721660"/>
                  </a:cubicBezTo>
                  <a:cubicBezTo>
                    <a:pt x="7510396" y="763900"/>
                    <a:pt x="7219117" y="775197"/>
                    <a:pt x="7035547" y="721660"/>
                  </a:cubicBezTo>
                  <a:cubicBezTo>
                    <a:pt x="6842238" y="665608"/>
                    <a:pt x="6658198" y="725497"/>
                    <a:pt x="6336114" y="721660"/>
                  </a:cubicBezTo>
                  <a:cubicBezTo>
                    <a:pt x="6114648" y="725995"/>
                    <a:pt x="5887328" y="736313"/>
                    <a:pt x="5790555" y="721660"/>
                  </a:cubicBezTo>
                  <a:cubicBezTo>
                    <a:pt x="5686222" y="779791"/>
                    <a:pt x="5502161" y="737007"/>
                    <a:pt x="5321934" y="721660"/>
                  </a:cubicBezTo>
                  <a:cubicBezTo>
                    <a:pt x="5156052" y="690480"/>
                    <a:pt x="4944489" y="663471"/>
                    <a:pt x="4699437" y="721660"/>
                  </a:cubicBezTo>
                  <a:cubicBezTo>
                    <a:pt x="4443197" y="730156"/>
                    <a:pt x="4390683" y="736873"/>
                    <a:pt x="4230817" y="721660"/>
                  </a:cubicBezTo>
                  <a:cubicBezTo>
                    <a:pt x="4150310" y="752309"/>
                    <a:pt x="3783642" y="801678"/>
                    <a:pt x="3454446" y="721660"/>
                  </a:cubicBezTo>
                  <a:cubicBezTo>
                    <a:pt x="3151992" y="737897"/>
                    <a:pt x="2852878" y="625821"/>
                    <a:pt x="2601136" y="721660"/>
                  </a:cubicBezTo>
                  <a:cubicBezTo>
                    <a:pt x="2375498" y="785354"/>
                    <a:pt x="2114009" y="652519"/>
                    <a:pt x="1824765" y="721660"/>
                  </a:cubicBezTo>
                  <a:cubicBezTo>
                    <a:pt x="1514805" y="719966"/>
                    <a:pt x="1547206" y="739516"/>
                    <a:pt x="1356144" y="721660"/>
                  </a:cubicBezTo>
                  <a:cubicBezTo>
                    <a:pt x="1138426" y="689406"/>
                    <a:pt x="977947" y="715067"/>
                    <a:pt x="887523" y="721660"/>
                  </a:cubicBezTo>
                  <a:cubicBezTo>
                    <a:pt x="818225" y="790952"/>
                    <a:pt x="471768" y="698535"/>
                    <a:pt x="195084" y="721660"/>
                  </a:cubicBezTo>
                  <a:cubicBezTo>
                    <a:pt x="131862" y="727554"/>
                    <a:pt x="-554" y="661040"/>
                    <a:pt x="0" y="601380"/>
                  </a:cubicBezTo>
                  <a:cubicBezTo>
                    <a:pt x="29103" y="520756"/>
                    <a:pt x="-24716" y="484049"/>
                    <a:pt x="0" y="365640"/>
                  </a:cubicBezTo>
                  <a:cubicBezTo>
                    <a:pt x="36226" y="286808"/>
                    <a:pt x="-10992" y="190936"/>
                    <a:pt x="0" y="120278"/>
                  </a:cubicBezTo>
                  <a:close/>
                </a:path>
                <a:path w="8083941" h="721660" stroke="0" extrusionOk="0">
                  <a:moveTo>
                    <a:pt x="0" y="120278"/>
                  </a:moveTo>
                  <a:cubicBezTo>
                    <a:pt x="5047" y="56044"/>
                    <a:pt x="74320" y="23357"/>
                    <a:pt x="195084" y="0"/>
                  </a:cubicBezTo>
                  <a:cubicBezTo>
                    <a:pt x="371996" y="26681"/>
                    <a:pt x="543940" y="6477"/>
                    <a:pt x="663705" y="0"/>
                  </a:cubicBezTo>
                  <a:cubicBezTo>
                    <a:pt x="798980" y="5665"/>
                    <a:pt x="1052821" y="-2345"/>
                    <a:pt x="1132324" y="0"/>
                  </a:cubicBezTo>
                  <a:cubicBezTo>
                    <a:pt x="1187361" y="-84"/>
                    <a:pt x="1576656" y="-3088"/>
                    <a:pt x="1754821" y="0"/>
                  </a:cubicBezTo>
                  <a:cubicBezTo>
                    <a:pt x="2032044" y="-28418"/>
                    <a:pt x="2165880" y="-9141"/>
                    <a:pt x="2608131" y="0"/>
                  </a:cubicBezTo>
                  <a:cubicBezTo>
                    <a:pt x="3005253" y="10246"/>
                    <a:pt x="2981428" y="26131"/>
                    <a:pt x="3076752" y="0"/>
                  </a:cubicBezTo>
                  <a:cubicBezTo>
                    <a:pt x="3213064" y="25579"/>
                    <a:pt x="3358230" y="50067"/>
                    <a:pt x="3622309" y="0"/>
                  </a:cubicBezTo>
                  <a:cubicBezTo>
                    <a:pt x="3849731" y="40580"/>
                    <a:pt x="4085003" y="-6585"/>
                    <a:pt x="4167868" y="0"/>
                  </a:cubicBezTo>
                  <a:cubicBezTo>
                    <a:pt x="4263809" y="99508"/>
                    <a:pt x="4539210" y="42418"/>
                    <a:pt x="4790364" y="0"/>
                  </a:cubicBezTo>
                  <a:cubicBezTo>
                    <a:pt x="5026237" y="-39850"/>
                    <a:pt x="5143298" y="18188"/>
                    <a:pt x="5489799" y="0"/>
                  </a:cubicBezTo>
                  <a:cubicBezTo>
                    <a:pt x="5791712" y="27568"/>
                    <a:pt x="5737039" y="23827"/>
                    <a:pt x="5958418" y="0"/>
                  </a:cubicBezTo>
                  <a:cubicBezTo>
                    <a:pt x="6128058" y="-29076"/>
                    <a:pt x="6371065" y="20677"/>
                    <a:pt x="6503977" y="0"/>
                  </a:cubicBezTo>
                  <a:cubicBezTo>
                    <a:pt x="6547361" y="-22482"/>
                    <a:pt x="6846324" y="86454"/>
                    <a:pt x="7280349" y="0"/>
                  </a:cubicBezTo>
                  <a:cubicBezTo>
                    <a:pt x="7659517" y="56855"/>
                    <a:pt x="7741362" y="33873"/>
                    <a:pt x="7888857" y="0"/>
                  </a:cubicBezTo>
                  <a:cubicBezTo>
                    <a:pt x="7997215" y="-24768"/>
                    <a:pt x="8085627" y="80599"/>
                    <a:pt x="8083941" y="120278"/>
                  </a:cubicBezTo>
                  <a:cubicBezTo>
                    <a:pt x="8086304" y="190486"/>
                    <a:pt x="8056448" y="291827"/>
                    <a:pt x="8083941" y="360829"/>
                  </a:cubicBezTo>
                  <a:cubicBezTo>
                    <a:pt x="8115362" y="467719"/>
                    <a:pt x="8073048" y="531283"/>
                    <a:pt x="8083941" y="601380"/>
                  </a:cubicBezTo>
                  <a:cubicBezTo>
                    <a:pt x="8096397" y="628026"/>
                    <a:pt x="7991274" y="752153"/>
                    <a:pt x="7888857" y="721660"/>
                  </a:cubicBezTo>
                  <a:cubicBezTo>
                    <a:pt x="7548957" y="771824"/>
                    <a:pt x="7293308" y="734242"/>
                    <a:pt x="7035547" y="721660"/>
                  </a:cubicBezTo>
                  <a:cubicBezTo>
                    <a:pt x="6743313" y="663325"/>
                    <a:pt x="6364056" y="713985"/>
                    <a:pt x="6182238" y="721660"/>
                  </a:cubicBezTo>
                  <a:cubicBezTo>
                    <a:pt x="5935048" y="797815"/>
                    <a:pt x="5533173" y="753776"/>
                    <a:pt x="5328928" y="721660"/>
                  </a:cubicBezTo>
                  <a:cubicBezTo>
                    <a:pt x="5078125" y="764082"/>
                    <a:pt x="4926433" y="656789"/>
                    <a:pt x="4629495" y="721660"/>
                  </a:cubicBezTo>
                  <a:cubicBezTo>
                    <a:pt x="4331990" y="655374"/>
                    <a:pt x="4122671" y="716462"/>
                    <a:pt x="3930060" y="721660"/>
                  </a:cubicBezTo>
                  <a:cubicBezTo>
                    <a:pt x="3659900" y="752265"/>
                    <a:pt x="3489970" y="778674"/>
                    <a:pt x="3307564" y="721660"/>
                  </a:cubicBezTo>
                  <a:cubicBezTo>
                    <a:pt x="3108456" y="719966"/>
                    <a:pt x="2881369" y="725342"/>
                    <a:pt x="2762005" y="721660"/>
                  </a:cubicBezTo>
                  <a:cubicBezTo>
                    <a:pt x="2614633" y="763110"/>
                    <a:pt x="2449485" y="706612"/>
                    <a:pt x="2216448" y="721660"/>
                  </a:cubicBezTo>
                  <a:cubicBezTo>
                    <a:pt x="2067620" y="657511"/>
                    <a:pt x="1779047" y="729580"/>
                    <a:pt x="1593951" y="721660"/>
                  </a:cubicBezTo>
                  <a:cubicBezTo>
                    <a:pt x="1523701" y="765709"/>
                    <a:pt x="1177927" y="670881"/>
                    <a:pt x="817579" y="721660"/>
                  </a:cubicBezTo>
                  <a:cubicBezTo>
                    <a:pt x="597984" y="731281"/>
                    <a:pt x="407438" y="770884"/>
                    <a:pt x="195084" y="721660"/>
                  </a:cubicBezTo>
                  <a:cubicBezTo>
                    <a:pt x="83204" y="709530"/>
                    <a:pt x="-10093" y="655676"/>
                    <a:pt x="0" y="601380"/>
                  </a:cubicBezTo>
                  <a:cubicBezTo>
                    <a:pt x="-5686" y="562425"/>
                    <a:pt x="6904" y="462438"/>
                    <a:pt x="0" y="370452"/>
                  </a:cubicBezTo>
                  <a:cubicBezTo>
                    <a:pt x="1658" y="258653"/>
                    <a:pt x="-14811" y="235060"/>
                    <a:pt x="0" y="120278"/>
                  </a:cubicBezTo>
                  <a:close/>
                </a:path>
                <a:path w="8083941" h="721660" fill="none" stroke="0" extrusionOk="0">
                  <a:moveTo>
                    <a:pt x="0" y="120278"/>
                  </a:moveTo>
                  <a:cubicBezTo>
                    <a:pt x="8783" y="38367"/>
                    <a:pt x="81357" y="18938"/>
                    <a:pt x="195084" y="0"/>
                  </a:cubicBezTo>
                  <a:cubicBezTo>
                    <a:pt x="389859" y="-25498"/>
                    <a:pt x="519835" y="17234"/>
                    <a:pt x="817579" y="0"/>
                  </a:cubicBezTo>
                  <a:cubicBezTo>
                    <a:pt x="1116550" y="4186"/>
                    <a:pt x="1172235" y="-18033"/>
                    <a:pt x="1286200" y="0"/>
                  </a:cubicBezTo>
                  <a:cubicBezTo>
                    <a:pt x="1429328" y="14417"/>
                    <a:pt x="1680836" y="13993"/>
                    <a:pt x="1985634" y="0"/>
                  </a:cubicBezTo>
                  <a:cubicBezTo>
                    <a:pt x="2360870" y="-3922"/>
                    <a:pt x="2541957" y="32020"/>
                    <a:pt x="2762005" y="0"/>
                  </a:cubicBezTo>
                  <a:cubicBezTo>
                    <a:pt x="2959205" y="-16102"/>
                    <a:pt x="3221024" y="76563"/>
                    <a:pt x="3615315" y="0"/>
                  </a:cubicBezTo>
                  <a:cubicBezTo>
                    <a:pt x="4002882" y="-18006"/>
                    <a:pt x="3960174" y="27455"/>
                    <a:pt x="4083936" y="0"/>
                  </a:cubicBezTo>
                  <a:cubicBezTo>
                    <a:pt x="4244748" y="-73193"/>
                    <a:pt x="4655142" y="20289"/>
                    <a:pt x="4860307" y="0"/>
                  </a:cubicBezTo>
                  <a:cubicBezTo>
                    <a:pt x="5034201" y="24166"/>
                    <a:pt x="5111782" y="11531"/>
                    <a:pt x="5328928" y="0"/>
                  </a:cubicBezTo>
                  <a:cubicBezTo>
                    <a:pt x="5579760" y="8120"/>
                    <a:pt x="5714505" y="-8013"/>
                    <a:pt x="5874486" y="0"/>
                  </a:cubicBezTo>
                  <a:cubicBezTo>
                    <a:pt x="6022402" y="24308"/>
                    <a:pt x="6331794" y="15203"/>
                    <a:pt x="6496983" y="0"/>
                  </a:cubicBezTo>
                  <a:cubicBezTo>
                    <a:pt x="6678983" y="-26419"/>
                    <a:pt x="6746231" y="20835"/>
                    <a:pt x="6965604" y="0"/>
                  </a:cubicBezTo>
                  <a:cubicBezTo>
                    <a:pt x="7214481" y="26505"/>
                    <a:pt x="7646129" y="-39301"/>
                    <a:pt x="7888857" y="0"/>
                  </a:cubicBezTo>
                  <a:cubicBezTo>
                    <a:pt x="7966499" y="937"/>
                    <a:pt x="8082633" y="54787"/>
                    <a:pt x="8083941" y="120278"/>
                  </a:cubicBezTo>
                  <a:cubicBezTo>
                    <a:pt x="8080529" y="218500"/>
                    <a:pt x="8079021" y="305234"/>
                    <a:pt x="8083941" y="346396"/>
                  </a:cubicBezTo>
                  <a:cubicBezTo>
                    <a:pt x="8081691" y="400997"/>
                    <a:pt x="8108824" y="521958"/>
                    <a:pt x="8083941" y="601380"/>
                  </a:cubicBezTo>
                  <a:cubicBezTo>
                    <a:pt x="8086067" y="705188"/>
                    <a:pt x="7972256" y="736243"/>
                    <a:pt x="7888857" y="721660"/>
                  </a:cubicBezTo>
                  <a:cubicBezTo>
                    <a:pt x="7480225" y="715751"/>
                    <a:pt x="7273804" y="720377"/>
                    <a:pt x="7035547" y="721660"/>
                  </a:cubicBezTo>
                  <a:cubicBezTo>
                    <a:pt x="6815703" y="703970"/>
                    <a:pt x="6592939" y="781828"/>
                    <a:pt x="6336114" y="721660"/>
                  </a:cubicBezTo>
                  <a:cubicBezTo>
                    <a:pt x="6054396" y="736571"/>
                    <a:pt x="5906448" y="700066"/>
                    <a:pt x="5790555" y="721660"/>
                  </a:cubicBezTo>
                  <a:cubicBezTo>
                    <a:pt x="5668974" y="737702"/>
                    <a:pt x="5534474" y="688977"/>
                    <a:pt x="5321934" y="721660"/>
                  </a:cubicBezTo>
                  <a:cubicBezTo>
                    <a:pt x="5122180" y="729416"/>
                    <a:pt x="4926042" y="719075"/>
                    <a:pt x="4699437" y="721660"/>
                  </a:cubicBezTo>
                  <a:cubicBezTo>
                    <a:pt x="4451346" y="743151"/>
                    <a:pt x="4406588" y="729657"/>
                    <a:pt x="4230817" y="721660"/>
                  </a:cubicBezTo>
                  <a:cubicBezTo>
                    <a:pt x="4050355" y="690860"/>
                    <a:pt x="3786560" y="674066"/>
                    <a:pt x="3454446" y="721660"/>
                  </a:cubicBezTo>
                  <a:cubicBezTo>
                    <a:pt x="3100131" y="682525"/>
                    <a:pt x="2843629" y="639178"/>
                    <a:pt x="2601136" y="721660"/>
                  </a:cubicBezTo>
                  <a:cubicBezTo>
                    <a:pt x="2340594" y="746928"/>
                    <a:pt x="2152423" y="713668"/>
                    <a:pt x="1824765" y="721660"/>
                  </a:cubicBezTo>
                  <a:cubicBezTo>
                    <a:pt x="1516453" y="713857"/>
                    <a:pt x="1563460" y="725124"/>
                    <a:pt x="1356144" y="721660"/>
                  </a:cubicBezTo>
                  <a:cubicBezTo>
                    <a:pt x="1149901" y="709954"/>
                    <a:pt x="993398" y="713416"/>
                    <a:pt x="887523" y="721660"/>
                  </a:cubicBezTo>
                  <a:cubicBezTo>
                    <a:pt x="800404" y="687624"/>
                    <a:pt x="400660" y="673453"/>
                    <a:pt x="195084" y="721660"/>
                  </a:cubicBezTo>
                  <a:cubicBezTo>
                    <a:pt x="116355" y="707644"/>
                    <a:pt x="-9351" y="666440"/>
                    <a:pt x="0" y="601380"/>
                  </a:cubicBezTo>
                  <a:cubicBezTo>
                    <a:pt x="33435" y="528007"/>
                    <a:pt x="-24135" y="459393"/>
                    <a:pt x="0" y="365640"/>
                  </a:cubicBezTo>
                  <a:cubicBezTo>
                    <a:pt x="15314" y="278403"/>
                    <a:pt x="18619" y="215064"/>
                    <a:pt x="0" y="120278"/>
                  </a:cubicBezTo>
                  <a:close/>
                </a:path>
                <a:path w="8083941" h="721660" fill="none" stroke="0" extrusionOk="0">
                  <a:moveTo>
                    <a:pt x="0" y="120278"/>
                  </a:moveTo>
                  <a:cubicBezTo>
                    <a:pt x="2179" y="55429"/>
                    <a:pt x="95384" y="-823"/>
                    <a:pt x="195084" y="0"/>
                  </a:cubicBezTo>
                  <a:cubicBezTo>
                    <a:pt x="391513" y="-14386"/>
                    <a:pt x="496845" y="-8183"/>
                    <a:pt x="817579" y="0"/>
                  </a:cubicBezTo>
                  <a:cubicBezTo>
                    <a:pt x="1106897" y="10331"/>
                    <a:pt x="1152749" y="-15886"/>
                    <a:pt x="1286200" y="0"/>
                  </a:cubicBezTo>
                  <a:cubicBezTo>
                    <a:pt x="1431986" y="73998"/>
                    <a:pt x="1588444" y="-70868"/>
                    <a:pt x="1985634" y="0"/>
                  </a:cubicBezTo>
                  <a:cubicBezTo>
                    <a:pt x="2343272" y="-8542"/>
                    <a:pt x="2483556" y="87080"/>
                    <a:pt x="2762005" y="0"/>
                  </a:cubicBezTo>
                  <a:cubicBezTo>
                    <a:pt x="2959364" y="7783"/>
                    <a:pt x="3191014" y="41624"/>
                    <a:pt x="3615315" y="0"/>
                  </a:cubicBezTo>
                  <a:cubicBezTo>
                    <a:pt x="3992893" y="-9332"/>
                    <a:pt x="3954385" y="14472"/>
                    <a:pt x="4083936" y="0"/>
                  </a:cubicBezTo>
                  <a:cubicBezTo>
                    <a:pt x="4224317" y="-27864"/>
                    <a:pt x="4659635" y="-2391"/>
                    <a:pt x="4860307" y="0"/>
                  </a:cubicBezTo>
                  <a:cubicBezTo>
                    <a:pt x="5036283" y="27551"/>
                    <a:pt x="5107650" y="22378"/>
                    <a:pt x="5328928" y="0"/>
                  </a:cubicBezTo>
                  <a:cubicBezTo>
                    <a:pt x="5566449" y="11900"/>
                    <a:pt x="5714032" y="-13744"/>
                    <a:pt x="5874486" y="0"/>
                  </a:cubicBezTo>
                  <a:cubicBezTo>
                    <a:pt x="6049868" y="9324"/>
                    <a:pt x="6318025" y="11186"/>
                    <a:pt x="6496983" y="0"/>
                  </a:cubicBezTo>
                  <a:cubicBezTo>
                    <a:pt x="6672108" y="4645"/>
                    <a:pt x="6742857" y="-3834"/>
                    <a:pt x="6965604" y="0"/>
                  </a:cubicBezTo>
                  <a:cubicBezTo>
                    <a:pt x="7120565" y="24071"/>
                    <a:pt x="7621023" y="-9003"/>
                    <a:pt x="7888857" y="0"/>
                  </a:cubicBezTo>
                  <a:cubicBezTo>
                    <a:pt x="7971240" y="-2318"/>
                    <a:pt x="8081138" y="44870"/>
                    <a:pt x="8083941" y="120278"/>
                  </a:cubicBezTo>
                  <a:cubicBezTo>
                    <a:pt x="8073556" y="219140"/>
                    <a:pt x="8100873" y="297691"/>
                    <a:pt x="8083941" y="346396"/>
                  </a:cubicBezTo>
                  <a:cubicBezTo>
                    <a:pt x="8059251" y="416764"/>
                    <a:pt x="8117254" y="538473"/>
                    <a:pt x="8083941" y="601380"/>
                  </a:cubicBezTo>
                  <a:cubicBezTo>
                    <a:pt x="8085459" y="688477"/>
                    <a:pt x="7973604" y="763892"/>
                    <a:pt x="7888857" y="721660"/>
                  </a:cubicBezTo>
                  <a:cubicBezTo>
                    <a:pt x="7478924" y="731789"/>
                    <a:pt x="7262737" y="744406"/>
                    <a:pt x="7035547" y="721660"/>
                  </a:cubicBezTo>
                  <a:cubicBezTo>
                    <a:pt x="6818114" y="708185"/>
                    <a:pt x="6631469" y="750271"/>
                    <a:pt x="6336114" y="721660"/>
                  </a:cubicBezTo>
                  <a:cubicBezTo>
                    <a:pt x="6093287" y="737284"/>
                    <a:pt x="5901871" y="700799"/>
                    <a:pt x="5790555" y="721660"/>
                  </a:cubicBezTo>
                  <a:cubicBezTo>
                    <a:pt x="5692985" y="747645"/>
                    <a:pt x="5516000" y="693732"/>
                    <a:pt x="5321934" y="721660"/>
                  </a:cubicBezTo>
                  <a:cubicBezTo>
                    <a:pt x="5153918" y="676464"/>
                    <a:pt x="4925303" y="649261"/>
                    <a:pt x="4699437" y="721660"/>
                  </a:cubicBezTo>
                  <a:cubicBezTo>
                    <a:pt x="4443930" y="729697"/>
                    <a:pt x="4391397" y="732929"/>
                    <a:pt x="4230817" y="721660"/>
                  </a:cubicBezTo>
                  <a:cubicBezTo>
                    <a:pt x="4092720" y="722751"/>
                    <a:pt x="3786678" y="734820"/>
                    <a:pt x="3454446" y="721660"/>
                  </a:cubicBezTo>
                  <a:cubicBezTo>
                    <a:pt x="3131966" y="717624"/>
                    <a:pt x="2834073" y="595533"/>
                    <a:pt x="2601136" y="721660"/>
                  </a:cubicBezTo>
                  <a:cubicBezTo>
                    <a:pt x="2312392" y="792883"/>
                    <a:pt x="2131197" y="669927"/>
                    <a:pt x="1824765" y="721660"/>
                  </a:cubicBezTo>
                  <a:cubicBezTo>
                    <a:pt x="1515707" y="715186"/>
                    <a:pt x="1560498" y="731724"/>
                    <a:pt x="1356144" y="721660"/>
                  </a:cubicBezTo>
                  <a:cubicBezTo>
                    <a:pt x="1161511" y="691633"/>
                    <a:pt x="968614" y="719638"/>
                    <a:pt x="887523" y="721660"/>
                  </a:cubicBezTo>
                  <a:cubicBezTo>
                    <a:pt x="829126" y="724657"/>
                    <a:pt x="449841" y="709916"/>
                    <a:pt x="195084" y="721660"/>
                  </a:cubicBezTo>
                  <a:cubicBezTo>
                    <a:pt x="126200" y="712180"/>
                    <a:pt x="7583" y="652663"/>
                    <a:pt x="0" y="601380"/>
                  </a:cubicBezTo>
                  <a:cubicBezTo>
                    <a:pt x="20103" y="525227"/>
                    <a:pt x="-29598" y="468774"/>
                    <a:pt x="0" y="365640"/>
                  </a:cubicBezTo>
                  <a:cubicBezTo>
                    <a:pt x="22003" y="278280"/>
                    <a:pt x="-2436" y="201249"/>
                    <a:pt x="0" y="120278"/>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custGeom>
                      <a:avLst/>
                      <a:gdLst>
                        <a:gd name="connsiteX0" fmla="*/ 0 w 10778588"/>
                        <a:gd name="connsiteY0" fmla="*/ 160371 h 962213"/>
                        <a:gd name="connsiteX1" fmla="*/ 260112 w 10778588"/>
                        <a:gd name="connsiteY1" fmla="*/ 0 h 962213"/>
                        <a:gd name="connsiteX2" fmla="*/ 1090106 w 10778588"/>
                        <a:gd name="connsiteY2" fmla="*/ 0 h 962213"/>
                        <a:gd name="connsiteX3" fmla="*/ 1714934 w 10778588"/>
                        <a:gd name="connsiteY3" fmla="*/ 0 h 962213"/>
                        <a:gd name="connsiteX4" fmla="*/ 2647513 w 10778588"/>
                        <a:gd name="connsiteY4" fmla="*/ 0 h 962213"/>
                        <a:gd name="connsiteX5" fmla="*/ 3682674 w 10778588"/>
                        <a:gd name="connsiteY5" fmla="*/ 0 h 962213"/>
                        <a:gd name="connsiteX6" fmla="*/ 4820421 w 10778588"/>
                        <a:gd name="connsiteY6" fmla="*/ 0 h 962213"/>
                        <a:gd name="connsiteX7" fmla="*/ 5445249 w 10778588"/>
                        <a:gd name="connsiteY7" fmla="*/ 0 h 962213"/>
                        <a:gd name="connsiteX8" fmla="*/ 6480410 w 10778588"/>
                        <a:gd name="connsiteY8" fmla="*/ 0 h 962213"/>
                        <a:gd name="connsiteX9" fmla="*/ 7105238 w 10778588"/>
                        <a:gd name="connsiteY9" fmla="*/ 0 h 962213"/>
                        <a:gd name="connsiteX10" fmla="*/ 7832649 w 10778588"/>
                        <a:gd name="connsiteY10" fmla="*/ 0 h 962213"/>
                        <a:gd name="connsiteX11" fmla="*/ 8662645 w 10778588"/>
                        <a:gd name="connsiteY11" fmla="*/ 0 h 962213"/>
                        <a:gd name="connsiteX12" fmla="*/ 9287472 w 10778588"/>
                        <a:gd name="connsiteY12" fmla="*/ 0 h 962213"/>
                        <a:gd name="connsiteX13" fmla="*/ 10518476 w 10778588"/>
                        <a:gd name="connsiteY13" fmla="*/ 0 h 962213"/>
                        <a:gd name="connsiteX14" fmla="*/ 10778588 w 10778588"/>
                        <a:gd name="connsiteY14" fmla="*/ 160371 h 962213"/>
                        <a:gd name="connsiteX15" fmla="*/ 10778588 w 10778588"/>
                        <a:gd name="connsiteY15" fmla="*/ 461862 h 962213"/>
                        <a:gd name="connsiteX16" fmla="*/ 10778588 w 10778588"/>
                        <a:gd name="connsiteY16" fmla="*/ 801841 h 962213"/>
                        <a:gd name="connsiteX17" fmla="*/ 10518476 w 10778588"/>
                        <a:gd name="connsiteY17" fmla="*/ 962213 h 962213"/>
                        <a:gd name="connsiteX18" fmla="*/ 9380730 w 10778588"/>
                        <a:gd name="connsiteY18" fmla="*/ 962213 h 962213"/>
                        <a:gd name="connsiteX19" fmla="*/ 8448152 w 10778588"/>
                        <a:gd name="connsiteY19" fmla="*/ 962213 h 962213"/>
                        <a:gd name="connsiteX20" fmla="*/ 7720740 w 10778588"/>
                        <a:gd name="connsiteY20" fmla="*/ 962213 h 962213"/>
                        <a:gd name="connsiteX21" fmla="*/ 7095913 w 10778588"/>
                        <a:gd name="connsiteY21" fmla="*/ 962213 h 962213"/>
                        <a:gd name="connsiteX22" fmla="*/ 6265917 w 10778588"/>
                        <a:gd name="connsiteY22" fmla="*/ 962213 h 962213"/>
                        <a:gd name="connsiteX23" fmla="*/ 5641090 w 10778588"/>
                        <a:gd name="connsiteY23" fmla="*/ 962213 h 962213"/>
                        <a:gd name="connsiteX24" fmla="*/ 4605928 w 10778588"/>
                        <a:gd name="connsiteY24" fmla="*/ 962213 h 962213"/>
                        <a:gd name="connsiteX25" fmla="*/ 3468182 w 10778588"/>
                        <a:gd name="connsiteY25" fmla="*/ 962213 h 962213"/>
                        <a:gd name="connsiteX26" fmla="*/ 2433020 w 10778588"/>
                        <a:gd name="connsiteY26" fmla="*/ 962213 h 962213"/>
                        <a:gd name="connsiteX27" fmla="*/ 1808192 w 10778588"/>
                        <a:gd name="connsiteY27" fmla="*/ 962213 h 962213"/>
                        <a:gd name="connsiteX28" fmla="*/ 1183365 w 10778588"/>
                        <a:gd name="connsiteY28" fmla="*/ 962213 h 962213"/>
                        <a:gd name="connsiteX29" fmla="*/ 260112 w 10778588"/>
                        <a:gd name="connsiteY29" fmla="*/ 962213 h 962213"/>
                        <a:gd name="connsiteX30" fmla="*/ 0 w 10778588"/>
                        <a:gd name="connsiteY30" fmla="*/ 801841 h 962213"/>
                        <a:gd name="connsiteX31" fmla="*/ 0 w 10778588"/>
                        <a:gd name="connsiteY31" fmla="*/ 487521 h 962213"/>
                        <a:gd name="connsiteX32" fmla="*/ 0 w 10778588"/>
                        <a:gd name="connsiteY32" fmla="*/ 160371 h 962213"/>
                        <a:gd name="connsiteX0" fmla="*/ 0 w 10778588"/>
                        <a:gd name="connsiteY0" fmla="*/ 160371 h 962213"/>
                        <a:gd name="connsiteX1" fmla="*/ 260112 w 10778588"/>
                        <a:gd name="connsiteY1" fmla="*/ 0 h 962213"/>
                        <a:gd name="connsiteX2" fmla="*/ 884940 w 10778588"/>
                        <a:gd name="connsiteY2" fmla="*/ 0 h 962213"/>
                        <a:gd name="connsiteX3" fmla="*/ 1509766 w 10778588"/>
                        <a:gd name="connsiteY3" fmla="*/ 0 h 962213"/>
                        <a:gd name="connsiteX4" fmla="*/ 2339762 w 10778588"/>
                        <a:gd name="connsiteY4" fmla="*/ 0 h 962213"/>
                        <a:gd name="connsiteX5" fmla="*/ 3477508 w 10778588"/>
                        <a:gd name="connsiteY5" fmla="*/ 0 h 962213"/>
                        <a:gd name="connsiteX6" fmla="*/ 4102336 w 10778588"/>
                        <a:gd name="connsiteY6" fmla="*/ 0 h 962213"/>
                        <a:gd name="connsiteX7" fmla="*/ 4829746 w 10778588"/>
                        <a:gd name="connsiteY7" fmla="*/ 0 h 962213"/>
                        <a:gd name="connsiteX8" fmla="*/ 5557158 w 10778588"/>
                        <a:gd name="connsiteY8" fmla="*/ 0 h 962213"/>
                        <a:gd name="connsiteX9" fmla="*/ 6387153 w 10778588"/>
                        <a:gd name="connsiteY9" fmla="*/ 0 h 962213"/>
                        <a:gd name="connsiteX10" fmla="*/ 7319732 w 10778588"/>
                        <a:gd name="connsiteY10" fmla="*/ 0 h 962213"/>
                        <a:gd name="connsiteX11" fmla="*/ 7944558 w 10778588"/>
                        <a:gd name="connsiteY11" fmla="*/ 0 h 962213"/>
                        <a:gd name="connsiteX12" fmla="*/ 8671970 w 10778588"/>
                        <a:gd name="connsiteY12" fmla="*/ 0 h 962213"/>
                        <a:gd name="connsiteX13" fmla="*/ 9707132 w 10778588"/>
                        <a:gd name="connsiteY13" fmla="*/ 0 h 962213"/>
                        <a:gd name="connsiteX14" fmla="*/ 10518476 w 10778588"/>
                        <a:gd name="connsiteY14" fmla="*/ 0 h 962213"/>
                        <a:gd name="connsiteX15" fmla="*/ 10778588 w 10778588"/>
                        <a:gd name="connsiteY15" fmla="*/ 160371 h 962213"/>
                        <a:gd name="connsiteX16" fmla="*/ 10778588 w 10778588"/>
                        <a:gd name="connsiteY16" fmla="*/ 481106 h 962213"/>
                        <a:gd name="connsiteX17" fmla="*/ 10778588 w 10778588"/>
                        <a:gd name="connsiteY17" fmla="*/ 801841 h 962213"/>
                        <a:gd name="connsiteX18" fmla="*/ 10518476 w 10778588"/>
                        <a:gd name="connsiteY18" fmla="*/ 962213 h 962213"/>
                        <a:gd name="connsiteX19" fmla="*/ 9380730 w 10778588"/>
                        <a:gd name="connsiteY19" fmla="*/ 962213 h 962213"/>
                        <a:gd name="connsiteX20" fmla="*/ 8242984 w 10778588"/>
                        <a:gd name="connsiteY20" fmla="*/ 962213 h 962213"/>
                        <a:gd name="connsiteX21" fmla="*/ 7105238 w 10778588"/>
                        <a:gd name="connsiteY21" fmla="*/ 962213 h 962213"/>
                        <a:gd name="connsiteX22" fmla="*/ 6172660 w 10778588"/>
                        <a:gd name="connsiteY22" fmla="*/ 962213 h 962213"/>
                        <a:gd name="connsiteX23" fmla="*/ 5240081 w 10778588"/>
                        <a:gd name="connsiteY23" fmla="*/ 962213 h 962213"/>
                        <a:gd name="connsiteX24" fmla="*/ 4410086 w 10778588"/>
                        <a:gd name="connsiteY24" fmla="*/ 962213 h 962213"/>
                        <a:gd name="connsiteX25" fmla="*/ 3682674 w 10778588"/>
                        <a:gd name="connsiteY25" fmla="*/ 962213 h 962213"/>
                        <a:gd name="connsiteX26" fmla="*/ 2955264 w 10778588"/>
                        <a:gd name="connsiteY26" fmla="*/ 962213 h 962213"/>
                        <a:gd name="connsiteX27" fmla="*/ 2125269 w 10778588"/>
                        <a:gd name="connsiteY27" fmla="*/ 962213 h 962213"/>
                        <a:gd name="connsiteX28" fmla="*/ 1090106 w 10778588"/>
                        <a:gd name="connsiteY28" fmla="*/ 962213 h 962213"/>
                        <a:gd name="connsiteX29" fmla="*/ 260112 w 10778588"/>
                        <a:gd name="connsiteY29" fmla="*/ 962213 h 962213"/>
                        <a:gd name="connsiteX30" fmla="*/ 0 w 10778588"/>
                        <a:gd name="connsiteY30" fmla="*/ 801841 h 962213"/>
                        <a:gd name="connsiteX31" fmla="*/ 0 w 10778588"/>
                        <a:gd name="connsiteY31" fmla="*/ 493936 h 962213"/>
                        <a:gd name="connsiteX32" fmla="*/ 0 w 10778588"/>
                        <a:gd name="connsiteY32" fmla="*/ 160371 h 96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778588" h="962213" fill="none" extrusionOk="0">
                          <a:moveTo>
                            <a:pt x="0" y="160371"/>
                          </a:moveTo>
                          <a:cubicBezTo>
                            <a:pt x="-8341" y="75794"/>
                            <a:pt x="127303" y="-6153"/>
                            <a:pt x="260112" y="0"/>
                          </a:cubicBezTo>
                          <a:cubicBezTo>
                            <a:pt x="543320" y="-14172"/>
                            <a:pt x="672113" y="-16782"/>
                            <a:pt x="1090106" y="0"/>
                          </a:cubicBezTo>
                          <a:cubicBezTo>
                            <a:pt x="1463373" y="15566"/>
                            <a:pt x="1533477" y="-11311"/>
                            <a:pt x="1714934" y="0"/>
                          </a:cubicBezTo>
                          <a:cubicBezTo>
                            <a:pt x="1902288" y="78054"/>
                            <a:pt x="2147771" y="-51091"/>
                            <a:pt x="2647513" y="0"/>
                          </a:cubicBezTo>
                          <a:cubicBezTo>
                            <a:pt x="3052913" y="-4328"/>
                            <a:pt x="3366216" y="63093"/>
                            <a:pt x="3682674" y="0"/>
                          </a:cubicBezTo>
                          <a:cubicBezTo>
                            <a:pt x="3928752" y="-5068"/>
                            <a:pt x="4249441" y="32408"/>
                            <a:pt x="4820421" y="0"/>
                          </a:cubicBezTo>
                          <a:cubicBezTo>
                            <a:pt x="5342477" y="-23888"/>
                            <a:pt x="5257768" y="5370"/>
                            <a:pt x="5445249" y="0"/>
                          </a:cubicBezTo>
                          <a:cubicBezTo>
                            <a:pt x="5630351" y="-19937"/>
                            <a:pt x="6229633" y="-25857"/>
                            <a:pt x="6480410" y="0"/>
                          </a:cubicBezTo>
                          <a:cubicBezTo>
                            <a:pt x="6704439" y="34739"/>
                            <a:pt x="6804527" y="25572"/>
                            <a:pt x="7105238" y="0"/>
                          </a:cubicBezTo>
                          <a:cubicBezTo>
                            <a:pt x="7401883" y="12847"/>
                            <a:pt x="7604300" y="-24321"/>
                            <a:pt x="7832649" y="0"/>
                          </a:cubicBezTo>
                          <a:cubicBezTo>
                            <a:pt x="8080591" y="24033"/>
                            <a:pt x="8436090" y="29009"/>
                            <a:pt x="8662645" y="0"/>
                          </a:cubicBezTo>
                          <a:cubicBezTo>
                            <a:pt x="8892317" y="7074"/>
                            <a:pt x="9007001" y="-11558"/>
                            <a:pt x="9287472" y="0"/>
                          </a:cubicBezTo>
                          <a:cubicBezTo>
                            <a:pt x="9488713" y="46382"/>
                            <a:pt x="10196409" y="19817"/>
                            <a:pt x="10518476" y="0"/>
                          </a:cubicBezTo>
                          <a:cubicBezTo>
                            <a:pt x="10623789" y="4387"/>
                            <a:pt x="10775022" y="66900"/>
                            <a:pt x="10778588" y="160371"/>
                          </a:cubicBezTo>
                          <a:cubicBezTo>
                            <a:pt x="10780143" y="297105"/>
                            <a:pt x="10805632" y="377353"/>
                            <a:pt x="10778588" y="461862"/>
                          </a:cubicBezTo>
                          <a:cubicBezTo>
                            <a:pt x="10748830" y="556563"/>
                            <a:pt x="10806020" y="698469"/>
                            <a:pt x="10778588" y="801841"/>
                          </a:cubicBezTo>
                          <a:cubicBezTo>
                            <a:pt x="10782033" y="890780"/>
                            <a:pt x="10656032" y="1009061"/>
                            <a:pt x="10518476" y="962213"/>
                          </a:cubicBezTo>
                          <a:cubicBezTo>
                            <a:pt x="9965326" y="977725"/>
                            <a:pt x="9675713" y="992184"/>
                            <a:pt x="9380730" y="962213"/>
                          </a:cubicBezTo>
                          <a:cubicBezTo>
                            <a:pt x="9095900" y="918347"/>
                            <a:pt x="8849099" y="954497"/>
                            <a:pt x="8448152" y="962213"/>
                          </a:cubicBezTo>
                          <a:cubicBezTo>
                            <a:pt x="8116599" y="977932"/>
                            <a:pt x="7876731" y="954272"/>
                            <a:pt x="7720740" y="962213"/>
                          </a:cubicBezTo>
                          <a:cubicBezTo>
                            <a:pt x="7572188" y="1007457"/>
                            <a:pt x="7368889" y="972396"/>
                            <a:pt x="7095913" y="962213"/>
                          </a:cubicBezTo>
                          <a:cubicBezTo>
                            <a:pt x="6831513" y="942951"/>
                            <a:pt x="6591910" y="914728"/>
                            <a:pt x="6265917" y="962213"/>
                          </a:cubicBezTo>
                          <a:cubicBezTo>
                            <a:pt x="5926258" y="974143"/>
                            <a:pt x="5856096" y="975578"/>
                            <a:pt x="5641090" y="962213"/>
                          </a:cubicBezTo>
                          <a:cubicBezTo>
                            <a:pt x="5490195" y="987693"/>
                            <a:pt x="5048053" y="1013880"/>
                            <a:pt x="4605928" y="962213"/>
                          </a:cubicBezTo>
                          <a:cubicBezTo>
                            <a:pt x="4190823" y="983085"/>
                            <a:pt x="3801512" y="872395"/>
                            <a:pt x="3468182" y="962213"/>
                          </a:cubicBezTo>
                          <a:cubicBezTo>
                            <a:pt x="3155604" y="1026842"/>
                            <a:pt x="2836037" y="915462"/>
                            <a:pt x="2433020" y="962213"/>
                          </a:cubicBezTo>
                          <a:cubicBezTo>
                            <a:pt x="2011255" y="952086"/>
                            <a:pt x="2071895" y="980056"/>
                            <a:pt x="1808192" y="962213"/>
                          </a:cubicBezTo>
                          <a:cubicBezTo>
                            <a:pt x="1529863" y="937774"/>
                            <a:pt x="1311027" y="965954"/>
                            <a:pt x="1183365" y="962213"/>
                          </a:cubicBezTo>
                          <a:cubicBezTo>
                            <a:pt x="1071216" y="1004064"/>
                            <a:pt x="579269" y="939539"/>
                            <a:pt x="260112" y="962213"/>
                          </a:cubicBezTo>
                          <a:cubicBezTo>
                            <a:pt x="162979" y="965283"/>
                            <a:pt x="-3276" y="884308"/>
                            <a:pt x="0" y="801841"/>
                          </a:cubicBezTo>
                          <a:cubicBezTo>
                            <a:pt x="30739" y="699120"/>
                            <a:pt x="-28030" y="633620"/>
                            <a:pt x="0" y="487521"/>
                          </a:cubicBezTo>
                          <a:cubicBezTo>
                            <a:pt x="29782" y="368380"/>
                            <a:pt x="-4906" y="272137"/>
                            <a:pt x="0" y="160371"/>
                          </a:cubicBezTo>
                          <a:close/>
                        </a:path>
                        <a:path w="10778588" h="962213" stroke="0" extrusionOk="0">
                          <a:moveTo>
                            <a:pt x="0" y="160371"/>
                          </a:moveTo>
                          <a:cubicBezTo>
                            <a:pt x="10271" y="72540"/>
                            <a:pt x="101008" y="28176"/>
                            <a:pt x="260112" y="0"/>
                          </a:cubicBezTo>
                          <a:cubicBezTo>
                            <a:pt x="511061" y="11705"/>
                            <a:pt x="731427" y="2650"/>
                            <a:pt x="884940" y="0"/>
                          </a:cubicBezTo>
                          <a:cubicBezTo>
                            <a:pt x="1045496" y="6089"/>
                            <a:pt x="1391552" y="-4804"/>
                            <a:pt x="1509766" y="0"/>
                          </a:cubicBezTo>
                          <a:cubicBezTo>
                            <a:pt x="1591238" y="820"/>
                            <a:pt x="2078904" y="-4658"/>
                            <a:pt x="2339762" y="0"/>
                          </a:cubicBezTo>
                          <a:cubicBezTo>
                            <a:pt x="2672834" y="-9255"/>
                            <a:pt x="2908201" y="-10763"/>
                            <a:pt x="3477508" y="0"/>
                          </a:cubicBezTo>
                          <a:cubicBezTo>
                            <a:pt x="4018500" y="11432"/>
                            <a:pt x="3968944" y="25237"/>
                            <a:pt x="4102336" y="0"/>
                          </a:cubicBezTo>
                          <a:cubicBezTo>
                            <a:pt x="4264263" y="11221"/>
                            <a:pt x="4485043" y="34830"/>
                            <a:pt x="4829746" y="0"/>
                          </a:cubicBezTo>
                          <a:cubicBezTo>
                            <a:pt x="5148635" y="33488"/>
                            <a:pt x="5422027" y="-10288"/>
                            <a:pt x="5557158" y="0"/>
                          </a:cubicBezTo>
                          <a:cubicBezTo>
                            <a:pt x="5695413" y="65061"/>
                            <a:pt x="6068669" y="24307"/>
                            <a:pt x="6387153" y="0"/>
                          </a:cubicBezTo>
                          <a:cubicBezTo>
                            <a:pt x="6700633" y="-38191"/>
                            <a:pt x="6870152" y="17179"/>
                            <a:pt x="7319732" y="0"/>
                          </a:cubicBezTo>
                          <a:cubicBezTo>
                            <a:pt x="7724120" y="22308"/>
                            <a:pt x="7656524" y="26002"/>
                            <a:pt x="7944558" y="0"/>
                          </a:cubicBezTo>
                          <a:cubicBezTo>
                            <a:pt x="8192428" y="-30121"/>
                            <a:pt x="8502909" y="20706"/>
                            <a:pt x="8671970" y="0"/>
                          </a:cubicBezTo>
                          <a:cubicBezTo>
                            <a:pt x="8744817" y="-27166"/>
                            <a:pt x="9177360" y="31115"/>
                            <a:pt x="9707132" y="0"/>
                          </a:cubicBezTo>
                          <a:cubicBezTo>
                            <a:pt x="10203140" y="41694"/>
                            <a:pt x="10343219" y="19628"/>
                            <a:pt x="10518476" y="0"/>
                          </a:cubicBezTo>
                          <a:cubicBezTo>
                            <a:pt x="10661172" y="-20898"/>
                            <a:pt x="10776503" y="96923"/>
                            <a:pt x="10778588" y="160371"/>
                          </a:cubicBezTo>
                          <a:cubicBezTo>
                            <a:pt x="10770551" y="245304"/>
                            <a:pt x="10745997" y="382701"/>
                            <a:pt x="10778588" y="481106"/>
                          </a:cubicBezTo>
                          <a:cubicBezTo>
                            <a:pt x="10805229" y="605651"/>
                            <a:pt x="10761973" y="702975"/>
                            <a:pt x="10778588" y="801841"/>
                          </a:cubicBezTo>
                          <a:cubicBezTo>
                            <a:pt x="10795117" y="853377"/>
                            <a:pt x="10666113" y="969997"/>
                            <a:pt x="10518476" y="962213"/>
                          </a:cubicBezTo>
                          <a:cubicBezTo>
                            <a:pt x="10062464" y="1012990"/>
                            <a:pt x="9747592" y="973946"/>
                            <a:pt x="9380730" y="962213"/>
                          </a:cubicBezTo>
                          <a:cubicBezTo>
                            <a:pt x="8992540" y="910389"/>
                            <a:pt x="8486569" y="959562"/>
                            <a:pt x="8242984" y="962213"/>
                          </a:cubicBezTo>
                          <a:cubicBezTo>
                            <a:pt x="7951822" y="1005492"/>
                            <a:pt x="7422447" y="969080"/>
                            <a:pt x="7105238" y="962213"/>
                          </a:cubicBezTo>
                          <a:cubicBezTo>
                            <a:pt x="6759332" y="998269"/>
                            <a:pt x="6573980" y="918113"/>
                            <a:pt x="6172660" y="962213"/>
                          </a:cubicBezTo>
                          <a:cubicBezTo>
                            <a:pt x="5771358" y="927998"/>
                            <a:pt x="5511466" y="952097"/>
                            <a:pt x="5240081" y="962213"/>
                          </a:cubicBezTo>
                          <a:cubicBezTo>
                            <a:pt x="4928204" y="985249"/>
                            <a:pt x="4638322" y="985533"/>
                            <a:pt x="4410086" y="962213"/>
                          </a:cubicBezTo>
                          <a:cubicBezTo>
                            <a:pt x="4155374" y="961410"/>
                            <a:pt x="3844139" y="970448"/>
                            <a:pt x="3682674" y="962213"/>
                          </a:cubicBezTo>
                          <a:cubicBezTo>
                            <a:pt x="3506702" y="966214"/>
                            <a:pt x="3217257" y="962127"/>
                            <a:pt x="2955264" y="962213"/>
                          </a:cubicBezTo>
                          <a:cubicBezTo>
                            <a:pt x="2748018" y="912585"/>
                            <a:pt x="2350302" y="975162"/>
                            <a:pt x="2125269" y="962213"/>
                          </a:cubicBezTo>
                          <a:cubicBezTo>
                            <a:pt x="1977509" y="985713"/>
                            <a:pt x="1497809" y="934532"/>
                            <a:pt x="1090106" y="962213"/>
                          </a:cubicBezTo>
                          <a:cubicBezTo>
                            <a:pt x="755918" y="972646"/>
                            <a:pt x="543406" y="998702"/>
                            <a:pt x="260112" y="962213"/>
                          </a:cubicBezTo>
                          <a:cubicBezTo>
                            <a:pt x="112183" y="951394"/>
                            <a:pt x="-11461" y="872561"/>
                            <a:pt x="0" y="801841"/>
                          </a:cubicBezTo>
                          <a:cubicBezTo>
                            <a:pt x="2545" y="741269"/>
                            <a:pt x="7789" y="629313"/>
                            <a:pt x="0" y="493936"/>
                          </a:cubicBezTo>
                          <a:cubicBezTo>
                            <a:pt x="-1715" y="347471"/>
                            <a:pt x="-21515" y="317841"/>
                            <a:pt x="0" y="160371"/>
                          </a:cubicBezTo>
                          <a:close/>
                        </a:path>
                        <a:path w="10778588" h="962213" fill="none" stroke="0" extrusionOk="0">
                          <a:moveTo>
                            <a:pt x="0" y="160371"/>
                          </a:moveTo>
                          <a:cubicBezTo>
                            <a:pt x="10887" y="68858"/>
                            <a:pt x="102371" y="26999"/>
                            <a:pt x="260112" y="0"/>
                          </a:cubicBezTo>
                          <a:cubicBezTo>
                            <a:pt x="502463" y="-25576"/>
                            <a:pt x="675386" y="10979"/>
                            <a:pt x="1090106" y="0"/>
                          </a:cubicBezTo>
                          <a:cubicBezTo>
                            <a:pt x="1483088" y="5116"/>
                            <a:pt x="1551261" y="-30718"/>
                            <a:pt x="1714934" y="0"/>
                          </a:cubicBezTo>
                          <a:cubicBezTo>
                            <a:pt x="1888264" y="29924"/>
                            <a:pt x="2203114" y="-19599"/>
                            <a:pt x="2647513" y="0"/>
                          </a:cubicBezTo>
                          <a:cubicBezTo>
                            <a:pt x="3154254" y="-2562"/>
                            <a:pt x="3371913" y="39028"/>
                            <a:pt x="3682674" y="0"/>
                          </a:cubicBezTo>
                          <a:cubicBezTo>
                            <a:pt x="4012702" y="9465"/>
                            <a:pt x="4299417" y="107892"/>
                            <a:pt x="4820421" y="0"/>
                          </a:cubicBezTo>
                          <a:cubicBezTo>
                            <a:pt x="5339225" y="-21002"/>
                            <a:pt x="5274381" y="19218"/>
                            <a:pt x="5445249" y="0"/>
                          </a:cubicBezTo>
                          <a:cubicBezTo>
                            <a:pt x="5634546" y="-58841"/>
                            <a:pt x="6237398" y="3010"/>
                            <a:pt x="6480410" y="0"/>
                          </a:cubicBezTo>
                          <a:cubicBezTo>
                            <a:pt x="6709628" y="20432"/>
                            <a:pt x="6815600" y="25602"/>
                            <a:pt x="7105238" y="0"/>
                          </a:cubicBezTo>
                          <a:cubicBezTo>
                            <a:pt x="7448490" y="-12123"/>
                            <a:pt x="7616779" y="-6695"/>
                            <a:pt x="7832649" y="0"/>
                          </a:cubicBezTo>
                          <a:cubicBezTo>
                            <a:pt x="8041260" y="-9142"/>
                            <a:pt x="8441430" y="-5610"/>
                            <a:pt x="8662645" y="0"/>
                          </a:cubicBezTo>
                          <a:cubicBezTo>
                            <a:pt x="8893214" y="-17794"/>
                            <a:pt x="8997237" y="2742"/>
                            <a:pt x="9287472" y="0"/>
                          </a:cubicBezTo>
                          <a:cubicBezTo>
                            <a:pt x="9550016" y="1466"/>
                            <a:pt x="10190674" y="-77839"/>
                            <a:pt x="10518476" y="0"/>
                          </a:cubicBezTo>
                          <a:cubicBezTo>
                            <a:pt x="10636134" y="-14759"/>
                            <a:pt x="10774535" y="66235"/>
                            <a:pt x="10778588" y="160371"/>
                          </a:cubicBezTo>
                          <a:cubicBezTo>
                            <a:pt x="10776234" y="298658"/>
                            <a:pt x="10783535" y="395787"/>
                            <a:pt x="10778588" y="461862"/>
                          </a:cubicBezTo>
                          <a:cubicBezTo>
                            <a:pt x="10764481" y="540208"/>
                            <a:pt x="10813825" y="711081"/>
                            <a:pt x="10778588" y="801841"/>
                          </a:cubicBezTo>
                          <a:cubicBezTo>
                            <a:pt x="10774915" y="911108"/>
                            <a:pt x="10646416" y="987618"/>
                            <a:pt x="10518476" y="962213"/>
                          </a:cubicBezTo>
                          <a:cubicBezTo>
                            <a:pt x="10000938" y="951349"/>
                            <a:pt x="9750179" y="989124"/>
                            <a:pt x="9380730" y="962213"/>
                          </a:cubicBezTo>
                          <a:cubicBezTo>
                            <a:pt x="9076580" y="947474"/>
                            <a:pt x="8804668" y="983476"/>
                            <a:pt x="8448152" y="962213"/>
                          </a:cubicBezTo>
                          <a:cubicBezTo>
                            <a:pt x="8097022" y="994947"/>
                            <a:pt x="7873731" y="936633"/>
                            <a:pt x="7720740" y="962213"/>
                          </a:cubicBezTo>
                          <a:cubicBezTo>
                            <a:pt x="7572642" y="966814"/>
                            <a:pt x="7384732" y="941028"/>
                            <a:pt x="7095913" y="962213"/>
                          </a:cubicBezTo>
                          <a:cubicBezTo>
                            <a:pt x="6811194" y="947784"/>
                            <a:pt x="6578905" y="921774"/>
                            <a:pt x="6265917" y="962213"/>
                          </a:cubicBezTo>
                          <a:cubicBezTo>
                            <a:pt x="5936654" y="973675"/>
                            <a:pt x="5856141" y="968006"/>
                            <a:pt x="5641090" y="962213"/>
                          </a:cubicBezTo>
                          <a:cubicBezTo>
                            <a:pt x="5372187" y="927545"/>
                            <a:pt x="5053075" y="906285"/>
                            <a:pt x="4605928" y="962213"/>
                          </a:cubicBezTo>
                          <a:cubicBezTo>
                            <a:pt x="4123585" y="917254"/>
                            <a:pt x="3778604" y="860398"/>
                            <a:pt x="3468182" y="962213"/>
                          </a:cubicBezTo>
                          <a:cubicBezTo>
                            <a:pt x="3112280" y="1007655"/>
                            <a:pt x="2867116" y="945779"/>
                            <a:pt x="2433020" y="962213"/>
                          </a:cubicBezTo>
                          <a:cubicBezTo>
                            <a:pt x="2024485" y="950561"/>
                            <a:pt x="2089420" y="970041"/>
                            <a:pt x="1808192" y="962213"/>
                          </a:cubicBezTo>
                          <a:cubicBezTo>
                            <a:pt x="1544843" y="942895"/>
                            <a:pt x="1307362" y="975422"/>
                            <a:pt x="1183365" y="962213"/>
                          </a:cubicBezTo>
                          <a:cubicBezTo>
                            <a:pt x="1058608" y="933933"/>
                            <a:pt x="576807" y="946061"/>
                            <a:pt x="260112" y="962213"/>
                          </a:cubicBezTo>
                          <a:cubicBezTo>
                            <a:pt x="146521" y="946734"/>
                            <a:pt x="-3601" y="886195"/>
                            <a:pt x="0" y="801841"/>
                          </a:cubicBezTo>
                          <a:cubicBezTo>
                            <a:pt x="17203" y="705913"/>
                            <a:pt x="-31444" y="605479"/>
                            <a:pt x="0" y="487521"/>
                          </a:cubicBezTo>
                          <a:cubicBezTo>
                            <a:pt x="17329" y="376254"/>
                            <a:pt x="6197" y="277955"/>
                            <a:pt x="0" y="160371"/>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1" name="Hộp Văn bản 10">
              <a:extLst>
                <a:ext uri="{FF2B5EF4-FFF2-40B4-BE49-F238E27FC236}">
                  <a16:creationId xmlns:a16="http://schemas.microsoft.com/office/drawing/2014/main" id="{BC175EF7-264A-3A7A-CDE6-9E0BEBA8C069}"/>
                </a:ext>
              </a:extLst>
            </p:cNvPr>
            <p:cNvSpPr txBox="1"/>
            <p:nvPr/>
          </p:nvSpPr>
          <p:spPr>
            <a:xfrm>
              <a:off x="368694" y="4310286"/>
              <a:ext cx="8515292" cy="577081"/>
            </a:xfrm>
            <a:prstGeom prst="rect">
              <a:avLst/>
            </a:prstGeom>
            <a:noFill/>
          </p:spPr>
          <p:txBody>
            <a:bodyPr wrap="square" rtlCol="0">
              <a:spAutoFit/>
            </a:bodyPr>
            <a:lstStyle/>
            <a:p>
              <a:pPr algn="ctr" defTabSz="1219170">
                <a:buClr>
                  <a:srgbClr val="000000"/>
                </a:buClr>
              </a:pPr>
              <a:r>
                <a:rPr lang="vi-VN" sz="4400" kern="0" dirty="0">
                  <a:solidFill>
                    <a:prstClr val="black"/>
                  </a:solidFill>
                  <a:latin typeface="Calibri" panose="020F0502020204030204" pitchFamily="34" charset="0"/>
                  <a:cs typeface="Calibri" panose="020F0502020204030204" pitchFamily="34" charset="0"/>
                  <a:sym typeface="Arial"/>
                </a:rPr>
                <a:t>Nêu ý chính của mỗi đoạn trong bài. </a:t>
              </a:r>
            </a:p>
          </p:txBody>
        </p:sp>
        <p:pic>
          <p:nvPicPr>
            <p:cNvPr id="12" name="Hình ảnh 11">
              <a:extLst>
                <a:ext uri="{FF2B5EF4-FFF2-40B4-BE49-F238E27FC236}">
                  <a16:creationId xmlns:a16="http://schemas.microsoft.com/office/drawing/2014/main" id="{CDEB4630-3203-F2BD-E06F-1A5752377E4C}"/>
                </a:ext>
              </a:extLst>
            </p:cNvPr>
            <p:cNvPicPr>
              <a:picLocks noChangeAspect="1"/>
            </p:cNvPicPr>
            <p:nvPr/>
          </p:nvPicPr>
          <p:blipFill rotWithShape="1">
            <a:blip r:embed="rId4"/>
            <a:srcRect l="30952" t="35570" r="49999" b="37592"/>
            <a:stretch/>
          </p:blipFill>
          <p:spPr>
            <a:xfrm>
              <a:off x="32218" y="4219247"/>
              <a:ext cx="641795" cy="904223"/>
            </a:xfrm>
            <a:prstGeom prst="rect">
              <a:avLst/>
            </a:prstGeom>
          </p:spPr>
        </p:pic>
      </p:grpSp>
      <p:grpSp>
        <p:nvGrpSpPr>
          <p:cNvPr id="4" name="Group 3">
            <a:extLst>
              <a:ext uri="{FF2B5EF4-FFF2-40B4-BE49-F238E27FC236}">
                <a16:creationId xmlns:a16="http://schemas.microsoft.com/office/drawing/2014/main" id="{3BE8E63D-17F4-2B7E-7B9E-E9180A78B73E}"/>
              </a:ext>
            </a:extLst>
          </p:cNvPr>
          <p:cNvGrpSpPr/>
          <p:nvPr/>
        </p:nvGrpSpPr>
        <p:grpSpPr>
          <a:xfrm>
            <a:off x="-155446" y="1696720"/>
            <a:ext cx="10965686" cy="1370583"/>
            <a:chOff x="-155446" y="1696720"/>
            <a:chExt cx="10965686" cy="1370583"/>
          </a:xfrm>
        </p:grpSpPr>
        <p:sp>
          <p:nvSpPr>
            <p:cNvPr id="2" name="Hình chữ nhật: Góc Tròn 12">
              <a:extLst>
                <a:ext uri="{FF2B5EF4-FFF2-40B4-BE49-F238E27FC236}">
                  <a16:creationId xmlns:a16="http://schemas.microsoft.com/office/drawing/2014/main" id="{4A5F0E48-1E29-CEEA-0B88-302137DCC7A6}"/>
                </a:ext>
              </a:extLst>
            </p:cNvPr>
            <p:cNvSpPr/>
            <p:nvPr/>
          </p:nvSpPr>
          <p:spPr>
            <a:xfrm>
              <a:off x="701039" y="1931775"/>
              <a:ext cx="10109201" cy="1135528"/>
            </a:xfrm>
            <a:prstGeom prst="roundRect">
              <a:avLst/>
            </a:prstGeom>
            <a:solidFill>
              <a:schemeClr val="accent4">
                <a:lumMod val="40000"/>
                <a:lumOff val="60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Đoạn</a:t>
              </a:r>
              <a:r>
                <a:rPr lang="en-US" sz="3600" b="1" dirty="0">
                  <a:solidFill>
                    <a:srgbClr val="FF0000"/>
                  </a:solidFill>
                  <a:latin typeface="Cambria" panose="02040503050406030204" pitchFamily="18" charset="0"/>
                  <a:ea typeface="Cambria" panose="02040503050406030204" pitchFamily="18" charset="0"/>
                </a:rPr>
                <a:t> 1: </a:t>
              </a:r>
              <a:r>
                <a:rPr lang="en-US" sz="3600" b="1" dirty="0" err="1">
                  <a:solidFill>
                    <a:srgbClr val="FF0000"/>
                  </a:solidFill>
                  <a:latin typeface="Cambria" panose="02040503050406030204" pitchFamily="18" charset="0"/>
                  <a:ea typeface="Cambria" panose="02040503050406030204" pitchFamily="18" charset="0"/>
                </a:rPr>
                <a:t>Chiều</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hè</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ngoại</a:t>
              </a:r>
              <a:r>
                <a:rPr lang="en-US" sz="3600" b="1" dirty="0">
                  <a:solidFill>
                    <a:srgbClr val="FF0000"/>
                  </a:solidFill>
                  <a:latin typeface="Cambria" panose="02040503050406030204" pitchFamily="18" charset="0"/>
                  <a:ea typeface="Cambria" panose="02040503050406030204" pitchFamily="18" charset="0"/>
                </a:rPr>
                <a:t> ô </a:t>
              </a:r>
              <a:r>
                <a:rPr lang="en-US" sz="3600" b="1" dirty="0" err="1">
                  <a:solidFill>
                    <a:srgbClr val="FF0000"/>
                  </a:solidFill>
                  <a:latin typeface="Cambria" panose="02040503050406030204" pitchFamily="18" charset="0"/>
                  <a:ea typeface="Cambria" panose="02040503050406030204" pitchFamily="18" charset="0"/>
                </a:rPr>
                <a:t>mát</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mẻ</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và</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yên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tĩnh</a:t>
              </a:r>
              <a:r>
                <a:rPr lang="en-US" sz="3600" b="1" dirty="0">
                  <a:solidFill>
                    <a:srgbClr val="FF0000"/>
                  </a:solidFill>
                  <a:latin typeface="Cambria" panose="02040503050406030204" pitchFamily="18" charset="0"/>
                  <a:ea typeface="Cambria" panose="02040503050406030204" pitchFamily="18" charset="0"/>
                </a:rPr>
                <a:t>.</a:t>
              </a:r>
            </a:p>
          </p:txBody>
        </p:sp>
        <p:pic>
          <p:nvPicPr>
            <p:cNvPr id="3" name="Hình ảnh 39" descr="Ảnh có chứa mẫu họa&#10;&#10;Mô tả được tạo tự động">
              <a:extLst>
                <a:ext uri="{FF2B5EF4-FFF2-40B4-BE49-F238E27FC236}">
                  <a16:creationId xmlns:a16="http://schemas.microsoft.com/office/drawing/2014/main" id="{686D30DB-3898-B0B7-FAE4-E590A464763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155446" y="1696720"/>
              <a:ext cx="1521674" cy="1119952"/>
            </a:xfrm>
            <a:prstGeom prst="rect">
              <a:avLst/>
            </a:prstGeom>
          </p:spPr>
        </p:pic>
      </p:grpSp>
      <p:grpSp>
        <p:nvGrpSpPr>
          <p:cNvPr id="5" name="Group 4">
            <a:extLst>
              <a:ext uri="{FF2B5EF4-FFF2-40B4-BE49-F238E27FC236}">
                <a16:creationId xmlns:a16="http://schemas.microsoft.com/office/drawing/2014/main" id="{DD0A1ED8-69E4-1353-4812-625DB7113254}"/>
              </a:ext>
            </a:extLst>
          </p:cNvPr>
          <p:cNvGrpSpPr/>
          <p:nvPr/>
        </p:nvGrpSpPr>
        <p:grpSpPr>
          <a:xfrm>
            <a:off x="504954" y="3291840"/>
            <a:ext cx="10965686" cy="1370583"/>
            <a:chOff x="-155446" y="1696720"/>
            <a:chExt cx="10965686" cy="1370583"/>
          </a:xfrm>
        </p:grpSpPr>
        <p:sp>
          <p:nvSpPr>
            <p:cNvPr id="6" name="Hình chữ nhật: Góc Tròn 12">
              <a:extLst>
                <a:ext uri="{FF2B5EF4-FFF2-40B4-BE49-F238E27FC236}">
                  <a16:creationId xmlns:a16="http://schemas.microsoft.com/office/drawing/2014/main" id="{80BA59B5-BA1C-BF7C-908F-429002D27608}"/>
                </a:ext>
              </a:extLst>
            </p:cNvPr>
            <p:cNvSpPr/>
            <p:nvPr/>
          </p:nvSpPr>
          <p:spPr>
            <a:xfrm>
              <a:off x="995680" y="1931775"/>
              <a:ext cx="9814560" cy="1135528"/>
            </a:xfrm>
            <a:prstGeom prst="roundRect">
              <a:avLst/>
            </a:prstGeom>
            <a:solidFill>
              <a:schemeClr val="accent4">
                <a:lumMod val="40000"/>
                <a:lumOff val="60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20000"/>
                </a:lnSpc>
                <a:spcBef>
                  <a:spcPts val="0"/>
                </a:spcBef>
                <a:spcAft>
                  <a:spcPts val="0"/>
                </a:spcAft>
              </a:pPr>
              <a:r>
                <a:rPr lang="nl-NL" sz="3600" b="1" dirty="0">
                  <a:solidFill>
                    <a:srgbClr val="FF0000"/>
                  </a:solidFill>
                  <a:effectLst/>
                  <a:latin typeface="Cambria" panose="02040503050406030204" pitchFamily="18" charset="0"/>
                  <a:ea typeface="Cambria" panose="02040503050406030204" pitchFamily="18" charset="0"/>
                </a:rPr>
                <a:t>Đoạn 2: Cảnh vật ở ngoại ô đẹp và đáng yêu trong ráng chiều.</a:t>
              </a:r>
              <a:endParaRPr lang="en-US" sz="3600" b="1" dirty="0">
                <a:solidFill>
                  <a:srgbClr val="FF0000"/>
                </a:solidFill>
                <a:effectLst/>
                <a:latin typeface="Cambria" panose="02040503050406030204" pitchFamily="18" charset="0"/>
                <a:ea typeface="Cambria" panose="02040503050406030204" pitchFamily="18" charset="0"/>
              </a:endParaRPr>
            </a:p>
          </p:txBody>
        </p:sp>
        <p:pic>
          <p:nvPicPr>
            <p:cNvPr id="14" name="Hình ảnh 39" descr="Ảnh có chứa mẫu họa&#10;&#10;Mô tả được tạo tự động">
              <a:extLst>
                <a:ext uri="{FF2B5EF4-FFF2-40B4-BE49-F238E27FC236}">
                  <a16:creationId xmlns:a16="http://schemas.microsoft.com/office/drawing/2014/main" id="{7A029C22-A31D-C375-A850-B7423667BB6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155446" y="1696720"/>
              <a:ext cx="1521674" cy="1119952"/>
            </a:xfrm>
            <a:prstGeom prst="rect">
              <a:avLst/>
            </a:prstGeom>
          </p:spPr>
        </p:pic>
      </p:grpSp>
      <p:grpSp>
        <p:nvGrpSpPr>
          <p:cNvPr id="15" name="Group 14">
            <a:extLst>
              <a:ext uri="{FF2B5EF4-FFF2-40B4-BE49-F238E27FC236}">
                <a16:creationId xmlns:a16="http://schemas.microsoft.com/office/drawing/2014/main" id="{0B43F6BD-EBB3-59EC-7107-32BB2F3C05EF}"/>
              </a:ext>
            </a:extLst>
          </p:cNvPr>
          <p:cNvGrpSpPr/>
          <p:nvPr/>
        </p:nvGrpSpPr>
        <p:grpSpPr>
          <a:xfrm>
            <a:off x="1076960" y="5100320"/>
            <a:ext cx="10942320" cy="1370583"/>
            <a:chOff x="-155446" y="1696720"/>
            <a:chExt cx="10965686" cy="1370583"/>
          </a:xfrm>
        </p:grpSpPr>
        <p:sp>
          <p:nvSpPr>
            <p:cNvPr id="16" name="Hình chữ nhật: Góc Tròn 12">
              <a:extLst>
                <a:ext uri="{FF2B5EF4-FFF2-40B4-BE49-F238E27FC236}">
                  <a16:creationId xmlns:a16="http://schemas.microsoft.com/office/drawing/2014/main" id="{E2BE712F-CB7C-E079-F4D1-7EE1A3C53FE0}"/>
                </a:ext>
              </a:extLst>
            </p:cNvPr>
            <p:cNvSpPr/>
            <p:nvPr/>
          </p:nvSpPr>
          <p:spPr>
            <a:xfrm>
              <a:off x="923814" y="1931775"/>
              <a:ext cx="9886426" cy="1135528"/>
            </a:xfrm>
            <a:prstGeom prst="roundRect">
              <a:avLst/>
            </a:prstGeom>
            <a:solidFill>
              <a:schemeClr val="accent4">
                <a:lumMod val="40000"/>
                <a:lumOff val="60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20000"/>
                </a:lnSpc>
                <a:spcBef>
                  <a:spcPts val="0"/>
                </a:spcBef>
                <a:spcAft>
                  <a:spcPts val="0"/>
                </a:spcAft>
              </a:pPr>
              <a:r>
                <a:rPr lang="nl-NL" sz="3200" b="1" dirty="0">
                  <a:solidFill>
                    <a:srgbClr val="FF0000"/>
                  </a:solidFill>
                  <a:effectLst/>
                  <a:latin typeface="Cambria" panose="02040503050406030204" pitchFamily="18" charset="0"/>
                  <a:ea typeface="Cambria" panose="02040503050406030204" pitchFamily="18" charset="0"/>
                </a:rPr>
                <a:t>Đoạn 3: Chơi thả diều ở ngoại ô thật thú vị và thơ mộng.</a:t>
              </a:r>
              <a:endParaRPr lang="en-US" sz="3200" b="1" dirty="0">
                <a:solidFill>
                  <a:srgbClr val="FF0000"/>
                </a:solidFill>
                <a:effectLst/>
                <a:latin typeface="Cambria" panose="02040503050406030204" pitchFamily="18" charset="0"/>
                <a:ea typeface="Cambria" panose="02040503050406030204" pitchFamily="18" charset="0"/>
              </a:endParaRPr>
            </a:p>
          </p:txBody>
        </p:sp>
        <p:pic>
          <p:nvPicPr>
            <p:cNvPr id="17" name="Hình ảnh 39" descr="Ảnh có chứa mẫu họa&#10;&#10;Mô tả được tạo tự động">
              <a:extLst>
                <a:ext uri="{FF2B5EF4-FFF2-40B4-BE49-F238E27FC236}">
                  <a16:creationId xmlns:a16="http://schemas.microsoft.com/office/drawing/2014/main" id="{6A287F32-1E71-4848-7ACF-C2F98BC67D2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155446" y="1696720"/>
              <a:ext cx="1521674" cy="1119952"/>
            </a:xfrm>
            <a:prstGeom prst="rect">
              <a:avLst/>
            </a:prstGeom>
          </p:spPr>
        </p:pic>
      </p:grpSp>
    </p:spTree>
    <p:extLst>
      <p:ext uri="{BB962C8B-B14F-4D97-AF65-F5344CB8AC3E}">
        <p14:creationId xmlns:p14="http://schemas.microsoft.com/office/powerpoint/2010/main" val="947183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矩形 5">
            <a:extLst>
              <a:ext uri="{FF2B5EF4-FFF2-40B4-BE49-F238E27FC236}">
                <a16:creationId xmlns:a16="http://schemas.microsoft.com/office/drawing/2014/main" id="{F0ED6EC9-C081-EBBF-F280-0C50C333F213}"/>
              </a:ext>
            </a:extLst>
          </p:cNvPr>
          <p:cNvSpPr/>
          <p:nvPr/>
        </p:nvSpPr>
        <p:spPr>
          <a:xfrm>
            <a:off x="2108955" y="629920"/>
            <a:ext cx="9048572" cy="5440680"/>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 name="Rectangle 3">
            <a:extLst>
              <a:ext uri="{FF2B5EF4-FFF2-40B4-BE49-F238E27FC236}">
                <a16:creationId xmlns:a16="http://schemas.microsoft.com/office/drawing/2014/main" id="{5BC4039B-C16E-906F-AAC8-2D9E4B00F152}"/>
              </a:ext>
            </a:extLst>
          </p:cNvPr>
          <p:cNvSpPr/>
          <p:nvPr/>
        </p:nvSpPr>
        <p:spPr>
          <a:xfrm>
            <a:off x="2365194" y="2557454"/>
            <a:ext cx="8515773" cy="3046988"/>
          </a:xfrm>
          <a:prstGeom prst="rect">
            <a:avLst/>
          </a:prstGeom>
        </p:spPr>
        <p:txBody>
          <a:bodyPr wrap="square">
            <a:spAutoFit/>
          </a:bodyPr>
          <a:lstStyle/>
          <a:p>
            <a:pPr lvl="0" algn="just"/>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Bài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đọc</a:t>
            </a:r>
            <a:r>
              <a:rPr lang="vi-VN" sz="3200" b="1" dirty="0">
                <a:solidFill>
                  <a:prstClr val="black"/>
                </a:solidFill>
                <a:latin typeface="Cambria" panose="02040503050406030204" pitchFamily="18" charset="0"/>
                <a:ea typeface="Cambria" panose="02040503050406030204" pitchFamily="18" charset="0"/>
              </a:rPr>
              <a:t> miêu tả vẻ đẹp thơ mộng, bình dị</a:t>
            </a:r>
            <a:r>
              <a:rPr lang="en-US" sz="3200" b="1" dirty="0">
                <a:solidFill>
                  <a:prstClr val="black"/>
                </a:solidFill>
                <a:latin typeface="Cambria" panose="02040503050406030204" pitchFamily="18" charset="0"/>
                <a:ea typeface="Cambria" panose="02040503050406030204" pitchFamily="18" charset="0"/>
              </a:rPr>
              <a:t> </a:t>
            </a:r>
            <a:r>
              <a:rPr lang="vi-VN" sz="3200" b="1" dirty="0">
                <a:solidFill>
                  <a:prstClr val="black"/>
                </a:solidFill>
                <a:latin typeface="Cambria" panose="02040503050406030204" pitchFamily="18" charset="0"/>
                <a:ea typeface="Cambria" panose="02040503050406030204" pitchFamily="18" charset="0"/>
              </a:rPr>
              <a:t>của vùng ngoại ô lúc buổi chiều. Qua đó, ta thấy được tình yêu thiên nhiên, yêu quê hương, sự gắn bó sâu sắc của tác giả đối với cảnh vật quê hương qua việc cảm nhận bằng mọi giác quan.</a:t>
            </a:r>
          </a:p>
        </p:txBody>
      </p:sp>
      <p:pic>
        <p:nvPicPr>
          <p:cNvPr id="5" name="Picture 4">
            <a:extLst>
              <a:ext uri="{FF2B5EF4-FFF2-40B4-BE49-F238E27FC236}">
                <a16:creationId xmlns:a16="http://schemas.microsoft.com/office/drawing/2014/main" id="{EAC0B5DD-580F-0B57-1081-5A333D9EB6BC}"/>
              </a:ext>
            </a:extLst>
          </p:cNvPr>
          <p:cNvPicPr>
            <a:picLocks noChangeAspect="1"/>
          </p:cNvPicPr>
          <p:nvPr/>
        </p:nvPicPr>
        <p:blipFill>
          <a:blip r:embed="rId3"/>
          <a:stretch>
            <a:fillRect/>
          </a:stretch>
        </p:blipFill>
        <p:spPr>
          <a:xfrm>
            <a:off x="2762269" y="467675"/>
            <a:ext cx="7803556" cy="2462997"/>
          </a:xfrm>
          <a:prstGeom prst="rect">
            <a:avLst/>
          </a:prstGeom>
        </p:spPr>
      </p:pic>
    </p:spTree>
    <p:extLst>
      <p:ext uri="{BB962C8B-B14F-4D97-AF65-F5344CB8AC3E}">
        <p14:creationId xmlns:p14="http://schemas.microsoft.com/office/powerpoint/2010/main" val="3186698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5BD87E1-E0A0-0FA3-4B3F-EA403A474175}"/>
              </a:ext>
            </a:extLst>
          </p:cNvPr>
          <p:cNvPicPr>
            <a:picLocks noChangeAspect="1"/>
          </p:cNvPicPr>
          <p:nvPr/>
        </p:nvPicPr>
        <p:blipFill>
          <a:blip r:embed="rId3"/>
          <a:stretch>
            <a:fillRect/>
          </a:stretch>
        </p:blipFill>
        <p:spPr>
          <a:xfrm>
            <a:off x="4120706" y="564747"/>
            <a:ext cx="4377307" cy="3432345"/>
          </a:xfrm>
          <a:prstGeom prst="rect">
            <a:avLst/>
          </a:prstGeom>
        </p:spPr>
      </p:pic>
    </p:spTree>
    <p:extLst>
      <p:ext uri="{BB962C8B-B14F-4D97-AF65-F5344CB8AC3E}">
        <p14:creationId xmlns:p14="http://schemas.microsoft.com/office/powerpoint/2010/main" val="3253789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342581" y="566820"/>
            <a:ext cx="11655455" cy="609369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4" name="Picture 3">
            <a:extLst>
              <a:ext uri="{FF2B5EF4-FFF2-40B4-BE49-F238E27FC236}">
                <a16:creationId xmlns:a16="http://schemas.microsoft.com/office/drawing/2014/main" id="{A63C8A8C-8359-B0EA-3B17-89CC6702BE06}"/>
              </a:ext>
            </a:extLst>
          </p:cNvPr>
          <p:cNvPicPr>
            <a:picLocks noChangeAspect="1"/>
          </p:cNvPicPr>
          <p:nvPr/>
        </p:nvPicPr>
        <p:blipFill>
          <a:blip r:embed="rId2"/>
          <a:stretch>
            <a:fillRect/>
          </a:stretch>
        </p:blipFill>
        <p:spPr>
          <a:xfrm>
            <a:off x="1035512" y="801030"/>
            <a:ext cx="10701219" cy="1803281"/>
          </a:xfrm>
          <a:prstGeom prst="rect">
            <a:avLst/>
          </a:prstGeom>
        </p:spPr>
      </p:pic>
      <p:sp>
        <p:nvSpPr>
          <p:cNvPr id="5" name="TextBox 4">
            <a:extLst>
              <a:ext uri="{FF2B5EF4-FFF2-40B4-BE49-F238E27FC236}">
                <a16:creationId xmlns:a16="http://schemas.microsoft.com/office/drawing/2014/main" id="{2CC09E12-1C7C-E348-E14F-06DCAB3DEDC1}"/>
              </a:ext>
            </a:extLst>
          </p:cNvPr>
          <p:cNvSpPr txBox="1"/>
          <p:nvPr/>
        </p:nvSpPr>
        <p:spPr>
          <a:xfrm>
            <a:off x="613833" y="2485109"/>
            <a:ext cx="10964333" cy="2585323"/>
          </a:xfrm>
          <a:prstGeom prst="rect">
            <a:avLst/>
          </a:prstGeom>
          <a:noFill/>
        </p:spPr>
        <p:txBody>
          <a:bodyPr wrap="square" rtlCol="0">
            <a:spAutoFit/>
          </a:bodyPr>
          <a:lstStyle/>
          <a:p>
            <a:pPr lvl="0" algn="just">
              <a:defRPr/>
            </a:pPr>
            <a:r>
              <a:rPr lang="vi-VN" sz="5400" dirty="0">
                <a:solidFill>
                  <a:prstClr val="black"/>
                </a:solidFill>
                <a:latin typeface="Cambria" panose="02040503050406030204" pitchFamily="18" charset="0"/>
                <a:ea typeface="Cambria" panose="02040503050406030204" pitchFamily="18" charset="0"/>
              </a:rPr>
              <a:t>Đọc diễn cảm nhấn giọng ở những từ ngữ gợi ra những nét đặc trưng của cảnh buổi chiều. </a:t>
            </a:r>
            <a:endParaRPr kumimoji="0" lang="en-US" sz="4000" b="0" i="1" u="none" strike="noStrike" kern="1200" cap="none" spc="0" normalizeH="0" baseline="0" noProof="0" dirty="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07479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5"/>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9B2F19BC-0540-C425-0EFB-972FB9395B69}"/>
              </a:ext>
            </a:extLst>
          </p:cNvPr>
          <p:cNvPicPr>
            <a:picLocks noChangeAspect="1"/>
          </p:cNvPicPr>
          <p:nvPr/>
        </p:nvPicPr>
        <p:blipFill>
          <a:blip r:embed="rId6"/>
          <a:stretch>
            <a:fillRect/>
          </a:stretch>
        </p:blipFill>
        <p:spPr>
          <a:xfrm>
            <a:off x="212322" y="165564"/>
            <a:ext cx="11979678" cy="999831"/>
          </a:xfrm>
          <a:prstGeom prst="rect">
            <a:avLst/>
          </a:prstGeom>
        </p:spPr>
      </p:pic>
    </p:spTree>
    <p:controls>
      <mc:AlternateContent xmlns:mc="http://schemas.openxmlformats.org/markup-compatibility/2006">
        <mc:Choice xmlns:v="urn:schemas-microsoft-com:vml" Requires="v">
          <p:control name="TextBox1" r:id="rId1" imgW="5686560" imgH="1152360"/>
        </mc:Choice>
        <mc:Fallback>
          <p:control name="TextBox1" r:id="rId1" imgW="5686560" imgH="1152360">
            <p:pic>
              <p:nvPicPr>
                <p:cNvPr id="20" name="TextBox1">
                  <a:extLst>
                    <a:ext uri="{FF2B5EF4-FFF2-40B4-BE49-F238E27FC236}">
                      <a16:creationId xmlns:a16="http://schemas.microsoft.com/office/drawing/2014/main" id="{FC9AA1BB-DB57-F302-2A0F-31FEEA8ABA98}"/>
                    </a:ext>
                  </a:extLst>
                </p:cNvPr>
                <p:cNvPicPr>
                  <a:picLocks/>
                </p:cNvPicPr>
                <p:nvPr/>
              </p:nvPicPr>
              <p:blipFill>
                <a:blip r:embed="rId7"/>
                <a:stretch>
                  <a:fillRect/>
                </a:stretch>
              </p:blipFill>
              <p:spPr>
                <a:xfrm>
                  <a:off x="3505200" y="1700019"/>
                  <a:ext cx="5689600" cy="1151467"/>
                </a:xfrm>
                <a:prstGeom prst="rect">
                  <a:avLst/>
                </a:prstGeom>
              </p:spPr>
            </p:pic>
          </p:control>
        </mc:Fallback>
      </mc:AlternateContent>
    </p:controls>
    <p:extLst>
      <p:ext uri="{BB962C8B-B14F-4D97-AF65-F5344CB8AC3E}">
        <p14:creationId xmlns:p14="http://schemas.microsoft.com/office/powerpoint/2010/main" val="3154277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id="{927CD086-2EDC-D795-D9E4-B4FC3850F537}"/>
              </a:ext>
            </a:extLst>
          </p:cNvPr>
          <p:cNvSpPr/>
          <p:nvPr/>
        </p:nvSpPr>
        <p:spPr>
          <a:xfrm>
            <a:off x="-458339" y="4981783"/>
            <a:ext cx="13462000" cy="3674533"/>
          </a:xfrm>
          <a:prstGeom prst="ellipse">
            <a:avLst/>
          </a:prstGeom>
          <a:solidFill>
            <a:srgbClr val="A5D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97000">
                  <a:lumMod val="20000"/>
                  <a:lumOff val="80000"/>
                </a:srgbClr>
              </a:solidFill>
              <a:effectLst/>
              <a:uLnTx/>
              <a:uFillTx/>
              <a:latin typeface="Calibri"/>
              <a:ea typeface="+mn-ea"/>
              <a:cs typeface="+mn-cs"/>
              <a:sym typeface="Arial"/>
            </a:endParaRPr>
          </a:p>
        </p:txBody>
      </p:sp>
      <p:pic>
        <p:nvPicPr>
          <p:cNvPr id="8" name="Hình ảnh 7">
            <a:extLst>
              <a:ext uri="{FF2B5EF4-FFF2-40B4-BE49-F238E27FC236}">
                <a16:creationId xmlns:a16="http://schemas.microsoft.com/office/drawing/2014/main" id="{85409DB8-5218-67F5-9B97-F9EAB78AC1C0}"/>
              </a:ext>
            </a:extLst>
          </p:cNvPr>
          <p:cNvPicPr>
            <a:picLocks noChangeAspect="1"/>
          </p:cNvPicPr>
          <p:nvPr/>
        </p:nvPicPr>
        <p:blipFill rotWithShape="1">
          <a:blip r:embed="rId3"/>
          <a:srcRect l="53788" b="63282"/>
          <a:stretch/>
        </p:blipFill>
        <p:spPr>
          <a:xfrm>
            <a:off x="10904520" y="2934630"/>
            <a:ext cx="3421627" cy="1529241"/>
          </a:xfrm>
          <a:prstGeom prst="rect">
            <a:avLst/>
          </a:prstGeom>
        </p:spPr>
      </p:pic>
      <p:pic>
        <p:nvPicPr>
          <p:cNvPr id="9" name="Hình ảnh 8">
            <a:extLst>
              <a:ext uri="{FF2B5EF4-FFF2-40B4-BE49-F238E27FC236}">
                <a16:creationId xmlns:a16="http://schemas.microsoft.com/office/drawing/2014/main" id="{3627F236-3046-9C57-8BDB-2191B8151587}"/>
              </a:ext>
            </a:extLst>
          </p:cNvPr>
          <p:cNvPicPr>
            <a:picLocks noChangeAspect="1"/>
          </p:cNvPicPr>
          <p:nvPr/>
        </p:nvPicPr>
        <p:blipFill rotWithShape="1">
          <a:blip r:embed="rId3"/>
          <a:srcRect l="28471" t="31522" r="25317" b="31760"/>
          <a:stretch/>
        </p:blipFill>
        <p:spPr>
          <a:xfrm>
            <a:off x="138473" y="2688756"/>
            <a:ext cx="2747945" cy="1839169"/>
          </a:xfrm>
          <a:prstGeom prst="rect">
            <a:avLst/>
          </a:prstGeom>
        </p:spPr>
      </p:pic>
      <p:pic>
        <p:nvPicPr>
          <p:cNvPr id="10" name="Hình ảnh 9">
            <a:extLst>
              <a:ext uri="{FF2B5EF4-FFF2-40B4-BE49-F238E27FC236}">
                <a16:creationId xmlns:a16="http://schemas.microsoft.com/office/drawing/2014/main" id="{B2B96D7A-78A1-999E-F58D-26EE1402584A}"/>
              </a:ext>
            </a:extLst>
          </p:cNvPr>
          <p:cNvPicPr>
            <a:picLocks noChangeAspect="1"/>
          </p:cNvPicPr>
          <p:nvPr/>
        </p:nvPicPr>
        <p:blipFill rotWithShape="1">
          <a:blip r:embed="rId3"/>
          <a:srcRect l="5832" t="6167" r="60635" b="57780"/>
          <a:stretch/>
        </p:blipFill>
        <p:spPr>
          <a:xfrm>
            <a:off x="2029650" y="311593"/>
            <a:ext cx="2855604" cy="2586163"/>
          </a:xfrm>
          <a:prstGeom prst="rect">
            <a:avLst/>
          </a:prstGeom>
        </p:spPr>
      </p:pic>
      <p:pic>
        <p:nvPicPr>
          <p:cNvPr id="11" name="Hình ảnh 10">
            <a:extLst>
              <a:ext uri="{FF2B5EF4-FFF2-40B4-BE49-F238E27FC236}">
                <a16:creationId xmlns:a16="http://schemas.microsoft.com/office/drawing/2014/main" id="{162D9137-9CAD-CE22-BD06-45B6B3910BC8}"/>
              </a:ext>
            </a:extLst>
          </p:cNvPr>
          <p:cNvPicPr>
            <a:picLocks noChangeAspect="1"/>
          </p:cNvPicPr>
          <p:nvPr/>
        </p:nvPicPr>
        <p:blipFill rotWithShape="1">
          <a:blip r:embed="rId3"/>
          <a:srcRect l="53788" r="5902" b="63282"/>
          <a:stretch/>
        </p:blipFill>
        <p:spPr>
          <a:xfrm flipH="1">
            <a:off x="9534201" y="-95108"/>
            <a:ext cx="2326808" cy="1192213"/>
          </a:xfrm>
          <a:prstGeom prst="rect">
            <a:avLst/>
          </a:prstGeom>
        </p:spPr>
      </p:pic>
      <p:pic>
        <p:nvPicPr>
          <p:cNvPr id="13" name="Hình ảnh 12" descr="Ảnh có chứa vận tải, bánh xe&#10;&#10;Mô tả được tạo tự động">
            <a:extLst>
              <a:ext uri="{FF2B5EF4-FFF2-40B4-BE49-F238E27FC236}">
                <a16:creationId xmlns:a16="http://schemas.microsoft.com/office/drawing/2014/main" id="{736A484D-5A68-154C-C1A1-8B94DC3F4F23}"/>
              </a:ext>
            </a:extLst>
          </p:cNvPr>
          <p:cNvPicPr>
            <a:picLocks noChangeAspect="1"/>
          </p:cNvPicPr>
          <p:nvPr/>
        </p:nvPicPr>
        <p:blipFill rotWithShape="1">
          <a:blip r:embed="rId4"/>
          <a:srcRect l="5598" t="6275" r="69375" b="53333"/>
          <a:stretch/>
        </p:blipFill>
        <p:spPr>
          <a:xfrm>
            <a:off x="-1023449" y="-444309"/>
            <a:ext cx="2496649" cy="2266488"/>
          </a:xfrm>
          <a:prstGeom prst="rect">
            <a:avLst/>
          </a:prstGeom>
        </p:spPr>
      </p:pic>
      <p:grpSp>
        <p:nvGrpSpPr>
          <p:cNvPr id="20" name="Nhóm 19">
            <a:extLst>
              <a:ext uri="{FF2B5EF4-FFF2-40B4-BE49-F238E27FC236}">
                <a16:creationId xmlns:a16="http://schemas.microsoft.com/office/drawing/2014/main" id="{0C20B9AC-05C6-06E5-7F20-4456521FEDB9}"/>
              </a:ext>
            </a:extLst>
          </p:cNvPr>
          <p:cNvGrpSpPr/>
          <p:nvPr/>
        </p:nvGrpSpPr>
        <p:grpSpPr>
          <a:xfrm>
            <a:off x="1101214" y="311593"/>
            <a:ext cx="10451690" cy="6648256"/>
            <a:chOff x="2169267" y="18751"/>
            <a:chExt cx="5348260" cy="4986192"/>
          </a:xfrm>
        </p:grpSpPr>
        <p:sp>
          <p:nvSpPr>
            <p:cNvPr id="18" name="Hình chữ nhật 17">
              <a:extLst>
                <a:ext uri="{FF2B5EF4-FFF2-40B4-BE49-F238E27FC236}">
                  <a16:creationId xmlns:a16="http://schemas.microsoft.com/office/drawing/2014/main" id="{A3D75742-72E5-D206-9858-E7F7C23C4492}"/>
                </a:ext>
              </a:extLst>
            </p:cNvPr>
            <p:cNvSpPr/>
            <p:nvPr/>
          </p:nvSpPr>
          <p:spPr>
            <a:xfrm>
              <a:off x="3639125" y="2381250"/>
              <a:ext cx="2885499" cy="2006600"/>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EC9684"/>
                </a:solidFill>
                <a:effectLst/>
                <a:uLnTx/>
                <a:uFillTx/>
                <a:latin typeface="Calibri"/>
                <a:ea typeface="+mn-ea"/>
                <a:cs typeface="+mn-cs"/>
                <a:sym typeface="Arial"/>
              </a:endParaRPr>
            </a:p>
          </p:txBody>
        </p:sp>
        <p:pic>
          <p:nvPicPr>
            <p:cNvPr id="17" name="Hình ảnh 16">
              <a:extLst>
                <a:ext uri="{FF2B5EF4-FFF2-40B4-BE49-F238E27FC236}">
                  <a16:creationId xmlns:a16="http://schemas.microsoft.com/office/drawing/2014/main" id="{5D40037E-CC95-2F67-6E45-699FE0734F28}"/>
                </a:ext>
              </a:extLst>
            </p:cNvPr>
            <p:cNvPicPr>
              <a:picLocks noChangeAspect="1"/>
            </p:cNvPicPr>
            <p:nvPr/>
          </p:nvPicPr>
          <p:blipFill>
            <a:blip r:embed="rId5"/>
            <a:stretch>
              <a:fillRect/>
            </a:stretch>
          </p:blipFill>
          <p:spPr>
            <a:xfrm>
              <a:off x="2169267" y="18751"/>
              <a:ext cx="5348260" cy="4986192"/>
            </a:xfrm>
            <a:prstGeom prst="rect">
              <a:avLst/>
            </a:prstGeom>
          </p:spPr>
        </p:pic>
      </p:grpSp>
      <p:pic>
        <p:nvPicPr>
          <p:cNvPr id="31" name="Hình ảnh 30" descr="Ảnh có chứa văn bản, cây&#10;&#10;Mô tả được tạo tự động">
            <a:extLst>
              <a:ext uri="{FF2B5EF4-FFF2-40B4-BE49-F238E27FC236}">
                <a16:creationId xmlns:a16="http://schemas.microsoft.com/office/drawing/2014/main" id="{B8D618F5-312B-05C0-B7F9-48490066E6D6}"/>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4700"/>
                    </a14:imgEffect>
                  </a14:imgLayer>
                </a14:imgProps>
              </a:ext>
            </a:extLst>
          </a:blip>
          <a:srcRect l="52902" b="50000"/>
          <a:stretch/>
        </p:blipFill>
        <p:spPr>
          <a:xfrm>
            <a:off x="9883057" y="5578061"/>
            <a:ext cx="3209940" cy="1916844"/>
          </a:xfrm>
          <a:prstGeom prst="rect">
            <a:avLst/>
          </a:prstGeom>
        </p:spPr>
      </p:pic>
      <p:pic>
        <p:nvPicPr>
          <p:cNvPr id="30" name="Hình ảnh 29" descr="Ảnh có chứa văn bản, cây&#10;&#10;Mô tả được tạo tự động">
            <a:extLst>
              <a:ext uri="{FF2B5EF4-FFF2-40B4-BE49-F238E27FC236}">
                <a16:creationId xmlns:a16="http://schemas.microsoft.com/office/drawing/2014/main" id="{C4D359C6-0556-B0ED-002E-3363AA6A0DBD}"/>
              </a:ext>
            </a:extLst>
          </p:cNvPr>
          <p:cNvPicPr>
            <a:picLocks noChangeAspect="1"/>
          </p:cNvPicPr>
          <p:nvPr/>
        </p:nvPicPr>
        <p:blipFill rotWithShape="1">
          <a:blip r:embed="rId8"/>
          <a:srcRect l="52902" b="50000"/>
          <a:stretch/>
        </p:blipFill>
        <p:spPr>
          <a:xfrm>
            <a:off x="-1669515" y="4828516"/>
            <a:ext cx="4659440" cy="2782425"/>
          </a:xfrm>
          <a:prstGeom prst="rect">
            <a:avLst/>
          </a:prstGeom>
        </p:spPr>
      </p:pic>
      <p:pic>
        <p:nvPicPr>
          <p:cNvPr id="32" name="Hình ảnh 31" descr="Ảnh có chứa văn bản, cây&#10;&#10;Mô tả được tạo tự động">
            <a:extLst>
              <a:ext uri="{FF2B5EF4-FFF2-40B4-BE49-F238E27FC236}">
                <a16:creationId xmlns:a16="http://schemas.microsoft.com/office/drawing/2014/main" id="{79A35B3D-8936-8352-D3BE-0ECC7D249BA7}"/>
              </a:ext>
            </a:extLst>
          </p:cNvPr>
          <p:cNvPicPr>
            <a:picLocks noChangeAspect="1"/>
          </p:cNvPicPr>
          <p:nvPr/>
        </p:nvPicPr>
        <p:blipFill rotWithShape="1">
          <a:blip r:embed="rId8"/>
          <a:srcRect l="52902" b="50000"/>
          <a:stretch/>
        </p:blipFill>
        <p:spPr>
          <a:xfrm>
            <a:off x="636624" y="5274918"/>
            <a:ext cx="4659440" cy="2782425"/>
          </a:xfrm>
          <a:prstGeom prst="rect">
            <a:avLst/>
          </a:prstGeom>
        </p:spPr>
      </p:pic>
      <p:pic>
        <p:nvPicPr>
          <p:cNvPr id="5" name="Picture 4">
            <a:extLst>
              <a:ext uri="{FF2B5EF4-FFF2-40B4-BE49-F238E27FC236}">
                <a16:creationId xmlns:a16="http://schemas.microsoft.com/office/drawing/2014/main" id="{1D0C8C3D-8847-25C9-0DDF-652C7922112A}"/>
              </a:ext>
            </a:extLst>
          </p:cNvPr>
          <p:cNvPicPr>
            <a:picLocks noChangeAspect="1"/>
          </p:cNvPicPr>
          <p:nvPr/>
        </p:nvPicPr>
        <p:blipFill>
          <a:blip r:embed="rId9"/>
          <a:stretch>
            <a:fillRect/>
          </a:stretch>
        </p:blipFill>
        <p:spPr>
          <a:xfrm>
            <a:off x="4228405" y="2861941"/>
            <a:ext cx="4304149" cy="3023878"/>
          </a:xfrm>
          <a:prstGeom prst="rect">
            <a:avLst/>
          </a:prstGeom>
        </p:spPr>
      </p:pic>
    </p:spTree>
    <p:extLst>
      <p:ext uri="{BB962C8B-B14F-4D97-AF65-F5344CB8AC3E}">
        <p14:creationId xmlns:p14="http://schemas.microsoft.com/office/powerpoint/2010/main" val="2392001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645709"/>
            <a:ext cx="11770627" cy="5023808"/>
          </a:xfrm>
          <a:custGeom>
            <a:avLst/>
            <a:gdLst>
              <a:gd name="connsiteX0" fmla="*/ 0 w 11770627"/>
              <a:gd name="connsiteY0" fmla="*/ 500974 h 5023808"/>
              <a:gd name="connsiteX1" fmla="*/ 500974 w 11770627"/>
              <a:gd name="connsiteY1" fmla="*/ 0 h 5023808"/>
              <a:gd name="connsiteX2" fmla="*/ 11269653 w 11770627"/>
              <a:gd name="connsiteY2" fmla="*/ 0 h 5023808"/>
              <a:gd name="connsiteX3" fmla="*/ 11770627 w 11770627"/>
              <a:gd name="connsiteY3" fmla="*/ 500974 h 5023808"/>
              <a:gd name="connsiteX4" fmla="*/ 11770627 w 11770627"/>
              <a:gd name="connsiteY4" fmla="*/ 4522834 h 5023808"/>
              <a:gd name="connsiteX5" fmla="*/ 11269653 w 11770627"/>
              <a:gd name="connsiteY5" fmla="*/ 5023808 h 5023808"/>
              <a:gd name="connsiteX6" fmla="*/ 500974 w 11770627"/>
              <a:gd name="connsiteY6" fmla="*/ 5023808 h 5023808"/>
              <a:gd name="connsiteX7" fmla="*/ 0 w 11770627"/>
              <a:gd name="connsiteY7" fmla="*/ 4522834 h 5023808"/>
              <a:gd name="connsiteX8" fmla="*/ 0 w 11770627"/>
              <a:gd name="connsiteY8" fmla="*/ 500974 h 5023808"/>
              <a:gd name="connsiteX0" fmla="*/ 0 w 11770627"/>
              <a:gd name="connsiteY0" fmla="*/ 500974 h 5023808"/>
              <a:gd name="connsiteX1" fmla="*/ 500974 w 11770627"/>
              <a:gd name="connsiteY1" fmla="*/ 0 h 5023808"/>
              <a:gd name="connsiteX2" fmla="*/ 11269653 w 11770627"/>
              <a:gd name="connsiteY2" fmla="*/ 0 h 5023808"/>
              <a:gd name="connsiteX3" fmla="*/ 11770627 w 11770627"/>
              <a:gd name="connsiteY3" fmla="*/ 500974 h 5023808"/>
              <a:gd name="connsiteX4" fmla="*/ 11770627 w 11770627"/>
              <a:gd name="connsiteY4" fmla="*/ 4522834 h 5023808"/>
              <a:gd name="connsiteX5" fmla="*/ 11269653 w 11770627"/>
              <a:gd name="connsiteY5" fmla="*/ 5023808 h 5023808"/>
              <a:gd name="connsiteX6" fmla="*/ 500974 w 11770627"/>
              <a:gd name="connsiteY6" fmla="*/ 5023808 h 5023808"/>
              <a:gd name="connsiteX7" fmla="*/ 0 w 11770627"/>
              <a:gd name="connsiteY7" fmla="*/ 4522834 h 5023808"/>
              <a:gd name="connsiteX8" fmla="*/ 0 w 11770627"/>
              <a:gd name="connsiteY8" fmla="*/ 500974 h 50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023808" fill="none" extrusionOk="0">
                <a:moveTo>
                  <a:pt x="0" y="500974"/>
                </a:moveTo>
                <a:cubicBezTo>
                  <a:pt x="1974" y="277717"/>
                  <a:pt x="233600" y="15618"/>
                  <a:pt x="500974" y="0"/>
                </a:cubicBezTo>
                <a:cubicBezTo>
                  <a:pt x="1677782" y="116364"/>
                  <a:pt x="7438493" y="258308"/>
                  <a:pt x="11269653" y="0"/>
                </a:cubicBezTo>
                <a:cubicBezTo>
                  <a:pt x="11537335" y="-61939"/>
                  <a:pt x="11691658" y="200408"/>
                  <a:pt x="11770627" y="500974"/>
                </a:cubicBezTo>
                <a:cubicBezTo>
                  <a:pt x="11899401" y="1422148"/>
                  <a:pt x="11611435" y="3116697"/>
                  <a:pt x="11770627" y="4522834"/>
                </a:cubicBezTo>
                <a:cubicBezTo>
                  <a:pt x="11775439" y="4775090"/>
                  <a:pt x="11504600" y="4977025"/>
                  <a:pt x="11269653" y="5023808"/>
                </a:cubicBezTo>
                <a:cubicBezTo>
                  <a:pt x="10189874" y="5111200"/>
                  <a:pt x="2034456" y="5165756"/>
                  <a:pt x="500974" y="5023808"/>
                </a:cubicBezTo>
                <a:cubicBezTo>
                  <a:pt x="257276" y="5020080"/>
                  <a:pt x="-37514" y="4806932"/>
                  <a:pt x="0" y="4522834"/>
                </a:cubicBezTo>
                <a:cubicBezTo>
                  <a:pt x="100915" y="3740975"/>
                  <a:pt x="-34450" y="954746"/>
                  <a:pt x="0" y="500974"/>
                </a:cubicBezTo>
                <a:close/>
              </a:path>
              <a:path w="11770627" h="5023808" stroke="0" extrusionOk="0">
                <a:moveTo>
                  <a:pt x="0" y="500974"/>
                </a:moveTo>
                <a:cubicBezTo>
                  <a:pt x="-3952" y="268814"/>
                  <a:pt x="238975" y="3796"/>
                  <a:pt x="500974" y="0"/>
                </a:cubicBezTo>
                <a:cubicBezTo>
                  <a:pt x="2869283" y="-94115"/>
                  <a:pt x="8897665" y="91179"/>
                  <a:pt x="11269653" y="0"/>
                </a:cubicBezTo>
                <a:cubicBezTo>
                  <a:pt x="11506719" y="-4463"/>
                  <a:pt x="11820483" y="210575"/>
                  <a:pt x="11770627" y="500974"/>
                </a:cubicBezTo>
                <a:cubicBezTo>
                  <a:pt x="11856916" y="2451978"/>
                  <a:pt x="11879426" y="3949395"/>
                  <a:pt x="11770627" y="4522834"/>
                </a:cubicBezTo>
                <a:cubicBezTo>
                  <a:pt x="11741318" y="4783516"/>
                  <a:pt x="11497154" y="4998850"/>
                  <a:pt x="11269653" y="5023808"/>
                </a:cubicBezTo>
                <a:cubicBezTo>
                  <a:pt x="9648111" y="4266624"/>
                  <a:pt x="5374145" y="5849023"/>
                  <a:pt x="500974" y="5023808"/>
                </a:cubicBezTo>
                <a:cubicBezTo>
                  <a:pt x="190138" y="5039277"/>
                  <a:pt x="-16510" y="4778227"/>
                  <a:pt x="0" y="4522834"/>
                </a:cubicBezTo>
                <a:cubicBezTo>
                  <a:pt x="36888" y="2703461"/>
                  <a:pt x="57998" y="927661"/>
                  <a:pt x="0" y="500974"/>
                </a:cubicBezTo>
                <a:close/>
              </a:path>
              <a:path w="11770627" h="5023808" fill="none" stroke="0" extrusionOk="0">
                <a:moveTo>
                  <a:pt x="0" y="500974"/>
                </a:moveTo>
                <a:cubicBezTo>
                  <a:pt x="30472" y="255124"/>
                  <a:pt x="243553" y="38991"/>
                  <a:pt x="500974" y="0"/>
                </a:cubicBezTo>
                <a:cubicBezTo>
                  <a:pt x="2754005" y="298076"/>
                  <a:pt x="7134226" y="315391"/>
                  <a:pt x="11269653" y="0"/>
                </a:cubicBezTo>
                <a:cubicBezTo>
                  <a:pt x="11513609" y="-30095"/>
                  <a:pt x="11749106" y="176075"/>
                  <a:pt x="11770627" y="500974"/>
                </a:cubicBezTo>
                <a:cubicBezTo>
                  <a:pt x="11913333" y="1367917"/>
                  <a:pt x="11891774" y="2849760"/>
                  <a:pt x="11770627" y="4522834"/>
                </a:cubicBezTo>
                <a:cubicBezTo>
                  <a:pt x="11747935" y="4801066"/>
                  <a:pt x="11517872" y="5005980"/>
                  <a:pt x="11269653" y="5023808"/>
                </a:cubicBezTo>
                <a:cubicBezTo>
                  <a:pt x="9997017" y="4925582"/>
                  <a:pt x="1775607" y="5069633"/>
                  <a:pt x="500974" y="5023808"/>
                </a:cubicBezTo>
                <a:cubicBezTo>
                  <a:pt x="223738" y="5015751"/>
                  <a:pt x="-44693" y="4795685"/>
                  <a:pt x="0" y="4522834"/>
                </a:cubicBezTo>
                <a:cubicBezTo>
                  <a:pt x="44526" y="3855597"/>
                  <a:pt x="-47525" y="1063513"/>
                  <a:pt x="0" y="500974"/>
                </a:cubicBezTo>
                <a:close/>
              </a:path>
            </a:pathLst>
          </a:custGeom>
          <a:solidFill>
            <a:srgbClr val="FFFFFF"/>
          </a:solidFill>
          <a:ln w="38100">
            <a:noFill/>
            <a:prstDash val="lgDashDot"/>
            <a:extLst>
              <a:ext uri="{C807C97D-BFC1-408E-A445-0C87EB9F89A2}">
                <ask:lineSketchStyleProps xmlns:ask="http://schemas.microsoft.com/office/drawing/2018/sketchyshapes" sd="852854689">
                  <a:custGeom>
                    <a:avLst/>
                    <a:gdLst>
                      <a:gd name="connsiteX0" fmla="*/ 0 w 11770627"/>
                      <a:gd name="connsiteY0" fmla="*/ 500974 h 5023808"/>
                      <a:gd name="connsiteX1" fmla="*/ 500974 w 11770627"/>
                      <a:gd name="connsiteY1" fmla="*/ 0 h 5023808"/>
                      <a:gd name="connsiteX2" fmla="*/ 11269653 w 11770627"/>
                      <a:gd name="connsiteY2" fmla="*/ 0 h 5023808"/>
                      <a:gd name="connsiteX3" fmla="*/ 11770627 w 11770627"/>
                      <a:gd name="connsiteY3" fmla="*/ 500974 h 5023808"/>
                      <a:gd name="connsiteX4" fmla="*/ 11770627 w 11770627"/>
                      <a:gd name="connsiteY4" fmla="*/ 4522834 h 5023808"/>
                      <a:gd name="connsiteX5" fmla="*/ 11269653 w 11770627"/>
                      <a:gd name="connsiteY5" fmla="*/ 5023808 h 5023808"/>
                      <a:gd name="connsiteX6" fmla="*/ 500974 w 11770627"/>
                      <a:gd name="connsiteY6" fmla="*/ 5023808 h 5023808"/>
                      <a:gd name="connsiteX7" fmla="*/ 0 w 11770627"/>
                      <a:gd name="connsiteY7" fmla="*/ 4522834 h 5023808"/>
                      <a:gd name="connsiteX8" fmla="*/ 0 w 11770627"/>
                      <a:gd name="connsiteY8" fmla="*/ 500974 h 50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023808" fill="none" extrusionOk="0">
                        <a:moveTo>
                          <a:pt x="0" y="500974"/>
                        </a:moveTo>
                        <a:cubicBezTo>
                          <a:pt x="841" y="247047"/>
                          <a:pt x="227091" y="4694"/>
                          <a:pt x="500974" y="0"/>
                        </a:cubicBezTo>
                        <a:cubicBezTo>
                          <a:pt x="2418073" y="72427"/>
                          <a:pt x="7350140" y="61419"/>
                          <a:pt x="11269653" y="0"/>
                        </a:cubicBezTo>
                        <a:cubicBezTo>
                          <a:pt x="11545491" y="-5797"/>
                          <a:pt x="11731116" y="212343"/>
                          <a:pt x="11770627" y="500974"/>
                        </a:cubicBezTo>
                        <a:cubicBezTo>
                          <a:pt x="11871503" y="1403482"/>
                          <a:pt x="11663314" y="3014344"/>
                          <a:pt x="11770627" y="4522834"/>
                        </a:cubicBezTo>
                        <a:cubicBezTo>
                          <a:pt x="11772042" y="4792332"/>
                          <a:pt x="11532576" y="5008386"/>
                          <a:pt x="11269653" y="5023808"/>
                        </a:cubicBezTo>
                        <a:cubicBezTo>
                          <a:pt x="10028552" y="5053635"/>
                          <a:pt x="2016896" y="4944502"/>
                          <a:pt x="500974" y="5023808"/>
                        </a:cubicBezTo>
                        <a:cubicBezTo>
                          <a:pt x="249515" y="5020957"/>
                          <a:pt x="-25229" y="4804503"/>
                          <a:pt x="0" y="4522834"/>
                        </a:cubicBezTo>
                        <a:cubicBezTo>
                          <a:pt x="50037" y="3835695"/>
                          <a:pt x="770" y="1045598"/>
                          <a:pt x="0" y="500974"/>
                        </a:cubicBezTo>
                        <a:close/>
                      </a:path>
                      <a:path w="11770627" h="5023808" stroke="0" extrusionOk="0">
                        <a:moveTo>
                          <a:pt x="0" y="500974"/>
                        </a:moveTo>
                        <a:cubicBezTo>
                          <a:pt x="13141" y="227876"/>
                          <a:pt x="242320" y="37557"/>
                          <a:pt x="500974" y="0"/>
                        </a:cubicBezTo>
                        <a:cubicBezTo>
                          <a:pt x="2849776" y="123000"/>
                          <a:pt x="8759724" y="-96860"/>
                          <a:pt x="11269653" y="0"/>
                        </a:cubicBezTo>
                        <a:cubicBezTo>
                          <a:pt x="11536532" y="-7470"/>
                          <a:pt x="11781596" y="202181"/>
                          <a:pt x="11770627" y="500974"/>
                        </a:cubicBezTo>
                        <a:cubicBezTo>
                          <a:pt x="11773800" y="2461985"/>
                          <a:pt x="11864894" y="3946316"/>
                          <a:pt x="11770627" y="4522834"/>
                        </a:cubicBezTo>
                        <a:cubicBezTo>
                          <a:pt x="11732966" y="4813158"/>
                          <a:pt x="11540493" y="5022852"/>
                          <a:pt x="11269653" y="5023808"/>
                        </a:cubicBezTo>
                        <a:cubicBezTo>
                          <a:pt x="9590518" y="4863101"/>
                          <a:pt x="5488356" y="5063475"/>
                          <a:pt x="500974" y="5023808"/>
                        </a:cubicBezTo>
                        <a:cubicBezTo>
                          <a:pt x="181786" y="5015223"/>
                          <a:pt x="-13352" y="4793465"/>
                          <a:pt x="0" y="4522834"/>
                        </a:cubicBezTo>
                        <a:cubicBezTo>
                          <a:pt x="32216" y="2768562"/>
                          <a:pt x="57206" y="940190"/>
                          <a:pt x="0" y="500974"/>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grpSp>
        <p:nvGrpSpPr>
          <p:cNvPr id="27" name="Nhóm 26">
            <a:extLst>
              <a:ext uri="{FF2B5EF4-FFF2-40B4-BE49-F238E27FC236}">
                <a16:creationId xmlns:a16="http://schemas.microsoft.com/office/drawing/2014/main" id="{3BC0ED7B-8D27-3F92-9800-1421AD1E1972}"/>
              </a:ext>
            </a:extLst>
          </p:cNvPr>
          <p:cNvGrpSpPr/>
          <p:nvPr/>
        </p:nvGrpSpPr>
        <p:grpSpPr>
          <a:xfrm>
            <a:off x="161646" y="314375"/>
            <a:ext cx="11695073" cy="1291786"/>
            <a:chOff x="237022" y="794871"/>
            <a:chExt cx="8771305" cy="968839"/>
          </a:xfrm>
        </p:grpSpPr>
        <p:sp>
          <p:nvSpPr>
            <p:cNvPr id="24" name="Hình chữ nhật: Góc Tròn 23">
              <a:extLst>
                <a:ext uri="{FF2B5EF4-FFF2-40B4-BE49-F238E27FC236}">
                  <a16:creationId xmlns:a16="http://schemas.microsoft.com/office/drawing/2014/main" id="{D293E2AD-D4A4-EA03-C7A0-497A172199BF}"/>
                </a:ext>
              </a:extLst>
            </p:cNvPr>
            <p:cNvSpPr/>
            <p:nvPr/>
          </p:nvSpPr>
          <p:spPr>
            <a:xfrm>
              <a:off x="899877" y="946211"/>
              <a:ext cx="8108450" cy="634923"/>
            </a:xfrm>
            <a:custGeom>
              <a:avLst/>
              <a:gdLst>
                <a:gd name="connsiteX0" fmla="*/ 0 w 8108450"/>
                <a:gd name="connsiteY0" fmla="*/ 105822 h 634923"/>
                <a:gd name="connsiteX1" fmla="*/ 118208 w 8108450"/>
                <a:gd name="connsiteY1" fmla="*/ 0 h 634923"/>
                <a:gd name="connsiteX2" fmla="*/ 676407 w 8108450"/>
                <a:gd name="connsiteY2" fmla="*/ 0 h 634923"/>
                <a:gd name="connsiteX3" fmla="*/ 1234605 w 8108450"/>
                <a:gd name="connsiteY3" fmla="*/ 0 h 634923"/>
                <a:gd name="connsiteX4" fmla="*/ 2028965 w 8108450"/>
                <a:gd name="connsiteY4" fmla="*/ 0 h 634923"/>
                <a:gd name="connsiteX5" fmla="*/ 2508443 w 8108450"/>
                <a:gd name="connsiteY5" fmla="*/ 0 h 634923"/>
                <a:gd name="connsiteX6" fmla="*/ 3224083 w 8108450"/>
                <a:gd name="connsiteY6" fmla="*/ 0 h 634923"/>
                <a:gd name="connsiteX7" fmla="*/ 4018442 w 8108450"/>
                <a:gd name="connsiteY7" fmla="*/ 0 h 634923"/>
                <a:gd name="connsiteX8" fmla="*/ 4891522 w 8108450"/>
                <a:gd name="connsiteY8" fmla="*/ 0 h 634923"/>
                <a:gd name="connsiteX9" fmla="*/ 5371000 w 8108450"/>
                <a:gd name="connsiteY9" fmla="*/ 0 h 634923"/>
                <a:gd name="connsiteX10" fmla="*/ 6165361 w 8108450"/>
                <a:gd name="connsiteY10" fmla="*/ 0 h 634923"/>
                <a:gd name="connsiteX11" fmla="*/ 6644839 w 8108450"/>
                <a:gd name="connsiteY11" fmla="*/ 0 h 634923"/>
                <a:gd name="connsiteX12" fmla="*/ 7203037 w 8108450"/>
                <a:gd name="connsiteY12" fmla="*/ 0 h 634923"/>
                <a:gd name="connsiteX13" fmla="*/ 7990240 w 8108450"/>
                <a:gd name="connsiteY13" fmla="*/ 0 h 634923"/>
                <a:gd name="connsiteX14" fmla="*/ 8108450 w 8108450"/>
                <a:gd name="connsiteY14" fmla="*/ 105822 h 634923"/>
                <a:gd name="connsiteX15" fmla="*/ 8108450 w 8108450"/>
                <a:gd name="connsiteY15" fmla="*/ 529099 h 634923"/>
                <a:gd name="connsiteX16" fmla="*/ 7990240 w 8108450"/>
                <a:gd name="connsiteY16" fmla="*/ 634922 h 634923"/>
                <a:gd name="connsiteX17" fmla="*/ 7274602 w 8108450"/>
                <a:gd name="connsiteY17" fmla="*/ 634922 h 634923"/>
                <a:gd name="connsiteX18" fmla="*/ 6401521 w 8108450"/>
                <a:gd name="connsiteY18" fmla="*/ 634922 h 634923"/>
                <a:gd name="connsiteX19" fmla="*/ 5607161 w 8108450"/>
                <a:gd name="connsiteY19" fmla="*/ 634922 h 634923"/>
                <a:gd name="connsiteX20" fmla="*/ 5048963 w 8108450"/>
                <a:gd name="connsiteY20" fmla="*/ 634922 h 634923"/>
                <a:gd name="connsiteX21" fmla="*/ 4333323 w 8108450"/>
                <a:gd name="connsiteY21" fmla="*/ 634922 h 634923"/>
                <a:gd name="connsiteX22" fmla="*/ 3775125 w 8108450"/>
                <a:gd name="connsiteY22" fmla="*/ 634922 h 634923"/>
                <a:gd name="connsiteX23" fmla="*/ 3295646 w 8108450"/>
                <a:gd name="connsiteY23" fmla="*/ 634922 h 634923"/>
                <a:gd name="connsiteX24" fmla="*/ 2658727 w 8108450"/>
                <a:gd name="connsiteY24" fmla="*/ 634922 h 634923"/>
                <a:gd name="connsiteX25" fmla="*/ 2179249 w 8108450"/>
                <a:gd name="connsiteY25" fmla="*/ 634922 h 634923"/>
                <a:gd name="connsiteX26" fmla="*/ 1384889 w 8108450"/>
                <a:gd name="connsiteY26" fmla="*/ 634922 h 634923"/>
                <a:gd name="connsiteX27" fmla="*/ 118208 w 8108450"/>
                <a:gd name="connsiteY27" fmla="*/ 634922 h 634923"/>
                <a:gd name="connsiteX28" fmla="*/ 0 w 8108450"/>
                <a:gd name="connsiteY28" fmla="*/ 529099 h 634923"/>
                <a:gd name="connsiteX29" fmla="*/ 0 w 8108450"/>
                <a:gd name="connsiteY29" fmla="*/ 105822 h 634923"/>
                <a:gd name="connsiteX0" fmla="*/ 0 w 8108450"/>
                <a:gd name="connsiteY0" fmla="*/ 105822 h 634923"/>
                <a:gd name="connsiteX1" fmla="*/ 118208 w 8108450"/>
                <a:gd name="connsiteY1" fmla="*/ 0 h 634923"/>
                <a:gd name="connsiteX2" fmla="*/ 597686 w 8108450"/>
                <a:gd name="connsiteY2" fmla="*/ 0 h 634923"/>
                <a:gd name="connsiteX3" fmla="*/ 1077165 w 8108450"/>
                <a:gd name="connsiteY3" fmla="*/ 0 h 634923"/>
                <a:gd name="connsiteX4" fmla="*/ 1714083 w 8108450"/>
                <a:gd name="connsiteY4" fmla="*/ 0 h 634923"/>
                <a:gd name="connsiteX5" fmla="*/ 2587164 w 8108450"/>
                <a:gd name="connsiteY5" fmla="*/ 0 h 634923"/>
                <a:gd name="connsiteX6" fmla="*/ 3066642 w 8108450"/>
                <a:gd name="connsiteY6" fmla="*/ 0 h 634923"/>
                <a:gd name="connsiteX7" fmla="*/ 3624841 w 8108450"/>
                <a:gd name="connsiteY7" fmla="*/ 0 h 634923"/>
                <a:gd name="connsiteX8" fmla="*/ 4183039 w 8108450"/>
                <a:gd name="connsiteY8" fmla="*/ 0 h 634923"/>
                <a:gd name="connsiteX9" fmla="*/ 4819958 w 8108450"/>
                <a:gd name="connsiteY9" fmla="*/ 0 h 634923"/>
                <a:gd name="connsiteX10" fmla="*/ 5156309 w 8108450"/>
                <a:gd name="connsiteY10" fmla="*/ 0 h 634923"/>
                <a:gd name="connsiteX11" fmla="*/ 5535598 w 8108450"/>
                <a:gd name="connsiteY11" fmla="*/ 0 h 634923"/>
                <a:gd name="connsiteX12" fmla="*/ 6015076 w 8108450"/>
                <a:gd name="connsiteY12" fmla="*/ 0 h 634923"/>
                <a:gd name="connsiteX13" fmla="*/ 6573275 w 8108450"/>
                <a:gd name="connsiteY13" fmla="*/ 0 h 634923"/>
                <a:gd name="connsiteX14" fmla="*/ 7367634 w 8108450"/>
                <a:gd name="connsiteY14" fmla="*/ 0 h 634923"/>
                <a:gd name="connsiteX15" fmla="*/ 7990240 w 8108450"/>
                <a:gd name="connsiteY15" fmla="*/ 0 h 634923"/>
                <a:gd name="connsiteX16" fmla="*/ 8108450 w 8108450"/>
                <a:gd name="connsiteY16" fmla="*/ 105822 h 634923"/>
                <a:gd name="connsiteX17" fmla="*/ 8108450 w 8108450"/>
                <a:gd name="connsiteY17" fmla="*/ 529099 h 634923"/>
                <a:gd name="connsiteX18" fmla="*/ 7990240 w 8108450"/>
                <a:gd name="connsiteY18" fmla="*/ 634922 h 634923"/>
                <a:gd name="connsiteX19" fmla="*/ 7510762 w 8108450"/>
                <a:gd name="connsiteY19" fmla="*/ 634922 h 634923"/>
                <a:gd name="connsiteX20" fmla="*/ 6716402 w 8108450"/>
                <a:gd name="connsiteY20" fmla="*/ 634922 h 634923"/>
                <a:gd name="connsiteX21" fmla="*/ 5843323 w 8108450"/>
                <a:gd name="connsiteY21" fmla="*/ 634922 h 634923"/>
                <a:gd name="connsiteX22" fmla="*/ 4970242 w 8108450"/>
                <a:gd name="connsiteY22" fmla="*/ 634922 h 634923"/>
                <a:gd name="connsiteX23" fmla="*/ 4254603 w 8108450"/>
                <a:gd name="connsiteY23" fmla="*/ 634922 h 634923"/>
                <a:gd name="connsiteX24" fmla="*/ 3538964 w 8108450"/>
                <a:gd name="connsiteY24" fmla="*/ 634922 h 634923"/>
                <a:gd name="connsiteX25" fmla="*/ 2902045 w 8108450"/>
                <a:gd name="connsiteY25" fmla="*/ 634922 h 634923"/>
                <a:gd name="connsiteX26" fmla="*/ 2343846 w 8108450"/>
                <a:gd name="connsiteY26" fmla="*/ 634922 h 634923"/>
                <a:gd name="connsiteX27" fmla="*/ 1785647 w 8108450"/>
                <a:gd name="connsiteY27" fmla="*/ 634922 h 634923"/>
                <a:gd name="connsiteX28" fmla="*/ 1148728 w 8108450"/>
                <a:gd name="connsiteY28" fmla="*/ 634922 h 634923"/>
                <a:gd name="connsiteX29" fmla="*/ 118208 w 8108450"/>
                <a:gd name="connsiteY29" fmla="*/ 634922 h 634923"/>
                <a:gd name="connsiteX30" fmla="*/ 0 w 8108450"/>
                <a:gd name="connsiteY30" fmla="*/ 529099 h 634923"/>
                <a:gd name="connsiteX31" fmla="*/ 0 w 8108450"/>
                <a:gd name="connsiteY31" fmla="*/ 105822 h 634923"/>
                <a:gd name="connsiteX0" fmla="*/ 0 w 8108450"/>
                <a:gd name="connsiteY0" fmla="*/ 105822 h 634923"/>
                <a:gd name="connsiteX1" fmla="*/ 118208 w 8108450"/>
                <a:gd name="connsiteY1" fmla="*/ 0 h 634923"/>
                <a:gd name="connsiteX2" fmla="*/ 676407 w 8108450"/>
                <a:gd name="connsiteY2" fmla="*/ 0 h 634923"/>
                <a:gd name="connsiteX3" fmla="*/ 1234605 w 8108450"/>
                <a:gd name="connsiteY3" fmla="*/ 0 h 634923"/>
                <a:gd name="connsiteX4" fmla="*/ 2028965 w 8108450"/>
                <a:gd name="connsiteY4" fmla="*/ 0 h 634923"/>
                <a:gd name="connsiteX5" fmla="*/ 2508443 w 8108450"/>
                <a:gd name="connsiteY5" fmla="*/ 0 h 634923"/>
                <a:gd name="connsiteX6" fmla="*/ 3224083 w 8108450"/>
                <a:gd name="connsiteY6" fmla="*/ 0 h 634923"/>
                <a:gd name="connsiteX7" fmla="*/ 4018442 w 8108450"/>
                <a:gd name="connsiteY7" fmla="*/ 0 h 634923"/>
                <a:gd name="connsiteX8" fmla="*/ 4891522 w 8108450"/>
                <a:gd name="connsiteY8" fmla="*/ 0 h 634923"/>
                <a:gd name="connsiteX9" fmla="*/ 5371000 w 8108450"/>
                <a:gd name="connsiteY9" fmla="*/ 0 h 634923"/>
                <a:gd name="connsiteX10" fmla="*/ 6165361 w 8108450"/>
                <a:gd name="connsiteY10" fmla="*/ 0 h 634923"/>
                <a:gd name="connsiteX11" fmla="*/ 6644839 w 8108450"/>
                <a:gd name="connsiteY11" fmla="*/ 0 h 634923"/>
                <a:gd name="connsiteX12" fmla="*/ 7203037 w 8108450"/>
                <a:gd name="connsiteY12" fmla="*/ 0 h 634923"/>
                <a:gd name="connsiteX13" fmla="*/ 7990240 w 8108450"/>
                <a:gd name="connsiteY13" fmla="*/ 0 h 634923"/>
                <a:gd name="connsiteX14" fmla="*/ 8108450 w 8108450"/>
                <a:gd name="connsiteY14" fmla="*/ 105822 h 634923"/>
                <a:gd name="connsiteX15" fmla="*/ 8108450 w 8108450"/>
                <a:gd name="connsiteY15" fmla="*/ 529099 h 634923"/>
                <a:gd name="connsiteX16" fmla="*/ 7990240 w 8108450"/>
                <a:gd name="connsiteY16" fmla="*/ 634922 h 634923"/>
                <a:gd name="connsiteX17" fmla="*/ 7274602 w 8108450"/>
                <a:gd name="connsiteY17" fmla="*/ 634922 h 634923"/>
                <a:gd name="connsiteX18" fmla="*/ 6401521 w 8108450"/>
                <a:gd name="connsiteY18" fmla="*/ 634922 h 634923"/>
                <a:gd name="connsiteX19" fmla="*/ 5607161 w 8108450"/>
                <a:gd name="connsiteY19" fmla="*/ 634922 h 634923"/>
                <a:gd name="connsiteX20" fmla="*/ 5048963 w 8108450"/>
                <a:gd name="connsiteY20" fmla="*/ 634922 h 634923"/>
                <a:gd name="connsiteX21" fmla="*/ 4333323 w 8108450"/>
                <a:gd name="connsiteY21" fmla="*/ 634922 h 634923"/>
                <a:gd name="connsiteX22" fmla="*/ 3775125 w 8108450"/>
                <a:gd name="connsiteY22" fmla="*/ 634922 h 634923"/>
                <a:gd name="connsiteX23" fmla="*/ 3295646 w 8108450"/>
                <a:gd name="connsiteY23" fmla="*/ 634922 h 634923"/>
                <a:gd name="connsiteX24" fmla="*/ 2658727 w 8108450"/>
                <a:gd name="connsiteY24" fmla="*/ 634922 h 634923"/>
                <a:gd name="connsiteX25" fmla="*/ 2179249 w 8108450"/>
                <a:gd name="connsiteY25" fmla="*/ 634922 h 634923"/>
                <a:gd name="connsiteX26" fmla="*/ 1384889 w 8108450"/>
                <a:gd name="connsiteY26" fmla="*/ 634922 h 634923"/>
                <a:gd name="connsiteX27" fmla="*/ 118208 w 8108450"/>
                <a:gd name="connsiteY27" fmla="*/ 634922 h 634923"/>
                <a:gd name="connsiteX28" fmla="*/ 0 w 8108450"/>
                <a:gd name="connsiteY28" fmla="*/ 529099 h 634923"/>
                <a:gd name="connsiteX29" fmla="*/ 0 w 8108450"/>
                <a:gd name="connsiteY29" fmla="*/ 105822 h 63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108450" h="634923" fill="none" extrusionOk="0">
                  <a:moveTo>
                    <a:pt x="0" y="105822"/>
                  </a:moveTo>
                  <a:cubicBezTo>
                    <a:pt x="9801" y="16600"/>
                    <a:pt x="65983" y="-9183"/>
                    <a:pt x="118208" y="0"/>
                  </a:cubicBezTo>
                  <a:cubicBezTo>
                    <a:pt x="254341" y="6582"/>
                    <a:pt x="460150" y="-37591"/>
                    <a:pt x="676407" y="0"/>
                  </a:cubicBezTo>
                  <a:cubicBezTo>
                    <a:pt x="868809" y="65260"/>
                    <a:pt x="1033081" y="-42014"/>
                    <a:pt x="1234605" y="0"/>
                  </a:cubicBezTo>
                  <a:cubicBezTo>
                    <a:pt x="1357002" y="64504"/>
                    <a:pt x="1826465" y="9472"/>
                    <a:pt x="2028965" y="0"/>
                  </a:cubicBezTo>
                  <a:cubicBezTo>
                    <a:pt x="2260675" y="-11428"/>
                    <a:pt x="2271757" y="-14977"/>
                    <a:pt x="2508443" y="0"/>
                  </a:cubicBezTo>
                  <a:cubicBezTo>
                    <a:pt x="2734568" y="19378"/>
                    <a:pt x="2921602" y="13183"/>
                    <a:pt x="3224083" y="0"/>
                  </a:cubicBezTo>
                  <a:cubicBezTo>
                    <a:pt x="3517618" y="36689"/>
                    <a:pt x="3622733" y="-22495"/>
                    <a:pt x="4018442" y="0"/>
                  </a:cubicBezTo>
                  <a:cubicBezTo>
                    <a:pt x="4296540" y="-22910"/>
                    <a:pt x="4600002" y="40990"/>
                    <a:pt x="4891522" y="0"/>
                  </a:cubicBezTo>
                  <a:cubicBezTo>
                    <a:pt x="5124834" y="40255"/>
                    <a:pt x="5173292" y="6476"/>
                    <a:pt x="5371000" y="0"/>
                  </a:cubicBezTo>
                  <a:cubicBezTo>
                    <a:pt x="5490234" y="31274"/>
                    <a:pt x="5879055" y="-43359"/>
                    <a:pt x="6165361" y="0"/>
                  </a:cubicBezTo>
                  <a:cubicBezTo>
                    <a:pt x="6387475" y="-11494"/>
                    <a:pt x="6486165" y="-28263"/>
                    <a:pt x="6644839" y="0"/>
                  </a:cubicBezTo>
                  <a:cubicBezTo>
                    <a:pt x="6757049" y="71097"/>
                    <a:pt x="7008469" y="46014"/>
                    <a:pt x="7203037" y="0"/>
                  </a:cubicBezTo>
                  <a:cubicBezTo>
                    <a:pt x="7383328" y="46813"/>
                    <a:pt x="7855588" y="-40281"/>
                    <a:pt x="7990240" y="0"/>
                  </a:cubicBezTo>
                  <a:cubicBezTo>
                    <a:pt x="8070613" y="15583"/>
                    <a:pt x="8096834" y="59309"/>
                    <a:pt x="8108450" y="105822"/>
                  </a:cubicBezTo>
                  <a:cubicBezTo>
                    <a:pt x="8123612" y="279792"/>
                    <a:pt x="8070919" y="422044"/>
                    <a:pt x="8108450" y="529099"/>
                  </a:cubicBezTo>
                  <a:cubicBezTo>
                    <a:pt x="8079245" y="598818"/>
                    <a:pt x="8063075" y="645235"/>
                    <a:pt x="7990240" y="634922"/>
                  </a:cubicBezTo>
                  <a:cubicBezTo>
                    <a:pt x="7720721" y="688310"/>
                    <a:pt x="7588091" y="616116"/>
                    <a:pt x="7274602" y="634922"/>
                  </a:cubicBezTo>
                  <a:cubicBezTo>
                    <a:pt x="6973267" y="567897"/>
                    <a:pt x="6758481" y="571738"/>
                    <a:pt x="6401521" y="634922"/>
                  </a:cubicBezTo>
                  <a:cubicBezTo>
                    <a:pt x="6128824" y="688920"/>
                    <a:pt x="5853163" y="608464"/>
                    <a:pt x="5607161" y="634922"/>
                  </a:cubicBezTo>
                  <a:cubicBezTo>
                    <a:pt x="5396603" y="654835"/>
                    <a:pt x="5291715" y="669690"/>
                    <a:pt x="5048963" y="634922"/>
                  </a:cubicBezTo>
                  <a:cubicBezTo>
                    <a:pt x="4818822" y="639841"/>
                    <a:pt x="4649741" y="634634"/>
                    <a:pt x="4333323" y="634922"/>
                  </a:cubicBezTo>
                  <a:cubicBezTo>
                    <a:pt x="4005025" y="640528"/>
                    <a:pt x="3946403" y="637757"/>
                    <a:pt x="3775125" y="634922"/>
                  </a:cubicBezTo>
                  <a:cubicBezTo>
                    <a:pt x="3670425" y="622873"/>
                    <a:pt x="3414749" y="677269"/>
                    <a:pt x="3295646" y="634922"/>
                  </a:cubicBezTo>
                  <a:cubicBezTo>
                    <a:pt x="3155801" y="732404"/>
                    <a:pt x="2818942" y="640588"/>
                    <a:pt x="2658727" y="634922"/>
                  </a:cubicBezTo>
                  <a:cubicBezTo>
                    <a:pt x="2433527" y="647411"/>
                    <a:pt x="2369888" y="616456"/>
                    <a:pt x="2179249" y="634922"/>
                  </a:cubicBezTo>
                  <a:cubicBezTo>
                    <a:pt x="1921220" y="618065"/>
                    <a:pt x="1593890" y="686888"/>
                    <a:pt x="1384889" y="634922"/>
                  </a:cubicBezTo>
                  <a:cubicBezTo>
                    <a:pt x="1306899" y="669576"/>
                    <a:pt x="556077" y="718902"/>
                    <a:pt x="118208" y="634922"/>
                  </a:cubicBezTo>
                  <a:cubicBezTo>
                    <a:pt x="71587" y="633969"/>
                    <a:pt x="633" y="573004"/>
                    <a:pt x="0" y="529099"/>
                  </a:cubicBezTo>
                  <a:cubicBezTo>
                    <a:pt x="32113" y="378714"/>
                    <a:pt x="-39947" y="199661"/>
                    <a:pt x="0" y="105822"/>
                  </a:cubicBezTo>
                  <a:close/>
                </a:path>
                <a:path w="8108450" h="634923" stroke="0" extrusionOk="0">
                  <a:moveTo>
                    <a:pt x="0" y="105822"/>
                  </a:moveTo>
                  <a:cubicBezTo>
                    <a:pt x="14215" y="49896"/>
                    <a:pt x="48707" y="16341"/>
                    <a:pt x="118208" y="0"/>
                  </a:cubicBezTo>
                  <a:cubicBezTo>
                    <a:pt x="282035" y="-19022"/>
                    <a:pt x="360051" y="-14298"/>
                    <a:pt x="597686" y="0"/>
                  </a:cubicBezTo>
                  <a:cubicBezTo>
                    <a:pt x="827895" y="3319"/>
                    <a:pt x="862821" y="6974"/>
                    <a:pt x="1077165" y="0"/>
                  </a:cubicBezTo>
                  <a:cubicBezTo>
                    <a:pt x="1381983" y="21554"/>
                    <a:pt x="1534331" y="-18196"/>
                    <a:pt x="1714083" y="0"/>
                  </a:cubicBezTo>
                  <a:cubicBezTo>
                    <a:pt x="1960577" y="-42493"/>
                    <a:pt x="2231873" y="54034"/>
                    <a:pt x="2587164" y="0"/>
                  </a:cubicBezTo>
                  <a:cubicBezTo>
                    <a:pt x="2921799" y="17405"/>
                    <a:pt x="2873925" y="-3911"/>
                    <a:pt x="3066642" y="0"/>
                  </a:cubicBezTo>
                  <a:cubicBezTo>
                    <a:pt x="3243152" y="-2629"/>
                    <a:pt x="3460048" y="35923"/>
                    <a:pt x="3624841" y="0"/>
                  </a:cubicBezTo>
                  <a:cubicBezTo>
                    <a:pt x="3743553" y="36166"/>
                    <a:pt x="3894593" y="39587"/>
                    <a:pt x="4183039" y="0"/>
                  </a:cubicBezTo>
                  <a:cubicBezTo>
                    <a:pt x="4470922" y="-16436"/>
                    <a:pt x="4699547" y="6037"/>
                    <a:pt x="4819958" y="0"/>
                  </a:cubicBezTo>
                  <a:cubicBezTo>
                    <a:pt x="4883457" y="-12070"/>
                    <a:pt x="5088268" y="-12506"/>
                    <a:pt x="5156309" y="0"/>
                  </a:cubicBezTo>
                  <a:cubicBezTo>
                    <a:pt x="5245410" y="358"/>
                    <a:pt x="5356601" y="-4148"/>
                    <a:pt x="5535598" y="0"/>
                  </a:cubicBezTo>
                  <a:cubicBezTo>
                    <a:pt x="5867268" y="2175"/>
                    <a:pt x="5897697" y="21002"/>
                    <a:pt x="6015076" y="0"/>
                  </a:cubicBezTo>
                  <a:cubicBezTo>
                    <a:pt x="6154873" y="6740"/>
                    <a:pt x="6402504" y="39870"/>
                    <a:pt x="6573275" y="0"/>
                  </a:cubicBezTo>
                  <a:cubicBezTo>
                    <a:pt x="6697948" y="56336"/>
                    <a:pt x="7114232" y="-8141"/>
                    <a:pt x="7367634" y="0"/>
                  </a:cubicBezTo>
                  <a:cubicBezTo>
                    <a:pt x="7663615" y="66479"/>
                    <a:pt x="7840320" y="23700"/>
                    <a:pt x="7990240" y="0"/>
                  </a:cubicBezTo>
                  <a:cubicBezTo>
                    <a:pt x="8054246" y="-20867"/>
                    <a:pt x="8087280" y="69162"/>
                    <a:pt x="8108450" y="105822"/>
                  </a:cubicBezTo>
                  <a:cubicBezTo>
                    <a:pt x="8111893" y="285715"/>
                    <a:pt x="8042199" y="410280"/>
                    <a:pt x="8108450" y="529099"/>
                  </a:cubicBezTo>
                  <a:cubicBezTo>
                    <a:pt x="8087903" y="571731"/>
                    <a:pt x="8040854" y="636513"/>
                    <a:pt x="7990240" y="634922"/>
                  </a:cubicBezTo>
                  <a:cubicBezTo>
                    <a:pt x="7771283" y="619750"/>
                    <a:pt x="7663536" y="644864"/>
                    <a:pt x="7510762" y="634922"/>
                  </a:cubicBezTo>
                  <a:cubicBezTo>
                    <a:pt x="7364774" y="731841"/>
                    <a:pt x="6929695" y="666060"/>
                    <a:pt x="6716402" y="634922"/>
                  </a:cubicBezTo>
                  <a:cubicBezTo>
                    <a:pt x="6457645" y="619204"/>
                    <a:pt x="6264767" y="680626"/>
                    <a:pt x="5843323" y="634922"/>
                  </a:cubicBezTo>
                  <a:cubicBezTo>
                    <a:pt x="5465257" y="664128"/>
                    <a:pt x="5360345" y="621772"/>
                    <a:pt x="4970242" y="634922"/>
                  </a:cubicBezTo>
                  <a:cubicBezTo>
                    <a:pt x="4578301" y="673136"/>
                    <a:pt x="4587180" y="642773"/>
                    <a:pt x="4254603" y="634922"/>
                  </a:cubicBezTo>
                  <a:cubicBezTo>
                    <a:pt x="3925569" y="619303"/>
                    <a:pt x="3871174" y="676511"/>
                    <a:pt x="3538964" y="634922"/>
                  </a:cubicBezTo>
                  <a:cubicBezTo>
                    <a:pt x="3204471" y="635806"/>
                    <a:pt x="3100458" y="621826"/>
                    <a:pt x="2902045" y="634922"/>
                  </a:cubicBezTo>
                  <a:cubicBezTo>
                    <a:pt x="2684092" y="628412"/>
                    <a:pt x="2604199" y="622953"/>
                    <a:pt x="2343846" y="634922"/>
                  </a:cubicBezTo>
                  <a:cubicBezTo>
                    <a:pt x="2073876" y="637071"/>
                    <a:pt x="2036673" y="641190"/>
                    <a:pt x="1785647" y="634922"/>
                  </a:cubicBezTo>
                  <a:cubicBezTo>
                    <a:pt x="1547495" y="682519"/>
                    <a:pt x="1378861" y="611338"/>
                    <a:pt x="1148728" y="634922"/>
                  </a:cubicBezTo>
                  <a:cubicBezTo>
                    <a:pt x="922451" y="521416"/>
                    <a:pt x="289850" y="648788"/>
                    <a:pt x="118208" y="634922"/>
                  </a:cubicBezTo>
                  <a:cubicBezTo>
                    <a:pt x="21992" y="639734"/>
                    <a:pt x="1249" y="598662"/>
                    <a:pt x="0" y="529099"/>
                  </a:cubicBezTo>
                  <a:cubicBezTo>
                    <a:pt x="-25684" y="411033"/>
                    <a:pt x="-3273" y="199591"/>
                    <a:pt x="0" y="105822"/>
                  </a:cubicBezTo>
                  <a:close/>
                </a:path>
                <a:path w="8108450" h="634923" fill="none" stroke="0" extrusionOk="0">
                  <a:moveTo>
                    <a:pt x="0" y="105822"/>
                  </a:moveTo>
                  <a:cubicBezTo>
                    <a:pt x="8987" y="47423"/>
                    <a:pt x="58607" y="2159"/>
                    <a:pt x="118208" y="0"/>
                  </a:cubicBezTo>
                  <a:cubicBezTo>
                    <a:pt x="245377" y="-26775"/>
                    <a:pt x="454075" y="-4244"/>
                    <a:pt x="676407" y="0"/>
                  </a:cubicBezTo>
                  <a:cubicBezTo>
                    <a:pt x="929279" y="30705"/>
                    <a:pt x="1042981" y="-60108"/>
                    <a:pt x="1234605" y="0"/>
                  </a:cubicBezTo>
                  <a:cubicBezTo>
                    <a:pt x="1470415" y="71851"/>
                    <a:pt x="1773107" y="29774"/>
                    <a:pt x="2028965" y="0"/>
                  </a:cubicBezTo>
                  <a:cubicBezTo>
                    <a:pt x="2258597" y="-16584"/>
                    <a:pt x="2270391" y="-10150"/>
                    <a:pt x="2508443" y="0"/>
                  </a:cubicBezTo>
                  <a:cubicBezTo>
                    <a:pt x="2732783" y="61488"/>
                    <a:pt x="2952800" y="1454"/>
                    <a:pt x="3224083" y="0"/>
                  </a:cubicBezTo>
                  <a:cubicBezTo>
                    <a:pt x="3481643" y="9816"/>
                    <a:pt x="3683867" y="-20622"/>
                    <a:pt x="4018442" y="0"/>
                  </a:cubicBezTo>
                  <a:cubicBezTo>
                    <a:pt x="4399019" y="-79522"/>
                    <a:pt x="4659855" y="-27960"/>
                    <a:pt x="4891522" y="0"/>
                  </a:cubicBezTo>
                  <a:cubicBezTo>
                    <a:pt x="5151307" y="33334"/>
                    <a:pt x="5193567" y="13334"/>
                    <a:pt x="5371000" y="0"/>
                  </a:cubicBezTo>
                  <a:cubicBezTo>
                    <a:pt x="5569738" y="-5233"/>
                    <a:pt x="6020206" y="27639"/>
                    <a:pt x="6165361" y="0"/>
                  </a:cubicBezTo>
                  <a:cubicBezTo>
                    <a:pt x="6381603" y="-7661"/>
                    <a:pt x="6531032" y="-15528"/>
                    <a:pt x="6644839" y="0"/>
                  </a:cubicBezTo>
                  <a:cubicBezTo>
                    <a:pt x="6784910" y="3902"/>
                    <a:pt x="7022447" y="17226"/>
                    <a:pt x="7203037" y="0"/>
                  </a:cubicBezTo>
                  <a:cubicBezTo>
                    <a:pt x="7373722" y="-63569"/>
                    <a:pt x="7810689" y="-25423"/>
                    <a:pt x="7990240" y="0"/>
                  </a:cubicBezTo>
                  <a:cubicBezTo>
                    <a:pt x="8049183" y="-8360"/>
                    <a:pt x="8105970" y="42308"/>
                    <a:pt x="8108450" y="105822"/>
                  </a:cubicBezTo>
                  <a:cubicBezTo>
                    <a:pt x="8088407" y="240687"/>
                    <a:pt x="8084834" y="457105"/>
                    <a:pt x="8108450" y="529099"/>
                  </a:cubicBezTo>
                  <a:cubicBezTo>
                    <a:pt x="8084168" y="596283"/>
                    <a:pt x="8073517" y="635359"/>
                    <a:pt x="7990240" y="634922"/>
                  </a:cubicBezTo>
                  <a:cubicBezTo>
                    <a:pt x="7730438" y="724067"/>
                    <a:pt x="7576343" y="640834"/>
                    <a:pt x="7274602" y="634922"/>
                  </a:cubicBezTo>
                  <a:cubicBezTo>
                    <a:pt x="6982717" y="667239"/>
                    <a:pt x="6665045" y="629709"/>
                    <a:pt x="6401521" y="634922"/>
                  </a:cubicBezTo>
                  <a:cubicBezTo>
                    <a:pt x="6167088" y="662615"/>
                    <a:pt x="5825639" y="657177"/>
                    <a:pt x="5607161" y="634922"/>
                  </a:cubicBezTo>
                  <a:cubicBezTo>
                    <a:pt x="5415123" y="686291"/>
                    <a:pt x="5293752" y="652891"/>
                    <a:pt x="5048963" y="634922"/>
                  </a:cubicBezTo>
                  <a:cubicBezTo>
                    <a:pt x="4805935" y="631367"/>
                    <a:pt x="4672664" y="601685"/>
                    <a:pt x="4333323" y="634922"/>
                  </a:cubicBezTo>
                  <a:cubicBezTo>
                    <a:pt x="3997501" y="632640"/>
                    <a:pt x="3926042" y="621903"/>
                    <a:pt x="3775125" y="634922"/>
                  </a:cubicBezTo>
                  <a:cubicBezTo>
                    <a:pt x="3620864" y="629049"/>
                    <a:pt x="3443327" y="638771"/>
                    <a:pt x="3295646" y="634922"/>
                  </a:cubicBezTo>
                  <a:cubicBezTo>
                    <a:pt x="3095077" y="641208"/>
                    <a:pt x="2888526" y="569943"/>
                    <a:pt x="2658727" y="634922"/>
                  </a:cubicBezTo>
                  <a:cubicBezTo>
                    <a:pt x="2411605" y="643212"/>
                    <a:pt x="2366319" y="626939"/>
                    <a:pt x="2179249" y="634922"/>
                  </a:cubicBezTo>
                  <a:cubicBezTo>
                    <a:pt x="2006206" y="621764"/>
                    <a:pt x="1600224" y="665176"/>
                    <a:pt x="1384889" y="634922"/>
                  </a:cubicBezTo>
                  <a:cubicBezTo>
                    <a:pt x="1165043" y="606817"/>
                    <a:pt x="675461" y="511743"/>
                    <a:pt x="118208" y="634922"/>
                  </a:cubicBezTo>
                  <a:cubicBezTo>
                    <a:pt x="60768" y="630007"/>
                    <a:pt x="-3357" y="582905"/>
                    <a:pt x="0" y="529099"/>
                  </a:cubicBezTo>
                  <a:cubicBezTo>
                    <a:pt x="20829" y="345468"/>
                    <a:pt x="-22346" y="268119"/>
                    <a:pt x="0" y="105822"/>
                  </a:cubicBezTo>
                  <a:close/>
                </a:path>
                <a:path w="8108450" h="634923" fill="none" stroke="0" extrusionOk="0">
                  <a:moveTo>
                    <a:pt x="0" y="105822"/>
                  </a:moveTo>
                  <a:cubicBezTo>
                    <a:pt x="8232" y="25104"/>
                    <a:pt x="57748" y="4696"/>
                    <a:pt x="118208" y="0"/>
                  </a:cubicBezTo>
                  <a:cubicBezTo>
                    <a:pt x="240707" y="-1153"/>
                    <a:pt x="451748" y="-16444"/>
                    <a:pt x="676407" y="0"/>
                  </a:cubicBezTo>
                  <a:cubicBezTo>
                    <a:pt x="893663" y="53474"/>
                    <a:pt x="1036387" y="-53977"/>
                    <a:pt x="1234605" y="0"/>
                  </a:cubicBezTo>
                  <a:cubicBezTo>
                    <a:pt x="1406115" y="58365"/>
                    <a:pt x="1777917" y="-29413"/>
                    <a:pt x="2028965" y="0"/>
                  </a:cubicBezTo>
                  <a:cubicBezTo>
                    <a:pt x="2261683" y="-12789"/>
                    <a:pt x="2273619" y="-13898"/>
                    <a:pt x="2508443" y="0"/>
                  </a:cubicBezTo>
                  <a:cubicBezTo>
                    <a:pt x="2752563" y="29583"/>
                    <a:pt x="2943261" y="49209"/>
                    <a:pt x="3224083" y="0"/>
                  </a:cubicBezTo>
                  <a:cubicBezTo>
                    <a:pt x="3489714" y="30826"/>
                    <a:pt x="3648454" y="793"/>
                    <a:pt x="4018442" y="0"/>
                  </a:cubicBezTo>
                  <a:cubicBezTo>
                    <a:pt x="4354667" y="-17049"/>
                    <a:pt x="4588524" y="50632"/>
                    <a:pt x="4891522" y="0"/>
                  </a:cubicBezTo>
                  <a:cubicBezTo>
                    <a:pt x="5137371" y="37559"/>
                    <a:pt x="5181829" y="12033"/>
                    <a:pt x="5371000" y="0"/>
                  </a:cubicBezTo>
                  <a:cubicBezTo>
                    <a:pt x="5552388" y="17293"/>
                    <a:pt x="5927308" y="-19773"/>
                    <a:pt x="6165361" y="0"/>
                  </a:cubicBezTo>
                  <a:cubicBezTo>
                    <a:pt x="6370180" y="-7538"/>
                    <a:pt x="6502429" y="-33902"/>
                    <a:pt x="6644839" y="0"/>
                  </a:cubicBezTo>
                  <a:cubicBezTo>
                    <a:pt x="6806521" y="41559"/>
                    <a:pt x="6984035" y="48103"/>
                    <a:pt x="7203037" y="0"/>
                  </a:cubicBezTo>
                  <a:cubicBezTo>
                    <a:pt x="7385960" y="24479"/>
                    <a:pt x="7818951" y="-58085"/>
                    <a:pt x="7990240" y="0"/>
                  </a:cubicBezTo>
                  <a:cubicBezTo>
                    <a:pt x="8062857" y="4739"/>
                    <a:pt x="8100684" y="53911"/>
                    <a:pt x="8108450" y="105822"/>
                  </a:cubicBezTo>
                  <a:cubicBezTo>
                    <a:pt x="8089539" y="264087"/>
                    <a:pt x="8092690" y="433208"/>
                    <a:pt x="8108450" y="529099"/>
                  </a:cubicBezTo>
                  <a:cubicBezTo>
                    <a:pt x="8079262" y="591818"/>
                    <a:pt x="8072472" y="653217"/>
                    <a:pt x="7990240" y="634922"/>
                  </a:cubicBezTo>
                  <a:cubicBezTo>
                    <a:pt x="7731670" y="697946"/>
                    <a:pt x="7576247" y="640729"/>
                    <a:pt x="7274602" y="634922"/>
                  </a:cubicBezTo>
                  <a:cubicBezTo>
                    <a:pt x="7017849" y="595979"/>
                    <a:pt x="6750344" y="586500"/>
                    <a:pt x="6401521" y="634922"/>
                  </a:cubicBezTo>
                  <a:cubicBezTo>
                    <a:pt x="6133597" y="714544"/>
                    <a:pt x="5838152" y="632288"/>
                    <a:pt x="5607161" y="634922"/>
                  </a:cubicBezTo>
                  <a:cubicBezTo>
                    <a:pt x="5398798" y="662326"/>
                    <a:pt x="5287309" y="648833"/>
                    <a:pt x="5048963" y="634922"/>
                  </a:cubicBezTo>
                  <a:cubicBezTo>
                    <a:pt x="4812732" y="628792"/>
                    <a:pt x="4668850" y="614312"/>
                    <a:pt x="4333323" y="634922"/>
                  </a:cubicBezTo>
                  <a:cubicBezTo>
                    <a:pt x="4005884" y="640352"/>
                    <a:pt x="3940053" y="633453"/>
                    <a:pt x="3775125" y="634922"/>
                  </a:cubicBezTo>
                  <a:cubicBezTo>
                    <a:pt x="3622696" y="604585"/>
                    <a:pt x="3424304" y="677183"/>
                    <a:pt x="3295646" y="634922"/>
                  </a:cubicBezTo>
                  <a:cubicBezTo>
                    <a:pt x="3107942" y="663416"/>
                    <a:pt x="2857759" y="607062"/>
                    <a:pt x="2658727" y="634922"/>
                  </a:cubicBezTo>
                  <a:cubicBezTo>
                    <a:pt x="2419925" y="640756"/>
                    <a:pt x="2367299" y="613290"/>
                    <a:pt x="2179249" y="634922"/>
                  </a:cubicBezTo>
                  <a:cubicBezTo>
                    <a:pt x="1928373" y="651406"/>
                    <a:pt x="1605685" y="640896"/>
                    <a:pt x="1384889" y="634922"/>
                  </a:cubicBezTo>
                  <a:cubicBezTo>
                    <a:pt x="1264060" y="646303"/>
                    <a:pt x="624746" y="613633"/>
                    <a:pt x="118208" y="634922"/>
                  </a:cubicBezTo>
                  <a:cubicBezTo>
                    <a:pt x="71617" y="627205"/>
                    <a:pt x="-5005" y="579872"/>
                    <a:pt x="0" y="529099"/>
                  </a:cubicBezTo>
                  <a:cubicBezTo>
                    <a:pt x="42549" y="345440"/>
                    <a:pt x="-7074" y="233492"/>
                    <a:pt x="0" y="105822"/>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sd="3374639765">
                    <a:custGeom>
                      <a:avLst/>
                      <a:gdLst>
                        <a:gd name="connsiteX0" fmla="*/ 0 w 10811266"/>
                        <a:gd name="connsiteY0" fmla="*/ 141097 h 846565"/>
                        <a:gd name="connsiteX1" fmla="*/ 157611 w 10811266"/>
                        <a:gd name="connsiteY1" fmla="*/ 0 h 846565"/>
                        <a:gd name="connsiteX2" fmla="*/ 901876 w 10811266"/>
                        <a:gd name="connsiteY2" fmla="*/ 0 h 846565"/>
                        <a:gd name="connsiteX3" fmla="*/ 1646140 w 10811266"/>
                        <a:gd name="connsiteY3" fmla="*/ 0 h 846565"/>
                        <a:gd name="connsiteX4" fmla="*/ 2705287 w 10811266"/>
                        <a:gd name="connsiteY4" fmla="*/ 0 h 846565"/>
                        <a:gd name="connsiteX5" fmla="*/ 3344591 w 10811266"/>
                        <a:gd name="connsiteY5" fmla="*/ 0 h 846565"/>
                        <a:gd name="connsiteX6" fmla="*/ 4298778 w 10811266"/>
                        <a:gd name="connsiteY6" fmla="*/ 0 h 846565"/>
                        <a:gd name="connsiteX7" fmla="*/ 5357923 w 10811266"/>
                        <a:gd name="connsiteY7" fmla="*/ 0 h 846565"/>
                        <a:gd name="connsiteX8" fmla="*/ 6522030 w 10811266"/>
                        <a:gd name="connsiteY8" fmla="*/ 0 h 846565"/>
                        <a:gd name="connsiteX9" fmla="*/ 7161334 w 10811266"/>
                        <a:gd name="connsiteY9" fmla="*/ 0 h 846565"/>
                        <a:gd name="connsiteX10" fmla="*/ 8220481 w 10811266"/>
                        <a:gd name="connsiteY10" fmla="*/ 0 h 846565"/>
                        <a:gd name="connsiteX11" fmla="*/ 8859785 w 10811266"/>
                        <a:gd name="connsiteY11" fmla="*/ 0 h 846565"/>
                        <a:gd name="connsiteX12" fmla="*/ 9604050 w 10811266"/>
                        <a:gd name="connsiteY12" fmla="*/ 0 h 846565"/>
                        <a:gd name="connsiteX13" fmla="*/ 10653654 w 10811266"/>
                        <a:gd name="connsiteY13" fmla="*/ 0 h 846565"/>
                        <a:gd name="connsiteX14" fmla="*/ 10811266 w 10811266"/>
                        <a:gd name="connsiteY14" fmla="*/ 141097 h 846565"/>
                        <a:gd name="connsiteX15" fmla="*/ 10811266 w 10811266"/>
                        <a:gd name="connsiteY15" fmla="*/ 705467 h 846565"/>
                        <a:gd name="connsiteX16" fmla="*/ 10653654 w 10811266"/>
                        <a:gd name="connsiteY16" fmla="*/ 846564 h 846565"/>
                        <a:gd name="connsiteX17" fmla="*/ 9699469 w 10811266"/>
                        <a:gd name="connsiteY17" fmla="*/ 846564 h 846565"/>
                        <a:gd name="connsiteX18" fmla="*/ 8535362 w 10811266"/>
                        <a:gd name="connsiteY18" fmla="*/ 846564 h 846565"/>
                        <a:gd name="connsiteX19" fmla="*/ 7476215 w 10811266"/>
                        <a:gd name="connsiteY19" fmla="*/ 846564 h 846565"/>
                        <a:gd name="connsiteX20" fmla="*/ 6731951 w 10811266"/>
                        <a:gd name="connsiteY20" fmla="*/ 846564 h 846565"/>
                        <a:gd name="connsiteX21" fmla="*/ 5777764 w 10811266"/>
                        <a:gd name="connsiteY21" fmla="*/ 846564 h 846565"/>
                        <a:gd name="connsiteX22" fmla="*/ 5033501 w 10811266"/>
                        <a:gd name="connsiteY22" fmla="*/ 846564 h 846565"/>
                        <a:gd name="connsiteX23" fmla="*/ 4394195 w 10811266"/>
                        <a:gd name="connsiteY23" fmla="*/ 846564 h 846565"/>
                        <a:gd name="connsiteX24" fmla="*/ 3544970 w 10811266"/>
                        <a:gd name="connsiteY24" fmla="*/ 846564 h 846565"/>
                        <a:gd name="connsiteX25" fmla="*/ 2905666 w 10811266"/>
                        <a:gd name="connsiteY25" fmla="*/ 846564 h 846565"/>
                        <a:gd name="connsiteX26" fmla="*/ 1846519 w 10811266"/>
                        <a:gd name="connsiteY26" fmla="*/ 846564 h 846565"/>
                        <a:gd name="connsiteX27" fmla="*/ 157611 w 10811266"/>
                        <a:gd name="connsiteY27" fmla="*/ 846564 h 846565"/>
                        <a:gd name="connsiteX28" fmla="*/ 0 w 10811266"/>
                        <a:gd name="connsiteY28" fmla="*/ 705467 h 846565"/>
                        <a:gd name="connsiteX29" fmla="*/ 0 w 10811266"/>
                        <a:gd name="connsiteY29" fmla="*/ 141097 h 846565"/>
                        <a:gd name="connsiteX0" fmla="*/ 0 w 10811266"/>
                        <a:gd name="connsiteY0" fmla="*/ 141097 h 846565"/>
                        <a:gd name="connsiteX1" fmla="*/ 157611 w 10811266"/>
                        <a:gd name="connsiteY1" fmla="*/ 0 h 846565"/>
                        <a:gd name="connsiteX2" fmla="*/ 796915 w 10811266"/>
                        <a:gd name="connsiteY2" fmla="*/ 0 h 846565"/>
                        <a:gd name="connsiteX3" fmla="*/ 1436220 w 10811266"/>
                        <a:gd name="connsiteY3" fmla="*/ 0 h 846565"/>
                        <a:gd name="connsiteX4" fmla="*/ 2285445 w 10811266"/>
                        <a:gd name="connsiteY4" fmla="*/ 0 h 846565"/>
                        <a:gd name="connsiteX5" fmla="*/ 3449552 w 10811266"/>
                        <a:gd name="connsiteY5" fmla="*/ 0 h 846565"/>
                        <a:gd name="connsiteX6" fmla="*/ 4088856 w 10811266"/>
                        <a:gd name="connsiteY6" fmla="*/ 0 h 846565"/>
                        <a:gd name="connsiteX7" fmla="*/ 4833122 w 10811266"/>
                        <a:gd name="connsiteY7" fmla="*/ 0 h 846565"/>
                        <a:gd name="connsiteX8" fmla="*/ 5577385 w 10811266"/>
                        <a:gd name="connsiteY8" fmla="*/ 0 h 846565"/>
                        <a:gd name="connsiteX9" fmla="*/ 6426611 w 10811266"/>
                        <a:gd name="connsiteY9" fmla="*/ 0 h 846565"/>
                        <a:gd name="connsiteX10" fmla="*/ 6875079 w 10811266"/>
                        <a:gd name="connsiteY10" fmla="*/ 0 h 846565"/>
                        <a:gd name="connsiteX11" fmla="*/ 7380798 w 10811266"/>
                        <a:gd name="connsiteY11" fmla="*/ 0 h 846565"/>
                        <a:gd name="connsiteX12" fmla="*/ 8020102 w 10811266"/>
                        <a:gd name="connsiteY12" fmla="*/ 0 h 846565"/>
                        <a:gd name="connsiteX13" fmla="*/ 8764367 w 10811266"/>
                        <a:gd name="connsiteY13" fmla="*/ 0 h 846565"/>
                        <a:gd name="connsiteX14" fmla="*/ 9823512 w 10811266"/>
                        <a:gd name="connsiteY14" fmla="*/ 0 h 846565"/>
                        <a:gd name="connsiteX15" fmla="*/ 10653654 w 10811266"/>
                        <a:gd name="connsiteY15" fmla="*/ 0 h 846565"/>
                        <a:gd name="connsiteX16" fmla="*/ 10811266 w 10811266"/>
                        <a:gd name="connsiteY16" fmla="*/ 141097 h 846565"/>
                        <a:gd name="connsiteX17" fmla="*/ 10811266 w 10811266"/>
                        <a:gd name="connsiteY17" fmla="*/ 705467 h 846565"/>
                        <a:gd name="connsiteX18" fmla="*/ 10653654 w 10811266"/>
                        <a:gd name="connsiteY18" fmla="*/ 846564 h 846565"/>
                        <a:gd name="connsiteX19" fmla="*/ 10014350 w 10811266"/>
                        <a:gd name="connsiteY19" fmla="*/ 846564 h 846565"/>
                        <a:gd name="connsiteX20" fmla="*/ 8955203 w 10811266"/>
                        <a:gd name="connsiteY20" fmla="*/ 846564 h 846565"/>
                        <a:gd name="connsiteX21" fmla="*/ 7791097 w 10811266"/>
                        <a:gd name="connsiteY21" fmla="*/ 846564 h 846565"/>
                        <a:gd name="connsiteX22" fmla="*/ 6626990 w 10811266"/>
                        <a:gd name="connsiteY22" fmla="*/ 846564 h 846565"/>
                        <a:gd name="connsiteX23" fmla="*/ 5672804 w 10811266"/>
                        <a:gd name="connsiteY23" fmla="*/ 846564 h 846565"/>
                        <a:gd name="connsiteX24" fmla="*/ 4718619 w 10811266"/>
                        <a:gd name="connsiteY24" fmla="*/ 846564 h 846565"/>
                        <a:gd name="connsiteX25" fmla="*/ 3869394 w 10811266"/>
                        <a:gd name="connsiteY25" fmla="*/ 846564 h 846565"/>
                        <a:gd name="connsiteX26" fmla="*/ 3125128 w 10811266"/>
                        <a:gd name="connsiteY26" fmla="*/ 846564 h 846565"/>
                        <a:gd name="connsiteX27" fmla="*/ 2380863 w 10811266"/>
                        <a:gd name="connsiteY27" fmla="*/ 846564 h 846565"/>
                        <a:gd name="connsiteX28" fmla="*/ 1531638 w 10811266"/>
                        <a:gd name="connsiteY28" fmla="*/ 846564 h 846565"/>
                        <a:gd name="connsiteX29" fmla="*/ 157611 w 10811266"/>
                        <a:gd name="connsiteY29" fmla="*/ 846564 h 846565"/>
                        <a:gd name="connsiteX30" fmla="*/ 0 w 10811266"/>
                        <a:gd name="connsiteY30" fmla="*/ 705467 h 846565"/>
                        <a:gd name="connsiteX31" fmla="*/ 0 w 10811266"/>
                        <a:gd name="connsiteY31" fmla="*/ 141097 h 84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811266" h="846565" fill="none" extrusionOk="0">
                          <a:moveTo>
                            <a:pt x="0" y="141097"/>
                          </a:moveTo>
                          <a:cubicBezTo>
                            <a:pt x="9148" y="33780"/>
                            <a:pt x="77172" y="-870"/>
                            <a:pt x="157611" y="0"/>
                          </a:cubicBezTo>
                          <a:cubicBezTo>
                            <a:pt x="350399" y="5389"/>
                            <a:pt x="629263" y="-38308"/>
                            <a:pt x="901876" y="0"/>
                          </a:cubicBezTo>
                          <a:cubicBezTo>
                            <a:pt x="1160286" y="75782"/>
                            <a:pt x="1370368" y="-39798"/>
                            <a:pt x="1646140" y="0"/>
                          </a:cubicBezTo>
                          <a:cubicBezTo>
                            <a:pt x="1867875" y="57449"/>
                            <a:pt x="2408800" y="16395"/>
                            <a:pt x="2705287" y="0"/>
                          </a:cubicBezTo>
                          <a:cubicBezTo>
                            <a:pt x="3011566" y="-16655"/>
                            <a:pt x="3031935" y="-18958"/>
                            <a:pt x="3344591" y="0"/>
                          </a:cubicBezTo>
                          <a:cubicBezTo>
                            <a:pt x="3651123" y="22284"/>
                            <a:pt x="3911914" y="10870"/>
                            <a:pt x="4298778" y="0"/>
                          </a:cubicBezTo>
                          <a:cubicBezTo>
                            <a:pt x="4682336" y="23037"/>
                            <a:pt x="4835980" y="-25979"/>
                            <a:pt x="5357923" y="0"/>
                          </a:cubicBezTo>
                          <a:cubicBezTo>
                            <a:pt x="5804327" y="-6980"/>
                            <a:pt x="6150730" y="23349"/>
                            <a:pt x="6522030" y="0"/>
                          </a:cubicBezTo>
                          <a:cubicBezTo>
                            <a:pt x="6845133" y="49196"/>
                            <a:pt x="6899279" y="8656"/>
                            <a:pt x="7161334" y="0"/>
                          </a:cubicBezTo>
                          <a:cubicBezTo>
                            <a:pt x="7364149" y="17180"/>
                            <a:pt x="7883495" y="-34513"/>
                            <a:pt x="8220481" y="0"/>
                          </a:cubicBezTo>
                          <a:cubicBezTo>
                            <a:pt x="8513203" y="6099"/>
                            <a:pt x="8683739" y="-29033"/>
                            <a:pt x="8859785" y="0"/>
                          </a:cubicBezTo>
                          <a:cubicBezTo>
                            <a:pt x="9012863" y="69778"/>
                            <a:pt x="9348124" y="50064"/>
                            <a:pt x="9604050" y="0"/>
                          </a:cubicBezTo>
                          <a:cubicBezTo>
                            <a:pt x="9845971" y="37893"/>
                            <a:pt x="10460795" y="-45188"/>
                            <a:pt x="10653654" y="0"/>
                          </a:cubicBezTo>
                          <a:cubicBezTo>
                            <a:pt x="10748585" y="9440"/>
                            <a:pt x="10800983" y="74808"/>
                            <a:pt x="10811266" y="141097"/>
                          </a:cubicBezTo>
                          <a:cubicBezTo>
                            <a:pt x="10818451" y="362463"/>
                            <a:pt x="10792833" y="566311"/>
                            <a:pt x="10811266" y="705467"/>
                          </a:cubicBezTo>
                          <a:cubicBezTo>
                            <a:pt x="10782541" y="791921"/>
                            <a:pt x="10752224" y="858248"/>
                            <a:pt x="10653654" y="846564"/>
                          </a:cubicBezTo>
                          <a:cubicBezTo>
                            <a:pt x="10310684" y="896318"/>
                            <a:pt x="10116056" y="848763"/>
                            <a:pt x="9699469" y="846564"/>
                          </a:cubicBezTo>
                          <a:cubicBezTo>
                            <a:pt x="9285965" y="816363"/>
                            <a:pt x="8940045" y="779283"/>
                            <a:pt x="8535362" y="846564"/>
                          </a:cubicBezTo>
                          <a:cubicBezTo>
                            <a:pt x="8186843" y="908318"/>
                            <a:pt x="7789766" y="807317"/>
                            <a:pt x="7476215" y="846564"/>
                          </a:cubicBezTo>
                          <a:cubicBezTo>
                            <a:pt x="7190118" y="877665"/>
                            <a:pt x="7056966" y="884070"/>
                            <a:pt x="6731951" y="846564"/>
                          </a:cubicBezTo>
                          <a:cubicBezTo>
                            <a:pt x="6411389" y="841599"/>
                            <a:pt x="6226597" y="823964"/>
                            <a:pt x="5777764" y="846564"/>
                          </a:cubicBezTo>
                          <a:cubicBezTo>
                            <a:pt x="5332561" y="862557"/>
                            <a:pt x="5254668" y="847101"/>
                            <a:pt x="5033501" y="846564"/>
                          </a:cubicBezTo>
                          <a:cubicBezTo>
                            <a:pt x="4858784" y="840123"/>
                            <a:pt x="4581310" y="874171"/>
                            <a:pt x="4394195" y="846564"/>
                          </a:cubicBezTo>
                          <a:cubicBezTo>
                            <a:pt x="4190717" y="918385"/>
                            <a:pt x="3809630" y="838061"/>
                            <a:pt x="3544970" y="846564"/>
                          </a:cubicBezTo>
                          <a:cubicBezTo>
                            <a:pt x="3234558" y="868453"/>
                            <a:pt x="3159676" y="829009"/>
                            <a:pt x="2905666" y="846564"/>
                          </a:cubicBezTo>
                          <a:cubicBezTo>
                            <a:pt x="2628902" y="844355"/>
                            <a:pt x="2131120" y="893679"/>
                            <a:pt x="1846519" y="846564"/>
                          </a:cubicBezTo>
                          <a:cubicBezTo>
                            <a:pt x="1630817" y="853304"/>
                            <a:pt x="747072" y="861520"/>
                            <a:pt x="157611" y="846564"/>
                          </a:cubicBezTo>
                          <a:cubicBezTo>
                            <a:pt x="85405" y="844634"/>
                            <a:pt x="146" y="775409"/>
                            <a:pt x="0" y="705467"/>
                          </a:cubicBezTo>
                          <a:cubicBezTo>
                            <a:pt x="32587" y="487247"/>
                            <a:pt x="-40026" y="300864"/>
                            <a:pt x="0" y="141097"/>
                          </a:cubicBezTo>
                          <a:close/>
                        </a:path>
                        <a:path w="10811266" h="846565" stroke="0" extrusionOk="0">
                          <a:moveTo>
                            <a:pt x="0" y="141097"/>
                          </a:moveTo>
                          <a:cubicBezTo>
                            <a:pt x="16947" y="64667"/>
                            <a:pt x="66567" y="20708"/>
                            <a:pt x="157611" y="0"/>
                          </a:cubicBezTo>
                          <a:cubicBezTo>
                            <a:pt x="381186" y="-17386"/>
                            <a:pt x="487510" y="-5925"/>
                            <a:pt x="796915" y="0"/>
                          </a:cubicBezTo>
                          <a:cubicBezTo>
                            <a:pt x="1101441" y="-1768"/>
                            <a:pt x="1142624" y="10579"/>
                            <a:pt x="1436220" y="0"/>
                          </a:cubicBezTo>
                          <a:cubicBezTo>
                            <a:pt x="1789892" y="9059"/>
                            <a:pt x="2021987" y="3135"/>
                            <a:pt x="2285445" y="0"/>
                          </a:cubicBezTo>
                          <a:cubicBezTo>
                            <a:pt x="2585835" y="-39908"/>
                            <a:pt x="2999846" y="14607"/>
                            <a:pt x="3449552" y="0"/>
                          </a:cubicBezTo>
                          <a:cubicBezTo>
                            <a:pt x="3892148" y="20493"/>
                            <a:pt x="3837689" y="5207"/>
                            <a:pt x="4088856" y="0"/>
                          </a:cubicBezTo>
                          <a:cubicBezTo>
                            <a:pt x="4329077" y="-6514"/>
                            <a:pt x="4631452" y="19917"/>
                            <a:pt x="4833122" y="0"/>
                          </a:cubicBezTo>
                          <a:cubicBezTo>
                            <a:pt x="5009869" y="18967"/>
                            <a:pt x="5206745" y="39252"/>
                            <a:pt x="5577385" y="0"/>
                          </a:cubicBezTo>
                          <a:cubicBezTo>
                            <a:pt x="5952668" y="-22547"/>
                            <a:pt x="6240492" y="4535"/>
                            <a:pt x="6426611" y="0"/>
                          </a:cubicBezTo>
                          <a:cubicBezTo>
                            <a:pt x="6521683" y="-14893"/>
                            <a:pt x="6777168" y="-16841"/>
                            <a:pt x="6875079" y="0"/>
                          </a:cubicBezTo>
                          <a:cubicBezTo>
                            <a:pt x="6972990" y="16841"/>
                            <a:pt x="7174653" y="-3256"/>
                            <a:pt x="7380798" y="0"/>
                          </a:cubicBezTo>
                          <a:cubicBezTo>
                            <a:pt x="7825748" y="2373"/>
                            <a:pt x="7860697" y="23579"/>
                            <a:pt x="8020102" y="0"/>
                          </a:cubicBezTo>
                          <a:cubicBezTo>
                            <a:pt x="8193063" y="-6524"/>
                            <a:pt x="8547034" y="8469"/>
                            <a:pt x="8764367" y="0"/>
                          </a:cubicBezTo>
                          <a:cubicBezTo>
                            <a:pt x="8938460" y="64763"/>
                            <a:pt x="9447801" y="-13172"/>
                            <a:pt x="9823512" y="0"/>
                          </a:cubicBezTo>
                          <a:cubicBezTo>
                            <a:pt x="10223665" y="52567"/>
                            <a:pt x="10461113" y="17132"/>
                            <a:pt x="10653654" y="0"/>
                          </a:cubicBezTo>
                          <a:cubicBezTo>
                            <a:pt x="10738485" y="-20348"/>
                            <a:pt x="10792737" y="86695"/>
                            <a:pt x="10811266" y="141097"/>
                          </a:cubicBezTo>
                          <a:cubicBezTo>
                            <a:pt x="10820963" y="340791"/>
                            <a:pt x="10757660" y="518986"/>
                            <a:pt x="10811266" y="705467"/>
                          </a:cubicBezTo>
                          <a:cubicBezTo>
                            <a:pt x="10797344" y="767683"/>
                            <a:pt x="10724019" y="846260"/>
                            <a:pt x="10653654" y="846564"/>
                          </a:cubicBezTo>
                          <a:cubicBezTo>
                            <a:pt x="10373842" y="828607"/>
                            <a:pt x="10228524" y="841802"/>
                            <a:pt x="10014350" y="846564"/>
                          </a:cubicBezTo>
                          <a:cubicBezTo>
                            <a:pt x="9812140" y="948788"/>
                            <a:pt x="9261488" y="861959"/>
                            <a:pt x="8955203" y="846564"/>
                          </a:cubicBezTo>
                          <a:cubicBezTo>
                            <a:pt x="8607024" y="847171"/>
                            <a:pt x="8346274" y="891085"/>
                            <a:pt x="7791097" y="846564"/>
                          </a:cubicBezTo>
                          <a:cubicBezTo>
                            <a:pt x="7269943" y="872270"/>
                            <a:pt x="7154484" y="817445"/>
                            <a:pt x="6626990" y="846564"/>
                          </a:cubicBezTo>
                          <a:cubicBezTo>
                            <a:pt x="6099754" y="892040"/>
                            <a:pt x="6115000" y="853833"/>
                            <a:pt x="5672804" y="846564"/>
                          </a:cubicBezTo>
                          <a:cubicBezTo>
                            <a:pt x="5234022" y="839724"/>
                            <a:pt x="5165770" y="889545"/>
                            <a:pt x="4718619" y="846564"/>
                          </a:cubicBezTo>
                          <a:cubicBezTo>
                            <a:pt x="4270093" y="833219"/>
                            <a:pt x="4154984" y="824525"/>
                            <a:pt x="3869394" y="846564"/>
                          </a:cubicBezTo>
                          <a:cubicBezTo>
                            <a:pt x="3579738" y="854771"/>
                            <a:pt x="3474845" y="847464"/>
                            <a:pt x="3125128" y="846564"/>
                          </a:cubicBezTo>
                          <a:cubicBezTo>
                            <a:pt x="2770650" y="841119"/>
                            <a:pt x="2724047" y="848127"/>
                            <a:pt x="2380863" y="846564"/>
                          </a:cubicBezTo>
                          <a:cubicBezTo>
                            <a:pt x="2044766" y="876933"/>
                            <a:pt x="1841651" y="839995"/>
                            <a:pt x="1531638" y="846564"/>
                          </a:cubicBezTo>
                          <a:cubicBezTo>
                            <a:pt x="1224516" y="758626"/>
                            <a:pt x="438718" y="853623"/>
                            <a:pt x="157611" y="846564"/>
                          </a:cubicBezTo>
                          <a:cubicBezTo>
                            <a:pt x="37584" y="849943"/>
                            <a:pt x="-230" y="791545"/>
                            <a:pt x="0" y="705467"/>
                          </a:cubicBezTo>
                          <a:cubicBezTo>
                            <a:pt x="-2804" y="552293"/>
                            <a:pt x="5281" y="279985"/>
                            <a:pt x="0" y="141097"/>
                          </a:cubicBezTo>
                          <a:close/>
                        </a:path>
                        <a:path w="10811266" h="846565" fill="none" stroke="0" extrusionOk="0">
                          <a:moveTo>
                            <a:pt x="0" y="141097"/>
                          </a:moveTo>
                          <a:cubicBezTo>
                            <a:pt x="18199" y="47704"/>
                            <a:pt x="75596" y="3923"/>
                            <a:pt x="157611" y="0"/>
                          </a:cubicBezTo>
                          <a:cubicBezTo>
                            <a:pt x="319623" y="-4942"/>
                            <a:pt x="588295" y="-3778"/>
                            <a:pt x="901876" y="0"/>
                          </a:cubicBezTo>
                          <a:cubicBezTo>
                            <a:pt x="1216123" y="26016"/>
                            <a:pt x="1382243" y="-75523"/>
                            <a:pt x="1646140" y="0"/>
                          </a:cubicBezTo>
                          <a:cubicBezTo>
                            <a:pt x="1949380" y="95155"/>
                            <a:pt x="2364539" y="-35020"/>
                            <a:pt x="2705287" y="0"/>
                          </a:cubicBezTo>
                          <a:cubicBezTo>
                            <a:pt x="3012464" y="-17804"/>
                            <a:pt x="3030397" y="-16223"/>
                            <a:pt x="3344591" y="0"/>
                          </a:cubicBezTo>
                          <a:cubicBezTo>
                            <a:pt x="3686239" y="45729"/>
                            <a:pt x="3932463" y="43295"/>
                            <a:pt x="4298778" y="0"/>
                          </a:cubicBezTo>
                          <a:cubicBezTo>
                            <a:pt x="4636794" y="16663"/>
                            <a:pt x="4892239" y="21538"/>
                            <a:pt x="5357923" y="0"/>
                          </a:cubicBezTo>
                          <a:cubicBezTo>
                            <a:pt x="5862450" y="-43489"/>
                            <a:pt x="6174756" y="-26285"/>
                            <a:pt x="6522030" y="0"/>
                          </a:cubicBezTo>
                          <a:cubicBezTo>
                            <a:pt x="6863138" y="47005"/>
                            <a:pt x="6916613" y="12267"/>
                            <a:pt x="7161334" y="0"/>
                          </a:cubicBezTo>
                          <a:cubicBezTo>
                            <a:pt x="7418738" y="-7602"/>
                            <a:pt x="7981508" y="10979"/>
                            <a:pt x="8220481" y="0"/>
                          </a:cubicBezTo>
                          <a:cubicBezTo>
                            <a:pt x="8496039" y="-2411"/>
                            <a:pt x="8679863" y="-49073"/>
                            <a:pt x="8859785" y="0"/>
                          </a:cubicBezTo>
                          <a:cubicBezTo>
                            <a:pt x="9067377" y="13847"/>
                            <a:pt x="9348236" y="19797"/>
                            <a:pt x="9604050" y="0"/>
                          </a:cubicBezTo>
                          <a:cubicBezTo>
                            <a:pt x="9868853" y="-67597"/>
                            <a:pt x="10418438" y="-28743"/>
                            <a:pt x="10653654" y="0"/>
                          </a:cubicBezTo>
                          <a:cubicBezTo>
                            <a:pt x="10738259" y="-2319"/>
                            <a:pt x="10806822" y="53026"/>
                            <a:pt x="10811266" y="141097"/>
                          </a:cubicBezTo>
                          <a:cubicBezTo>
                            <a:pt x="10775099" y="335486"/>
                            <a:pt x="10800515" y="593151"/>
                            <a:pt x="10811266" y="705467"/>
                          </a:cubicBezTo>
                          <a:cubicBezTo>
                            <a:pt x="10775851" y="781469"/>
                            <a:pt x="10764481" y="866543"/>
                            <a:pt x="10653654" y="846564"/>
                          </a:cubicBezTo>
                          <a:cubicBezTo>
                            <a:pt x="10321177" y="929141"/>
                            <a:pt x="10087906" y="876067"/>
                            <a:pt x="9699469" y="846564"/>
                          </a:cubicBezTo>
                          <a:cubicBezTo>
                            <a:pt x="9331284" y="813064"/>
                            <a:pt x="8885170" y="797741"/>
                            <a:pt x="8535362" y="846564"/>
                          </a:cubicBezTo>
                          <a:cubicBezTo>
                            <a:pt x="8200941" y="914960"/>
                            <a:pt x="7771054" y="837096"/>
                            <a:pt x="7476215" y="846564"/>
                          </a:cubicBezTo>
                          <a:cubicBezTo>
                            <a:pt x="7200110" y="905252"/>
                            <a:pt x="7053002" y="837941"/>
                            <a:pt x="6731951" y="846564"/>
                          </a:cubicBezTo>
                          <a:cubicBezTo>
                            <a:pt x="6425846" y="821513"/>
                            <a:pt x="6227175" y="793268"/>
                            <a:pt x="5777764" y="846564"/>
                          </a:cubicBezTo>
                          <a:cubicBezTo>
                            <a:pt x="5335300" y="861202"/>
                            <a:pt x="5237140" y="826854"/>
                            <a:pt x="5033501" y="846564"/>
                          </a:cubicBezTo>
                          <a:cubicBezTo>
                            <a:pt x="4816724" y="844271"/>
                            <a:pt x="4594728" y="878348"/>
                            <a:pt x="4394195" y="846564"/>
                          </a:cubicBezTo>
                          <a:cubicBezTo>
                            <a:pt x="4117971" y="815541"/>
                            <a:pt x="3861852" y="763657"/>
                            <a:pt x="3544970" y="846564"/>
                          </a:cubicBezTo>
                          <a:cubicBezTo>
                            <a:pt x="3221572" y="856951"/>
                            <a:pt x="3158134" y="837601"/>
                            <a:pt x="2905666" y="846564"/>
                          </a:cubicBezTo>
                          <a:cubicBezTo>
                            <a:pt x="2641933" y="855510"/>
                            <a:pt x="2140931" y="856342"/>
                            <a:pt x="1846519" y="846564"/>
                          </a:cubicBezTo>
                          <a:cubicBezTo>
                            <a:pt x="1599640" y="833357"/>
                            <a:pt x="850511" y="787226"/>
                            <a:pt x="157611" y="846564"/>
                          </a:cubicBezTo>
                          <a:cubicBezTo>
                            <a:pt x="86097" y="833932"/>
                            <a:pt x="-2354" y="785954"/>
                            <a:pt x="0" y="705467"/>
                          </a:cubicBezTo>
                          <a:cubicBezTo>
                            <a:pt x="24994" y="456881"/>
                            <a:pt x="-21100" y="327845"/>
                            <a:pt x="0" y="14109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0F0F0"/>
                </a:solidFill>
                <a:effectLst/>
                <a:uLnTx/>
                <a:uFillTx/>
                <a:latin typeface="Calibri"/>
                <a:ea typeface="+mn-ea"/>
                <a:cs typeface="+mn-cs"/>
                <a:sym typeface="Arial"/>
              </a:endParaRPr>
            </a:p>
          </p:txBody>
        </p:sp>
        <p:sp>
          <p:nvSpPr>
            <p:cNvPr id="19" name="Hộp Văn bản 18">
              <a:extLst>
                <a:ext uri="{FF2B5EF4-FFF2-40B4-BE49-F238E27FC236}">
                  <a16:creationId xmlns:a16="http://schemas.microsoft.com/office/drawing/2014/main" id="{282C98C5-D19C-CF37-D20D-8C458777A063}"/>
                </a:ext>
              </a:extLst>
            </p:cNvPr>
            <p:cNvSpPr txBox="1"/>
            <p:nvPr/>
          </p:nvSpPr>
          <p:spPr>
            <a:xfrm>
              <a:off x="864187" y="975873"/>
              <a:ext cx="8075560" cy="57708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Thêm trạng ngữ cho mỗi câu dưới đây:</a:t>
              </a:r>
            </a:p>
          </p:txBody>
        </p:sp>
        <p:pic>
          <p:nvPicPr>
            <p:cNvPr id="23" name="Hình ảnh 22">
              <a:extLst>
                <a:ext uri="{FF2B5EF4-FFF2-40B4-BE49-F238E27FC236}">
                  <a16:creationId xmlns:a16="http://schemas.microsoft.com/office/drawing/2014/main" id="{3112B86F-AAEA-E9AB-39D2-388ABA8A0EF6}"/>
                </a:ext>
              </a:extLst>
            </p:cNvPr>
            <p:cNvPicPr>
              <a:picLocks noChangeAspect="1"/>
            </p:cNvPicPr>
            <p:nvPr/>
          </p:nvPicPr>
          <p:blipFill rotWithShape="1">
            <a:blip r:embed="rId4"/>
            <a:srcRect l="31483" t="5898" r="50744" b="64236"/>
            <a:stretch/>
          </p:blipFill>
          <p:spPr>
            <a:xfrm>
              <a:off x="237022" y="794871"/>
              <a:ext cx="576592" cy="968839"/>
            </a:xfrm>
            <a:prstGeom prst="rect">
              <a:avLst/>
            </a:prstGeom>
          </p:spPr>
        </p:pic>
      </p:grpSp>
      <p:sp>
        <p:nvSpPr>
          <p:cNvPr id="3" name="TextBox 2">
            <a:extLst>
              <a:ext uri="{FF2B5EF4-FFF2-40B4-BE49-F238E27FC236}">
                <a16:creationId xmlns:a16="http://schemas.microsoft.com/office/drawing/2014/main" id="{989E8D9C-6A71-F3C3-B7D0-62A67294E133}"/>
              </a:ext>
            </a:extLst>
          </p:cNvPr>
          <p:cNvSpPr txBox="1"/>
          <p:nvPr/>
        </p:nvSpPr>
        <p:spPr>
          <a:xfrm>
            <a:off x="548640" y="1899920"/>
            <a:ext cx="11369040"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Diều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cốc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diều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diều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sáo</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đua</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nhau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bay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lên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cao</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Tiếng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sáo</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diều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vi vu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trầm</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bổng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Hình chữ nhật: Góc Tròn 9">
            <a:extLst>
              <a:ext uri="{FF2B5EF4-FFF2-40B4-BE49-F238E27FC236}">
                <a16:creationId xmlns:a16="http://schemas.microsoft.com/office/drawing/2014/main" id="{ED91EA96-E6B4-787D-9CB7-A2102C475931}"/>
              </a:ext>
            </a:extLst>
          </p:cNvPr>
          <p:cNvSpPr/>
          <p:nvPr/>
        </p:nvSpPr>
        <p:spPr>
          <a:xfrm>
            <a:off x="613286" y="3637280"/>
            <a:ext cx="11172314" cy="205232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3600" b="1" kern="0" dirty="0" err="1">
                <a:solidFill>
                  <a:srgbClr val="002060"/>
                </a:solidFill>
                <a:latin typeface="Cambria" panose="02040503050406030204" pitchFamily="18" charset="0"/>
                <a:ea typeface="Cambria" panose="02040503050406030204" pitchFamily="18" charset="0"/>
                <a:sym typeface="Arial"/>
              </a:rPr>
              <a:t>Ví</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dụ</a:t>
            </a:r>
            <a:r>
              <a:rPr lang="en-US" sz="3600" b="1" kern="0" dirty="0">
                <a:solidFill>
                  <a:srgbClr val="002060"/>
                </a:solidFill>
                <a:latin typeface="Cambria" panose="02040503050406030204" pitchFamily="18" charset="0"/>
                <a:ea typeface="Cambria" panose="02040503050406030204" pitchFamily="18" charset="0"/>
                <a:sym typeface="Arial"/>
              </a:rPr>
              <a:t>: </a:t>
            </a:r>
            <a:r>
              <a:rPr lang="vi-VN" sz="3600" b="1" kern="0" dirty="0">
                <a:solidFill>
                  <a:srgbClr val="FF0000"/>
                </a:solidFill>
                <a:latin typeface="Cambria" panose="02040503050406030204" pitchFamily="18" charset="0"/>
                <a:ea typeface="Cambria" panose="02040503050406030204" pitchFamily="18" charset="0"/>
                <a:sym typeface="Arial"/>
              </a:rPr>
              <a:t>Chiều chiều, từ bãi cỏ gần nhà tôi, </a:t>
            </a:r>
            <a:r>
              <a:rPr lang="vi-VN" sz="3600" b="1" kern="0" dirty="0">
                <a:solidFill>
                  <a:srgbClr val="002060"/>
                </a:solidFill>
                <a:latin typeface="Cambria" panose="02040503050406030204" pitchFamily="18" charset="0"/>
                <a:ea typeface="Cambria" panose="02040503050406030204" pitchFamily="18" charset="0"/>
                <a:sym typeface="Arial"/>
              </a:rPr>
              <a:t>diều cốc, diều tu, diều sáo đua nhau bay lên cao.</a:t>
            </a:r>
            <a:r>
              <a:rPr lang="vi-VN" sz="3600" b="1" kern="0" dirty="0">
                <a:solidFill>
                  <a:srgbClr val="FF0000"/>
                </a:solidFill>
                <a:latin typeface="Cambria" panose="02040503050406030204" pitchFamily="18" charset="0"/>
                <a:ea typeface="Cambria" panose="02040503050406030204" pitchFamily="18" charset="0"/>
                <a:sym typeface="Arial"/>
              </a:rPr>
              <a:t> Trên không trung bao la, </a:t>
            </a:r>
            <a:r>
              <a:rPr lang="vi-VN" sz="3600" b="1" kern="0" dirty="0">
                <a:solidFill>
                  <a:srgbClr val="002060"/>
                </a:solidFill>
                <a:latin typeface="Cambria" panose="02040503050406030204" pitchFamily="18" charset="0"/>
                <a:ea typeface="Cambria" panose="02040503050406030204" pitchFamily="18" charset="0"/>
                <a:sym typeface="Arial"/>
              </a:rPr>
              <a:t>tiếng sáo diều vi vu trầm bổng.</a:t>
            </a:r>
            <a:endParaRPr kumimoji="0" lang="vi-VN" sz="36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819794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612626"/>
            <a:ext cx="11770627" cy="5185373"/>
          </a:xfrm>
          <a:custGeom>
            <a:avLst/>
            <a:gdLst>
              <a:gd name="connsiteX0" fmla="*/ 0 w 11770627"/>
              <a:gd name="connsiteY0" fmla="*/ 517085 h 5185373"/>
              <a:gd name="connsiteX1" fmla="*/ 517085 w 11770627"/>
              <a:gd name="connsiteY1" fmla="*/ 0 h 5185373"/>
              <a:gd name="connsiteX2" fmla="*/ 11253542 w 11770627"/>
              <a:gd name="connsiteY2" fmla="*/ 0 h 5185373"/>
              <a:gd name="connsiteX3" fmla="*/ 11770627 w 11770627"/>
              <a:gd name="connsiteY3" fmla="*/ 517085 h 5185373"/>
              <a:gd name="connsiteX4" fmla="*/ 11770627 w 11770627"/>
              <a:gd name="connsiteY4" fmla="*/ 4668288 h 5185373"/>
              <a:gd name="connsiteX5" fmla="*/ 11253542 w 11770627"/>
              <a:gd name="connsiteY5" fmla="*/ 5185373 h 5185373"/>
              <a:gd name="connsiteX6" fmla="*/ 517085 w 11770627"/>
              <a:gd name="connsiteY6" fmla="*/ 5185373 h 5185373"/>
              <a:gd name="connsiteX7" fmla="*/ 0 w 11770627"/>
              <a:gd name="connsiteY7" fmla="*/ 4668288 h 5185373"/>
              <a:gd name="connsiteX8" fmla="*/ 0 w 11770627"/>
              <a:gd name="connsiteY8" fmla="*/ 517085 h 5185373"/>
              <a:gd name="connsiteX0" fmla="*/ 0 w 11770627"/>
              <a:gd name="connsiteY0" fmla="*/ 517085 h 5185373"/>
              <a:gd name="connsiteX1" fmla="*/ 517085 w 11770627"/>
              <a:gd name="connsiteY1" fmla="*/ 0 h 5185373"/>
              <a:gd name="connsiteX2" fmla="*/ 11253542 w 11770627"/>
              <a:gd name="connsiteY2" fmla="*/ 0 h 5185373"/>
              <a:gd name="connsiteX3" fmla="*/ 11770627 w 11770627"/>
              <a:gd name="connsiteY3" fmla="*/ 517085 h 5185373"/>
              <a:gd name="connsiteX4" fmla="*/ 11770627 w 11770627"/>
              <a:gd name="connsiteY4" fmla="*/ 4668288 h 5185373"/>
              <a:gd name="connsiteX5" fmla="*/ 11253542 w 11770627"/>
              <a:gd name="connsiteY5" fmla="*/ 5185373 h 5185373"/>
              <a:gd name="connsiteX6" fmla="*/ 517085 w 11770627"/>
              <a:gd name="connsiteY6" fmla="*/ 5185373 h 5185373"/>
              <a:gd name="connsiteX7" fmla="*/ 0 w 11770627"/>
              <a:gd name="connsiteY7" fmla="*/ 4668288 h 5185373"/>
              <a:gd name="connsiteX8" fmla="*/ 0 w 11770627"/>
              <a:gd name="connsiteY8" fmla="*/ 517085 h 518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185373" fill="none" extrusionOk="0">
                <a:moveTo>
                  <a:pt x="0" y="517085"/>
                </a:moveTo>
                <a:cubicBezTo>
                  <a:pt x="2835" y="308248"/>
                  <a:pt x="278183" y="78337"/>
                  <a:pt x="517085" y="0"/>
                </a:cubicBezTo>
                <a:cubicBezTo>
                  <a:pt x="3468785" y="85798"/>
                  <a:pt x="7818128" y="162303"/>
                  <a:pt x="11253542" y="0"/>
                </a:cubicBezTo>
                <a:cubicBezTo>
                  <a:pt x="11525709" y="-92317"/>
                  <a:pt x="11724887" y="217671"/>
                  <a:pt x="11770627" y="517085"/>
                </a:cubicBezTo>
                <a:cubicBezTo>
                  <a:pt x="11886437" y="1782873"/>
                  <a:pt x="11642659" y="3430879"/>
                  <a:pt x="11770627" y="4668288"/>
                </a:cubicBezTo>
                <a:cubicBezTo>
                  <a:pt x="11783262" y="4889742"/>
                  <a:pt x="11481305" y="5120562"/>
                  <a:pt x="11253542" y="5185373"/>
                </a:cubicBezTo>
                <a:cubicBezTo>
                  <a:pt x="7402224" y="5343177"/>
                  <a:pt x="3845194" y="5536237"/>
                  <a:pt x="517085" y="5185373"/>
                </a:cubicBezTo>
                <a:cubicBezTo>
                  <a:pt x="290364" y="5178720"/>
                  <a:pt x="-55611" y="4964862"/>
                  <a:pt x="0" y="4668288"/>
                </a:cubicBezTo>
                <a:cubicBezTo>
                  <a:pt x="72250" y="3655740"/>
                  <a:pt x="-8526" y="1384966"/>
                  <a:pt x="0" y="517085"/>
                </a:cubicBezTo>
                <a:close/>
              </a:path>
              <a:path w="11770627" h="5185373" stroke="0" extrusionOk="0">
                <a:moveTo>
                  <a:pt x="0" y="517085"/>
                </a:moveTo>
                <a:cubicBezTo>
                  <a:pt x="8993" y="259390"/>
                  <a:pt x="233559" y="-33760"/>
                  <a:pt x="517085" y="0"/>
                </a:cubicBezTo>
                <a:cubicBezTo>
                  <a:pt x="3018878" y="-468035"/>
                  <a:pt x="6311128" y="248032"/>
                  <a:pt x="11253542" y="0"/>
                </a:cubicBezTo>
                <a:cubicBezTo>
                  <a:pt x="11490859" y="-31525"/>
                  <a:pt x="11820032" y="231580"/>
                  <a:pt x="11770627" y="517085"/>
                </a:cubicBezTo>
                <a:cubicBezTo>
                  <a:pt x="11865966" y="2539214"/>
                  <a:pt x="11954043" y="3776770"/>
                  <a:pt x="11770627" y="4668288"/>
                </a:cubicBezTo>
                <a:cubicBezTo>
                  <a:pt x="11751635" y="4931264"/>
                  <a:pt x="11480979" y="5159059"/>
                  <a:pt x="11253542" y="5185373"/>
                </a:cubicBezTo>
                <a:cubicBezTo>
                  <a:pt x="9051160" y="4630858"/>
                  <a:pt x="5215066" y="5686341"/>
                  <a:pt x="517085" y="5185373"/>
                </a:cubicBezTo>
                <a:cubicBezTo>
                  <a:pt x="219897" y="5227401"/>
                  <a:pt x="-15516" y="4900842"/>
                  <a:pt x="0" y="4668288"/>
                </a:cubicBezTo>
                <a:cubicBezTo>
                  <a:pt x="42894" y="2540455"/>
                  <a:pt x="63763" y="1596231"/>
                  <a:pt x="0" y="517085"/>
                </a:cubicBezTo>
                <a:close/>
              </a:path>
              <a:path w="11770627" h="5185373" fill="none" stroke="0" extrusionOk="0">
                <a:moveTo>
                  <a:pt x="0" y="517085"/>
                </a:moveTo>
                <a:cubicBezTo>
                  <a:pt x="14207" y="290341"/>
                  <a:pt x="262037" y="53757"/>
                  <a:pt x="517085" y="0"/>
                </a:cubicBezTo>
                <a:cubicBezTo>
                  <a:pt x="4052693" y="313322"/>
                  <a:pt x="7381721" y="521497"/>
                  <a:pt x="11253542" y="0"/>
                </a:cubicBezTo>
                <a:cubicBezTo>
                  <a:pt x="11502776" y="-70798"/>
                  <a:pt x="11749446" y="206658"/>
                  <a:pt x="11770627" y="517085"/>
                </a:cubicBezTo>
                <a:cubicBezTo>
                  <a:pt x="11945303" y="1710134"/>
                  <a:pt x="11844219" y="3259803"/>
                  <a:pt x="11770627" y="4668288"/>
                </a:cubicBezTo>
                <a:cubicBezTo>
                  <a:pt x="11769384" y="4909691"/>
                  <a:pt x="11473021" y="5144054"/>
                  <a:pt x="11253542" y="5185373"/>
                </a:cubicBezTo>
                <a:cubicBezTo>
                  <a:pt x="6941957" y="4802555"/>
                  <a:pt x="3239055" y="5402702"/>
                  <a:pt x="517085" y="5185373"/>
                </a:cubicBezTo>
                <a:cubicBezTo>
                  <a:pt x="237186" y="5176284"/>
                  <a:pt x="-61508" y="4946590"/>
                  <a:pt x="0" y="4668288"/>
                </a:cubicBezTo>
                <a:cubicBezTo>
                  <a:pt x="15215" y="3822849"/>
                  <a:pt x="-115689" y="1452147"/>
                  <a:pt x="0" y="517085"/>
                </a:cubicBezTo>
                <a:close/>
              </a:path>
            </a:pathLst>
          </a:custGeom>
          <a:solidFill>
            <a:srgbClr val="FFFFFF"/>
          </a:solidFill>
          <a:ln w="38100">
            <a:noFill/>
            <a:prstDash val="lgDashDot"/>
            <a:extLst>
              <a:ext uri="{C807C97D-BFC1-408E-A445-0C87EB9F89A2}">
                <ask:lineSketchStyleProps xmlns:ask="http://schemas.microsoft.com/office/drawing/2018/sketchyshapes" sd="852854689">
                  <a:custGeom>
                    <a:avLst/>
                    <a:gdLst>
                      <a:gd name="connsiteX0" fmla="*/ 0 w 11770627"/>
                      <a:gd name="connsiteY0" fmla="*/ 517085 h 5185373"/>
                      <a:gd name="connsiteX1" fmla="*/ 517085 w 11770627"/>
                      <a:gd name="connsiteY1" fmla="*/ 0 h 5185373"/>
                      <a:gd name="connsiteX2" fmla="*/ 11253542 w 11770627"/>
                      <a:gd name="connsiteY2" fmla="*/ 0 h 5185373"/>
                      <a:gd name="connsiteX3" fmla="*/ 11770627 w 11770627"/>
                      <a:gd name="connsiteY3" fmla="*/ 517085 h 5185373"/>
                      <a:gd name="connsiteX4" fmla="*/ 11770627 w 11770627"/>
                      <a:gd name="connsiteY4" fmla="*/ 4668288 h 5185373"/>
                      <a:gd name="connsiteX5" fmla="*/ 11253542 w 11770627"/>
                      <a:gd name="connsiteY5" fmla="*/ 5185373 h 5185373"/>
                      <a:gd name="connsiteX6" fmla="*/ 517085 w 11770627"/>
                      <a:gd name="connsiteY6" fmla="*/ 5185373 h 5185373"/>
                      <a:gd name="connsiteX7" fmla="*/ 0 w 11770627"/>
                      <a:gd name="connsiteY7" fmla="*/ 4668288 h 5185373"/>
                      <a:gd name="connsiteX8" fmla="*/ 0 w 11770627"/>
                      <a:gd name="connsiteY8" fmla="*/ 517085 h 518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185373" fill="none" extrusionOk="0">
                        <a:moveTo>
                          <a:pt x="0" y="517085"/>
                        </a:moveTo>
                        <a:cubicBezTo>
                          <a:pt x="2051" y="287028"/>
                          <a:pt x="255823" y="40810"/>
                          <a:pt x="517085" y="0"/>
                        </a:cubicBezTo>
                        <a:cubicBezTo>
                          <a:pt x="3694064" y="72427"/>
                          <a:pt x="7772857" y="61419"/>
                          <a:pt x="11253542" y="0"/>
                        </a:cubicBezTo>
                        <a:cubicBezTo>
                          <a:pt x="11532080" y="-48464"/>
                          <a:pt x="11741492" y="222694"/>
                          <a:pt x="11770627" y="517085"/>
                        </a:cubicBezTo>
                        <a:cubicBezTo>
                          <a:pt x="11871503" y="1772881"/>
                          <a:pt x="11663314" y="3390128"/>
                          <a:pt x="11770627" y="4668288"/>
                        </a:cubicBezTo>
                        <a:cubicBezTo>
                          <a:pt x="11780096" y="4905810"/>
                          <a:pt x="11507259" y="5149657"/>
                          <a:pt x="11253542" y="5185373"/>
                        </a:cubicBezTo>
                        <a:cubicBezTo>
                          <a:pt x="7043577" y="5215200"/>
                          <a:pt x="3811052" y="5106067"/>
                          <a:pt x="517085" y="5185373"/>
                        </a:cubicBezTo>
                        <a:cubicBezTo>
                          <a:pt x="263999" y="5181700"/>
                          <a:pt x="-31639" y="4960122"/>
                          <a:pt x="0" y="4668288"/>
                        </a:cubicBezTo>
                        <a:cubicBezTo>
                          <a:pt x="50037" y="3697093"/>
                          <a:pt x="770" y="1408946"/>
                          <a:pt x="0" y="517085"/>
                        </a:cubicBezTo>
                        <a:close/>
                      </a:path>
                      <a:path w="11770627" h="5185373" stroke="0" extrusionOk="0">
                        <a:moveTo>
                          <a:pt x="0" y="517085"/>
                        </a:moveTo>
                        <a:cubicBezTo>
                          <a:pt x="18527" y="236557"/>
                          <a:pt x="238308" y="14169"/>
                          <a:pt x="517085" y="0"/>
                        </a:cubicBezTo>
                        <a:cubicBezTo>
                          <a:pt x="2965775" y="123000"/>
                          <a:pt x="6058124" y="-96860"/>
                          <a:pt x="11253542" y="0"/>
                        </a:cubicBezTo>
                        <a:cubicBezTo>
                          <a:pt x="11496950" y="-32139"/>
                          <a:pt x="11775373" y="221940"/>
                          <a:pt x="11770627" y="517085"/>
                        </a:cubicBezTo>
                        <a:cubicBezTo>
                          <a:pt x="11773800" y="2550311"/>
                          <a:pt x="11864894" y="3757882"/>
                          <a:pt x="11770627" y="4668288"/>
                        </a:cubicBezTo>
                        <a:cubicBezTo>
                          <a:pt x="11742384" y="4964098"/>
                          <a:pt x="11524038" y="5182905"/>
                          <a:pt x="11253542" y="5185373"/>
                        </a:cubicBezTo>
                        <a:cubicBezTo>
                          <a:pt x="9013136" y="5024666"/>
                          <a:pt x="5282135" y="5225040"/>
                          <a:pt x="517085" y="5185373"/>
                        </a:cubicBezTo>
                        <a:cubicBezTo>
                          <a:pt x="203329" y="5179682"/>
                          <a:pt x="-4997" y="4951602"/>
                          <a:pt x="0" y="4668288"/>
                        </a:cubicBezTo>
                        <a:cubicBezTo>
                          <a:pt x="32216" y="2689241"/>
                          <a:pt x="57206" y="1699941"/>
                          <a:pt x="0" y="517085"/>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grpSp>
        <p:nvGrpSpPr>
          <p:cNvPr id="2" name="Nhóm 1">
            <a:extLst>
              <a:ext uri="{FF2B5EF4-FFF2-40B4-BE49-F238E27FC236}">
                <a16:creationId xmlns:a16="http://schemas.microsoft.com/office/drawing/2014/main" id="{BFED70C3-6001-BC82-FA3C-CD6CC59DC4A0}"/>
              </a:ext>
            </a:extLst>
          </p:cNvPr>
          <p:cNvGrpSpPr/>
          <p:nvPr/>
        </p:nvGrpSpPr>
        <p:grpSpPr>
          <a:xfrm>
            <a:off x="279781" y="221566"/>
            <a:ext cx="11739499" cy="1302425"/>
            <a:chOff x="207253" y="1728030"/>
            <a:chExt cx="8804624" cy="976819"/>
          </a:xfrm>
        </p:grpSpPr>
        <p:grpSp>
          <p:nvGrpSpPr>
            <p:cNvPr id="3" name="Nhóm 2">
              <a:extLst>
                <a:ext uri="{FF2B5EF4-FFF2-40B4-BE49-F238E27FC236}">
                  <a16:creationId xmlns:a16="http://schemas.microsoft.com/office/drawing/2014/main" id="{81AACEB5-1677-F744-AAD0-3583120CE96F}"/>
                </a:ext>
              </a:extLst>
            </p:cNvPr>
            <p:cNvGrpSpPr/>
            <p:nvPr/>
          </p:nvGrpSpPr>
          <p:grpSpPr>
            <a:xfrm>
              <a:off x="812757" y="1868019"/>
              <a:ext cx="8199120" cy="658819"/>
              <a:chOff x="5119824" y="827021"/>
              <a:chExt cx="8199120" cy="658819"/>
            </a:xfrm>
          </p:grpSpPr>
          <p:sp>
            <p:nvSpPr>
              <p:cNvPr id="5" name="Hình chữ nhật: Góc Tròn 4">
                <a:extLst>
                  <a:ext uri="{FF2B5EF4-FFF2-40B4-BE49-F238E27FC236}">
                    <a16:creationId xmlns:a16="http://schemas.microsoft.com/office/drawing/2014/main" id="{51CAB698-3D56-055C-1214-B03C935FFE72}"/>
                  </a:ext>
                </a:extLst>
              </p:cNvPr>
              <p:cNvSpPr/>
              <p:nvPr/>
            </p:nvSpPr>
            <p:spPr>
              <a:xfrm>
                <a:off x="5190439" y="827021"/>
                <a:ext cx="8105645" cy="658819"/>
              </a:xfrm>
              <a:custGeom>
                <a:avLst/>
                <a:gdLst>
                  <a:gd name="connsiteX0" fmla="*/ 0 w 8105645"/>
                  <a:gd name="connsiteY0" fmla="*/ 109804 h 658819"/>
                  <a:gd name="connsiteX1" fmla="*/ 121681 w 8105645"/>
                  <a:gd name="connsiteY1" fmla="*/ 0 h 658819"/>
                  <a:gd name="connsiteX2" fmla="*/ 679188 w 8105645"/>
                  <a:gd name="connsiteY2" fmla="*/ 0 h 658819"/>
                  <a:gd name="connsiteX3" fmla="*/ 1236695 w 8105645"/>
                  <a:gd name="connsiteY3" fmla="*/ 0 h 658819"/>
                  <a:gd name="connsiteX4" fmla="*/ 2030072 w 8105645"/>
                  <a:gd name="connsiteY4" fmla="*/ 0 h 658819"/>
                  <a:gd name="connsiteX5" fmla="*/ 2508956 w 8105645"/>
                  <a:gd name="connsiteY5" fmla="*/ 0 h 658819"/>
                  <a:gd name="connsiteX6" fmla="*/ 3223709 w 8105645"/>
                  <a:gd name="connsiteY6" fmla="*/ 0 h 658819"/>
                  <a:gd name="connsiteX7" fmla="*/ 4017084 w 8105645"/>
                  <a:gd name="connsiteY7" fmla="*/ 0 h 658819"/>
                  <a:gd name="connsiteX8" fmla="*/ 4889082 w 8105645"/>
                  <a:gd name="connsiteY8" fmla="*/ 0 h 658819"/>
                  <a:gd name="connsiteX9" fmla="*/ 5367968 w 8105645"/>
                  <a:gd name="connsiteY9" fmla="*/ 0 h 658819"/>
                  <a:gd name="connsiteX10" fmla="*/ 6161342 w 8105645"/>
                  <a:gd name="connsiteY10" fmla="*/ 0 h 658819"/>
                  <a:gd name="connsiteX11" fmla="*/ 6640226 w 8105645"/>
                  <a:gd name="connsiteY11" fmla="*/ 0 h 658819"/>
                  <a:gd name="connsiteX12" fmla="*/ 7197735 w 8105645"/>
                  <a:gd name="connsiteY12" fmla="*/ 0 h 658819"/>
                  <a:gd name="connsiteX13" fmla="*/ 7983962 w 8105645"/>
                  <a:gd name="connsiteY13" fmla="*/ 0 h 658819"/>
                  <a:gd name="connsiteX14" fmla="*/ 8105645 w 8105645"/>
                  <a:gd name="connsiteY14" fmla="*/ 109804 h 658819"/>
                  <a:gd name="connsiteX15" fmla="*/ 8105645 w 8105645"/>
                  <a:gd name="connsiteY15" fmla="*/ 549013 h 658819"/>
                  <a:gd name="connsiteX16" fmla="*/ 7983962 w 8105645"/>
                  <a:gd name="connsiteY16" fmla="*/ 658818 h 658819"/>
                  <a:gd name="connsiteX17" fmla="*/ 7269209 w 8105645"/>
                  <a:gd name="connsiteY17" fmla="*/ 658818 h 658819"/>
                  <a:gd name="connsiteX18" fmla="*/ 6397211 w 8105645"/>
                  <a:gd name="connsiteY18" fmla="*/ 658818 h 658819"/>
                  <a:gd name="connsiteX19" fmla="*/ 5603836 w 8105645"/>
                  <a:gd name="connsiteY19" fmla="*/ 658818 h 658819"/>
                  <a:gd name="connsiteX20" fmla="*/ 5046329 w 8105645"/>
                  <a:gd name="connsiteY20" fmla="*/ 658818 h 658819"/>
                  <a:gd name="connsiteX21" fmla="*/ 4710395 w 8105645"/>
                  <a:gd name="connsiteY21" fmla="*/ 658818 h 658819"/>
                  <a:gd name="connsiteX22" fmla="*/ 4331575 w 8105645"/>
                  <a:gd name="connsiteY22" fmla="*/ 658818 h 658819"/>
                  <a:gd name="connsiteX23" fmla="*/ 3774068 w 8105645"/>
                  <a:gd name="connsiteY23" fmla="*/ 658818 h 658819"/>
                  <a:gd name="connsiteX24" fmla="*/ 3295184 w 8105645"/>
                  <a:gd name="connsiteY24" fmla="*/ 658818 h 658819"/>
                  <a:gd name="connsiteX25" fmla="*/ 2659054 w 8105645"/>
                  <a:gd name="connsiteY25" fmla="*/ 658818 h 658819"/>
                  <a:gd name="connsiteX26" fmla="*/ 2180169 w 8105645"/>
                  <a:gd name="connsiteY26" fmla="*/ 658818 h 658819"/>
                  <a:gd name="connsiteX27" fmla="*/ 1386794 w 8105645"/>
                  <a:gd name="connsiteY27" fmla="*/ 658818 h 658819"/>
                  <a:gd name="connsiteX28" fmla="*/ 121681 w 8105645"/>
                  <a:gd name="connsiteY28" fmla="*/ 658818 h 658819"/>
                  <a:gd name="connsiteX29" fmla="*/ 0 w 8105645"/>
                  <a:gd name="connsiteY29" fmla="*/ 549013 h 658819"/>
                  <a:gd name="connsiteX30" fmla="*/ 0 w 8105645"/>
                  <a:gd name="connsiteY30" fmla="*/ 109804 h 658819"/>
                  <a:gd name="connsiteX0" fmla="*/ 0 w 8105645"/>
                  <a:gd name="connsiteY0" fmla="*/ 109804 h 658819"/>
                  <a:gd name="connsiteX1" fmla="*/ 121681 w 8105645"/>
                  <a:gd name="connsiteY1" fmla="*/ 0 h 658819"/>
                  <a:gd name="connsiteX2" fmla="*/ 600565 w 8105645"/>
                  <a:gd name="connsiteY2" fmla="*/ 0 h 658819"/>
                  <a:gd name="connsiteX3" fmla="*/ 1079450 w 8105645"/>
                  <a:gd name="connsiteY3" fmla="*/ 0 h 658819"/>
                  <a:gd name="connsiteX4" fmla="*/ 1715580 w 8105645"/>
                  <a:gd name="connsiteY4" fmla="*/ 0 h 658819"/>
                  <a:gd name="connsiteX5" fmla="*/ 2587578 w 8105645"/>
                  <a:gd name="connsiteY5" fmla="*/ 0 h 658819"/>
                  <a:gd name="connsiteX6" fmla="*/ 3066462 w 8105645"/>
                  <a:gd name="connsiteY6" fmla="*/ 0 h 658819"/>
                  <a:gd name="connsiteX7" fmla="*/ 3623969 w 8105645"/>
                  <a:gd name="connsiteY7" fmla="*/ 0 h 658819"/>
                  <a:gd name="connsiteX8" fmla="*/ 4181477 w 8105645"/>
                  <a:gd name="connsiteY8" fmla="*/ 0 h 658819"/>
                  <a:gd name="connsiteX9" fmla="*/ 4817607 w 8105645"/>
                  <a:gd name="connsiteY9" fmla="*/ 0 h 658819"/>
                  <a:gd name="connsiteX10" fmla="*/ 5532360 w 8105645"/>
                  <a:gd name="connsiteY10" fmla="*/ 0 h 658819"/>
                  <a:gd name="connsiteX11" fmla="*/ 6011244 w 8105645"/>
                  <a:gd name="connsiteY11" fmla="*/ 0 h 658819"/>
                  <a:gd name="connsiteX12" fmla="*/ 6568752 w 8105645"/>
                  <a:gd name="connsiteY12" fmla="*/ 0 h 658819"/>
                  <a:gd name="connsiteX13" fmla="*/ 7362128 w 8105645"/>
                  <a:gd name="connsiteY13" fmla="*/ 0 h 658819"/>
                  <a:gd name="connsiteX14" fmla="*/ 7983962 w 8105645"/>
                  <a:gd name="connsiteY14" fmla="*/ 0 h 658819"/>
                  <a:gd name="connsiteX15" fmla="*/ 8105645 w 8105645"/>
                  <a:gd name="connsiteY15" fmla="*/ 109804 h 658819"/>
                  <a:gd name="connsiteX16" fmla="*/ 8105645 w 8105645"/>
                  <a:gd name="connsiteY16" fmla="*/ 549013 h 658819"/>
                  <a:gd name="connsiteX17" fmla="*/ 7983962 w 8105645"/>
                  <a:gd name="connsiteY17" fmla="*/ 658818 h 658819"/>
                  <a:gd name="connsiteX18" fmla="*/ 7505078 w 8105645"/>
                  <a:gd name="connsiteY18" fmla="*/ 658818 h 658819"/>
                  <a:gd name="connsiteX19" fmla="*/ 6711702 w 8105645"/>
                  <a:gd name="connsiteY19" fmla="*/ 658818 h 658819"/>
                  <a:gd name="connsiteX20" fmla="*/ 5839703 w 8105645"/>
                  <a:gd name="connsiteY20" fmla="*/ 658818 h 658819"/>
                  <a:gd name="connsiteX21" fmla="*/ 4967705 w 8105645"/>
                  <a:gd name="connsiteY21" fmla="*/ 658818 h 658819"/>
                  <a:gd name="connsiteX22" fmla="*/ 4252952 w 8105645"/>
                  <a:gd name="connsiteY22" fmla="*/ 658818 h 658819"/>
                  <a:gd name="connsiteX23" fmla="*/ 3538200 w 8105645"/>
                  <a:gd name="connsiteY23" fmla="*/ 658818 h 658819"/>
                  <a:gd name="connsiteX24" fmla="*/ 2902070 w 8105645"/>
                  <a:gd name="connsiteY24" fmla="*/ 658818 h 658819"/>
                  <a:gd name="connsiteX25" fmla="*/ 2344562 w 8105645"/>
                  <a:gd name="connsiteY25" fmla="*/ 658818 h 658819"/>
                  <a:gd name="connsiteX26" fmla="*/ 1787056 w 8105645"/>
                  <a:gd name="connsiteY26" fmla="*/ 658818 h 658819"/>
                  <a:gd name="connsiteX27" fmla="*/ 1150925 w 8105645"/>
                  <a:gd name="connsiteY27" fmla="*/ 658818 h 658819"/>
                  <a:gd name="connsiteX28" fmla="*/ 121681 w 8105645"/>
                  <a:gd name="connsiteY28" fmla="*/ 658818 h 658819"/>
                  <a:gd name="connsiteX29" fmla="*/ 0 w 8105645"/>
                  <a:gd name="connsiteY29" fmla="*/ 549013 h 658819"/>
                  <a:gd name="connsiteX30" fmla="*/ 0 w 8105645"/>
                  <a:gd name="connsiteY30" fmla="*/ 109804 h 658819"/>
                  <a:gd name="connsiteX0" fmla="*/ 0 w 8105645"/>
                  <a:gd name="connsiteY0" fmla="*/ 109804 h 658819"/>
                  <a:gd name="connsiteX1" fmla="*/ 121681 w 8105645"/>
                  <a:gd name="connsiteY1" fmla="*/ 0 h 658819"/>
                  <a:gd name="connsiteX2" fmla="*/ 679188 w 8105645"/>
                  <a:gd name="connsiteY2" fmla="*/ 0 h 658819"/>
                  <a:gd name="connsiteX3" fmla="*/ 1236695 w 8105645"/>
                  <a:gd name="connsiteY3" fmla="*/ 0 h 658819"/>
                  <a:gd name="connsiteX4" fmla="*/ 2030072 w 8105645"/>
                  <a:gd name="connsiteY4" fmla="*/ 0 h 658819"/>
                  <a:gd name="connsiteX5" fmla="*/ 2508956 w 8105645"/>
                  <a:gd name="connsiteY5" fmla="*/ 0 h 658819"/>
                  <a:gd name="connsiteX6" fmla="*/ 3223709 w 8105645"/>
                  <a:gd name="connsiteY6" fmla="*/ 0 h 658819"/>
                  <a:gd name="connsiteX7" fmla="*/ 4017084 w 8105645"/>
                  <a:gd name="connsiteY7" fmla="*/ 0 h 658819"/>
                  <a:gd name="connsiteX8" fmla="*/ 4889082 w 8105645"/>
                  <a:gd name="connsiteY8" fmla="*/ 0 h 658819"/>
                  <a:gd name="connsiteX9" fmla="*/ 5367968 w 8105645"/>
                  <a:gd name="connsiteY9" fmla="*/ 0 h 658819"/>
                  <a:gd name="connsiteX10" fmla="*/ 6161342 w 8105645"/>
                  <a:gd name="connsiteY10" fmla="*/ 0 h 658819"/>
                  <a:gd name="connsiteX11" fmla="*/ 6640226 w 8105645"/>
                  <a:gd name="connsiteY11" fmla="*/ 0 h 658819"/>
                  <a:gd name="connsiteX12" fmla="*/ 7197735 w 8105645"/>
                  <a:gd name="connsiteY12" fmla="*/ 0 h 658819"/>
                  <a:gd name="connsiteX13" fmla="*/ 7983962 w 8105645"/>
                  <a:gd name="connsiteY13" fmla="*/ 0 h 658819"/>
                  <a:gd name="connsiteX14" fmla="*/ 8105645 w 8105645"/>
                  <a:gd name="connsiteY14" fmla="*/ 109804 h 658819"/>
                  <a:gd name="connsiteX15" fmla="*/ 8105645 w 8105645"/>
                  <a:gd name="connsiteY15" fmla="*/ 549013 h 658819"/>
                  <a:gd name="connsiteX16" fmla="*/ 7983962 w 8105645"/>
                  <a:gd name="connsiteY16" fmla="*/ 658818 h 658819"/>
                  <a:gd name="connsiteX17" fmla="*/ 7269209 w 8105645"/>
                  <a:gd name="connsiteY17" fmla="*/ 658818 h 658819"/>
                  <a:gd name="connsiteX18" fmla="*/ 6397211 w 8105645"/>
                  <a:gd name="connsiteY18" fmla="*/ 658818 h 658819"/>
                  <a:gd name="connsiteX19" fmla="*/ 5603836 w 8105645"/>
                  <a:gd name="connsiteY19" fmla="*/ 658818 h 658819"/>
                  <a:gd name="connsiteX20" fmla="*/ 5046329 w 8105645"/>
                  <a:gd name="connsiteY20" fmla="*/ 658818 h 658819"/>
                  <a:gd name="connsiteX21" fmla="*/ 4688952 w 8105645"/>
                  <a:gd name="connsiteY21" fmla="*/ 658818 h 658819"/>
                  <a:gd name="connsiteX22" fmla="*/ 4331575 w 8105645"/>
                  <a:gd name="connsiteY22" fmla="*/ 658818 h 658819"/>
                  <a:gd name="connsiteX23" fmla="*/ 3774068 w 8105645"/>
                  <a:gd name="connsiteY23" fmla="*/ 658818 h 658819"/>
                  <a:gd name="connsiteX24" fmla="*/ 3295184 w 8105645"/>
                  <a:gd name="connsiteY24" fmla="*/ 658818 h 658819"/>
                  <a:gd name="connsiteX25" fmla="*/ 2659054 w 8105645"/>
                  <a:gd name="connsiteY25" fmla="*/ 658818 h 658819"/>
                  <a:gd name="connsiteX26" fmla="*/ 2180169 w 8105645"/>
                  <a:gd name="connsiteY26" fmla="*/ 658818 h 658819"/>
                  <a:gd name="connsiteX27" fmla="*/ 1386794 w 8105645"/>
                  <a:gd name="connsiteY27" fmla="*/ 658818 h 658819"/>
                  <a:gd name="connsiteX28" fmla="*/ 121681 w 8105645"/>
                  <a:gd name="connsiteY28" fmla="*/ 658818 h 658819"/>
                  <a:gd name="connsiteX29" fmla="*/ 0 w 8105645"/>
                  <a:gd name="connsiteY29" fmla="*/ 549013 h 658819"/>
                  <a:gd name="connsiteX30" fmla="*/ 0 w 8105645"/>
                  <a:gd name="connsiteY30" fmla="*/ 109804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105645" h="658819" fill="none" extrusionOk="0">
                    <a:moveTo>
                      <a:pt x="0" y="109804"/>
                    </a:moveTo>
                    <a:cubicBezTo>
                      <a:pt x="-19700" y="47408"/>
                      <a:pt x="51348" y="-4288"/>
                      <a:pt x="121681" y="0"/>
                    </a:cubicBezTo>
                    <a:cubicBezTo>
                      <a:pt x="261493" y="46986"/>
                      <a:pt x="532478" y="-25581"/>
                      <a:pt x="679188" y="0"/>
                    </a:cubicBezTo>
                    <a:cubicBezTo>
                      <a:pt x="818845" y="-8169"/>
                      <a:pt x="984006" y="-6404"/>
                      <a:pt x="1236695" y="0"/>
                    </a:cubicBezTo>
                    <a:cubicBezTo>
                      <a:pt x="1573667" y="39561"/>
                      <a:pt x="1702831" y="-52140"/>
                      <a:pt x="2030072" y="0"/>
                    </a:cubicBezTo>
                    <a:cubicBezTo>
                      <a:pt x="2293664" y="35517"/>
                      <a:pt x="2299516" y="18193"/>
                      <a:pt x="2508956" y="0"/>
                    </a:cubicBezTo>
                    <a:cubicBezTo>
                      <a:pt x="2733879" y="57404"/>
                      <a:pt x="2930997" y="-38460"/>
                      <a:pt x="3223709" y="0"/>
                    </a:cubicBezTo>
                    <a:cubicBezTo>
                      <a:pt x="3341696" y="-41092"/>
                      <a:pt x="3706769" y="72785"/>
                      <a:pt x="4017084" y="0"/>
                    </a:cubicBezTo>
                    <a:cubicBezTo>
                      <a:pt x="4195192" y="38394"/>
                      <a:pt x="4596967" y="-26102"/>
                      <a:pt x="4889082" y="0"/>
                    </a:cubicBezTo>
                    <a:cubicBezTo>
                      <a:pt x="5086374" y="36148"/>
                      <a:pt x="5191698" y="8101"/>
                      <a:pt x="5367968" y="0"/>
                    </a:cubicBezTo>
                    <a:cubicBezTo>
                      <a:pt x="5538681" y="-91485"/>
                      <a:pt x="5831275" y="-17420"/>
                      <a:pt x="6161342" y="0"/>
                    </a:cubicBezTo>
                    <a:cubicBezTo>
                      <a:pt x="6410709" y="27890"/>
                      <a:pt x="6482227" y="12302"/>
                      <a:pt x="6640226" y="0"/>
                    </a:cubicBezTo>
                    <a:cubicBezTo>
                      <a:pt x="6788388" y="60682"/>
                      <a:pt x="7103388" y="-14940"/>
                      <a:pt x="7197735" y="0"/>
                    </a:cubicBezTo>
                    <a:cubicBezTo>
                      <a:pt x="7336496" y="22040"/>
                      <a:pt x="7727919" y="42925"/>
                      <a:pt x="7983962" y="0"/>
                    </a:cubicBezTo>
                    <a:cubicBezTo>
                      <a:pt x="8061956" y="10458"/>
                      <a:pt x="8097012" y="50826"/>
                      <a:pt x="8105645" y="109804"/>
                    </a:cubicBezTo>
                    <a:cubicBezTo>
                      <a:pt x="8092421" y="220593"/>
                      <a:pt x="8069463" y="375530"/>
                      <a:pt x="8105645" y="549013"/>
                    </a:cubicBezTo>
                    <a:cubicBezTo>
                      <a:pt x="8085410" y="622914"/>
                      <a:pt x="8054127" y="642826"/>
                      <a:pt x="7983962" y="658818"/>
                    </a:cubicBezTo>
                    <a:cubicBezTo>
                      <a:pt x="7722793" y="602250"/>
                      <a:pt x="7643606" y="662116"/>
                      <a:pt x="7269209" y="658818"/>
                    </a:cubicBezTo>
                    <a:cubicBezTo>
                      <a:pt x="6843662" y="700369"/>
                      <a:pt x="6669639" y="657341"/>
                      <a:pt x="6397211" y="658818"/>
                    </a:cubicBezTo>
                    <a:cubicBezTo>
                      <a:pt x="6181383" y="642768"/>
                      <a:pt x="5925832" y="725885"/>
                      <a:pt x="5603836" y="658818"/>
                    </a:cubicBezTo>
                    <a:cubicBezTo>
                      <a:pt x="5308886" y="663561"/>
                      <a:pt x="5146097" y="676764"/>
                      <a:pt x="5046329" y="658818"/>
                    </a:cubicBezTo>
                    <a:cubicBezTo>
                      <a:pt x="4978046" y="631866"/>
                      <a:pt x="4861893" y="684460"/>
                      <a:pt x="4710395" y="658818"/>
                    </a:cubicBezTo>
                    <a:cubicBezTo>
                      <a:pt x="4592261" y="640689"/>
                      <a:pt x="4453313" y="676817"/>
                      <a:pt x="4331575" y="658818"/>
                    </a:cubicBezTo>
                    <a:cubicBezTo>
                      <a:pt x="4034248" y="669941"/>
                      <a:pt x="3983231" y="666772"/>
                      <a:pt x="3774068" y="658818"/>
                    </a:cubicBezTo>
                    <a:cubicBezTo>
                      <a:pt x="3583189" y="639823"/>
                      <a:pt x="3398749" y="636545"/>
                      <a:pt x="3295184" y="658818"/>
                    </a:cubicBezTo>
                    <a:cubicBezTo>
                      <a:pt x="3137318" y="648338"/>
                      <a:pt x="2949131" y="726092"/>
                      <a:pt x="2659054" y="658818"/>
                    </a:cubicBezTo>
                    <a:cubicBezTo>
                      <a:pt x="2369561" y="644865"/>
                      <a:pt x="2392565" y="666052"/>
                      <a:pt x="2180169" y="658818"/>
                    </a:cubicBezTo>
                    <a:cubicBezTo>
                      <a:pt x="2038009" y="664574"/>
                      <a:pt x="1641646" y="546695"/>
                      <a:pt x="1386794" y="658818"/>
                    </a:cubicBezTo>
                    <a:cubicBezTo>
                      <a:pt x="1230787" y="844823"/>
                      <a:pt x="599418" y="537511"/>
                      <a:pt x="121681" y="658818"/>
                    </a:cubicBezTo>
                    <a:cubicBezTo>
                      <a:pt x="83079" y="669247"/>
                      <a:pt x="-22715" y="629207"/>
                      <a:pt x="0" y="549013"/>
                    </a:cubicBezTo>
                    <a:cubicBezTo>
                      <a:pt x="-27365" y="416450"/>
                      <a:pt x="-17337" y="299071"/>
                      <a:pt x="0" y="109804"/>
                    </a:cubicBezTo>
                    <a:close/>
                  </a:path>
                  <a:path w="8105645" h="658819" stroke="0" extrusionOk="0">
                    <a:moveTo>
                      <a:pt x="0" y="109804"/>
                    </a:moveTo>
                    <a:cubicBezTo>
                      <a:pt x="20632" y="57226"/>
                      <a:pt x="74142" y="7095"/>
                      <a:pt x="121681" y="0"/>
                    </a:cubicBezTo>
                    <a:cubicBezTo>
                      <a:pt x="282145" y="6548"/>
                      <a:pt x="507814" y="-41499"/>
                      <a:pt x="600565" y="0"/>
                    </a:cubicBezTo>
                    <a:cubicBezTo>
                      <a:pt x="744651" y="-10157"/>
                      <a:pt x="832968" y="15755"/>
                      <a:pt x="1079450" y="0"/>
                    </a:cubicBezTo>
                    <a:cubicBezTo>
                      <a:pt x="1333688" y="25803"/>
                      <a:pt x="1393507" y="8342"/>
                      <a:pt x="1715580" y="0"/>
                    </a:cubicBezTo>
                    <a:cubicBezTo>
                      <a:pt x="1969830" y="6701"/>
                      <a:pt x="2301539" y="94079"/>
                      <a:pt x="2587578" y="0"/>
                    </a:cubicBezTo>
                    <a:cubicBezTo>
                      <a:pt x="2823483" y="-16118"/>
                      <a:pt x="2869902" y="4795"/>
                      <a:pt x="3066462" y="0"/>
                    </a:cubicBezTo>
                    <a:cubicBezTo>
                      <a:pt x="3286793" y="7171"/>
                      <a:pt x="3547397" y="-10932"/>
                      <a:pt x="3623969" y="0"/>
                    </a:cubicBezTo>
                    <a:cubicBezTo>
                      <a:pt x="3704147" y="12240"/>
                      <a:pt x="4016208" y="-17558"/>
                      <a:pt x="4181477" y="0"/>
                    </a:cubicBezTo>
                    <a:cubicBezTo>
                      <a:pt x="4420435" y="-9550"/>
                      <a:pt x="4517576" y="-6013"/>
                      <a:pt x="4817607" y="0"/>
                    </a:cubicBezTo>
                    <a:cubicBezTo>
                      <a:pt x="4994575" y="15293"/>
                      <a:pt x="5301401" y="50662"/>
                      <a:pt x="5532360" y="0"/>
                    </a:cubicBezTo>
                    <a:cubicBezTo>
                      <a:pt x="5782766" y="-21511"/>
                      <a:pt x="5789268" y="6837"/>
                      <a:pt x="6011244" y="0"/>
                    </a:cubicBezTo>
                    <a:cubicBezTo>
                      <a:pt x="6219049" y="17424"/>
                      <a:pt x="6434664" y="-9372"/>
                      <a:pt x="6568752" y="0"/>
                    </a:cubicBezTo>
                    <a:cubicBezTo>
                      <a:pt x="6729341" y="127706"/>
                      <a:pt x="6991781" y="106036"/>
                      <a:pt x="7362128" y="0"/>
                    </a:cubicBezTo>
                    <a:cubicBezTo>
                      <a:pt x="7679662" y="-6327"/>
                      <a:pt x="7679738" y="11933"/>
                      <a:pt x="7983962" y="0"/>
                    </a:cubicBezTo>
                    <a:cubicBezTo>
                      <a:pt x="8048133" y="-3103"/>
                      <a:pt x="8094685" y="65450"/>
                      <a:pt x="8105645" y="109804"/>
                    </a:cubicBezTo>
                    <a:cubicBezTo>
                      <a:pt x="8085528" y="309528"/>
                      <a:pt x="8054408" y="476727"/>
                      <a:pt x="8105645" y="549013"/>
                    </a:cubicBezTo>
                    <a:cubicBezTo>
                      <a:pt x="8087702" y="592031"/>
                      <a:pt x="8032951" y="662376"/>
                      <a:pt x="7983962" y="658818"/>
                    </a:cubicBezTo>
                    <a:cubicBezTo>
                      <a:pt x="7808690" y="688876"/>
                      <a:pt x="7640457" y="696481"/>
                      <a:pt x="7505078" y="658818"/>
                    </a:cubicBezTo>
                    <a:cubicBezTo>
                      <a:pt x="7361682" y="523039"/>
                      <a:pt x="7044880" y="671368"/>
                      <a:pt x="6711702" y="658818"/>
                    </a:cubicBezTo>
                    <a:cubicBezTo>
                      <a:pt x="6404073" y="678944"/>
                      <a:pt x="6217833" y="722382"/>
                      <a:pt x="5839703" y="658818"/>
                    </a:cubicBezTo>
                    <a:cubicBezTo>
                      <a:pt x="5466485" y="667274"/>
                      <a:pt x="5294219" y="716607"/>
                      <a:pt x="4967705" y="658818"/>
                    </a:cubicBezTo>
                    <a:cubicBezTo>
                      <a:pt x="4659907" y="587744"/>
                      <a:pt x="4445141" y="702477"/>
                      <a:pt x="4252952" y="658818"/>
                    </a:cubicBezTo>
                    <a:cubicBezTo>
                      <a:pt x="4062687" y="697084"/>
                      <a:pt x="3686249" y="646520"/>
                      <a:pt x="3538200" y="658818"/>
                    </a:cubicBezTo>
                    <a:cubicBezTo>
                      <a:pt x="3326860" y="659368"/>
                      <a:pt x="3023639" y="597999"/>
                      <a:pt x="2902070" y="658818"/>
                    </a:cubicBezTo>
                    <a:cubicBezTo>
                      <a:pt x="2756184" y="703403"/>
                      <a:pt x="2579722" y="655625"/>
                      <a:pt x="2344562" y="658818"/>
                    </a:cubicBezTo>
                    <a:cubicBezTo>
                      <a:pt x="2105925" y="720045"/>
                      <a:pt x="1924592" y="599465"/>
                      <a:pt x="1787056" y="658818"/>
                    </a:cubicBezTo>
                    <a:cubicBezTo>
                      <a:pt x="1645877" y="600320"/>
                      <a:pt x="1414028" y="678330"/>
                      <a:pt x="1150925" y="658818"/>
                    </a:cubicBezTo>
                    <a:cubicBezTo>
                      <a:pt x="823308" y="657300"/>
                      <a:pt x="583058" y="716415"/>
                      <a:pt x="121681" y="658818"/>
                    </a:cubicBezTo>
                    <a:cubicBezTo>
                      <a:pt x="34066" y="656569"/>
                      <a:pt x="-10933" y="593126"/>
                      <a:pt x="0" y="549013"/>
                    </a:cubicBezTo>
                    <a:cubicBezTo>
                      <a:pt x="1366" y="403370"/>
                      <a:pt x="23006" y="286797"/>
                      <a:pt x="0" y="109804"/>
                    </a:cubicBezTo>
                    <a:close/>
                  </a:path>
                  <a:path w="8105645" h="658819" fill="none" stroke="0" extrusionOk="0">
                    <a:moveTo>
                      <a:pt x="0" y="109804"/>
                    </a:moveTo>
                    <a:cubicBezTo>
                      <a:pt x="7283" y="33219"/>
                      <a:pt x="66102" y="7735"/>
                      <a:pt x="121681" y="0"/>
                    </a:cubicBezTo>
                    <a:cubicBezTo>
                      <a:pt x="255120" y="-24803"/>
                      <a:pt x="503279" y="27588"/>
                      <a:pt x="679188" y="0"/>
                    </a:cubicBezTo>
                    <a:cubicBezTo>
                      <a:pt x="877019" y="-23549"/>
                      <a:pt x="976648" y="-8428"/>
                      <a:pt x="1236695" y="0"/>
                    </a:cubicBezTo>
                    <a:cubicBezTo>
                      <a:pt x="1520145" y="38140"/>
                      <a:pt x="1702347" y="-26633"/>
                      <a:pt x="2030072" y="0"/>
                    </a:cubicBezTo>
                    <a:cubicBezTo>
                      <a:pt x="2297578" y="34172"/>
                      <a:pt x="2305884" y="12761"/>
                      <a:pt x="2508956" y="0"/>
                    </a:cubicBezTo>
                    <a:cubicBezTo>
                      <a:pt x="2749095" y="-3008"/>
                      <a:pt x="3012034" y="9839"/>
                      <a:pt x="3223709" y="0"/>
                    </a:cubicBezTo>
                    <a:cubicBezTo>
                      <a:pt x="3442663" y="-41106"/>
                      <a:pt x="3804317" y="25658"/>
                      <a:pt x="4017084" y="0"/>
                    </a:cubicBezTo>
                    <a:cubicBezTo>
                      <a:pt x="4337579" y="-49440"/>
                      <a:pt x="4689360" y="24335"/>
                      <a:pt x="4889082" y="0"/>
                    </a:cubicBezTo>
                    <a:cubicBezTo>
                      <a:pt x="5127818" y="28891"/>
                      <a:pt x="5249932" y="44049"/>
                      <a:pt x="5367968" y="0"/>
                    </a:cubicBezTo>
                    <a:cubicBezTo>
                      <a:pt x="5599576" y="-25271"/>
                      <a:pt x="5960970" y="28552"/>
                      <a:pt x="6161342" y="0"/>
                    </a:cubicBezTo>
                    <a:cubicBezTo>
                      <a:pt x="6406385" y="-7120"/>
                      <a:pt x="6499103" y="-12093"/>
                      <a:pt x="6640226" y="0"/>
                    </a:cubicBezTo>
                    <a:cubicBezTo>
                      <a:pt x="6790905" y="1883"/>
                      <a:pt x="7059245" y="-6507"/>
                      <a:pt x="7197735" y="0"/>
                    </a:cubicBezTo>
                    <a:cubicBezTo>
                      <a:pt x="7320257" y="-47268"/>
                      <a:pt x="7796811" y="17025"/>
                      <a:pt x="7983962" y="0"/>
                    </a:cubicBezTo>
                    <a:cubicBezTo>
                      <a:pt x="8057302" y="-15915"/>
                      <a:pt x="8098761" y="44143"/>
                      <a:pt x="8105645" y="109804"/>
                    </a:cubicBezTo>
                    <a:cubicBezTo>
                      <a:pt x="8130079" y="233181"/>
                      <a:pt x="8080404" y="352230"/>
                      <a:pt x="8105645" y="549013"/>
                    </a:cubicBezTo>
                    <a:cubicBezTo>
                      <a:pt x="8089195" y="614798"/>
                      <a:pt x="8062863" y="652822"/>
                      <a:pt x="7983962" y="658818"/>
                    </a:cubicBezTo>
                    <a:cubicBezTo>
                      <a:pt x="7712660" y="653371"/>
                      <a:pt x="7604912" y="684133"/>
                      <a:pt x="7269209" y="658818"/>
                    </a:cubicBezTo>
                    <a:cubicBezTo>
                      <a:pt x="6992088" y="606232"/>
                      <a:pt x="6647683" y="679615"/>
                      <a:pt x="6397211" y="658818"/>
                    </a:cubicBezTo>
                    <a:cubicBezTo>
                      <a:pt x="6190838" y="692203"/>
                      <a:pt x="5934563" y="765437"/>
                      <a:pt x="5603836" y="658818"/>
                    </a:cubicBezTo>
                    <a:cubicBezTo>
                      <a:pt x="5260026" y="658099"/>
                      <a:pt x="5165860" y="653615"/>
                      <a:pt x="5046329" y="658818"/>
                    </a:cubicBezTo>
                    <a:cubicBezTo>
                      <a:pt x="4949999" y="641539"/>
                      <a:pt x="4782498" y="667238"/>
                      <a:pt x="4688952" y="658818"/>
                    </a:cubicBezTo>
                    <a:cubicBezTo>
                      <a:pt x="4590321" y="662258"/>
                      <a:pt x="4452898" y="645158"/>
                      <a:pt x="4331575" y="658818"/>
                    </a:cubicBezTo>
                    <a:cubicBezTo>
                      <a:pt x="4030254" y="662067"/>
                      <a:pt x="3984648" y="667079"/>
                      <a:pt x="3774068" y="658818"/>
                    </a:cubicBezTo>
                    <a:cubicBezTo>
                      <a:pt x="3545542" y="647354"/>
                      <a:pt x="3387746" y="631887"/>
                      <a:pt x="3295184" y="658818"/>
                    </a:cubicBezTo>
                    <a:cubicBezTo>
                      <a:pt x="3195352" y="632595"/>
                      <a:pt x="2940546" y="667133"/>
                      <a:pt x="2659054" y="658818"/>
                    </a:cubicBezTo>
                    <a:cubicBezTo>
                      <a:pt x="2347398" y="636877"/>
                      <a:pt x="2397971" y="645769"/>
                      <a:pt x="2180169" y="658818"/>
                    </a:cubicBezTo>
                    <a:cubicBezTo>
                      <a:pt x="1962012" y="718740"/>
                      <a:pt x="1683647" y="580259"/>
                      <a:pt x="1386794" y="658818"/>
                    </a:cubicBezTo>
                    <a:cubicBezTo>
                      <a:pt x="1253613" y="714542"/>
                      <a:pt x="555297" y="652373"/>
                      <a:pt x="121681" y="658818"/>
                    </a:cubicBezTo>
                    <a:cubicBezTo>
                      <a:pt x="70025" y="658965"/>
                      <a:pt x="18782" y="620033"/>
                      <a:pt x="0" y="549013"/>
                    </a:cubicBezTo>
                    <a:cubicBezTo>
                      <a:pt x="26464" y="412607"/>
                      <a:pt x="3089" y="290414"/>
                      <a:pt x="0" y="109804"/>
                    </a:cubicBezTo>
                    <a:close/>
                  </a:path>
                  <a:path w="8105645" h="658819" fill="none" stroke="0" extrusionOk="0">
                    <a:moveTo>
                      <a:pt x="0" y="109804"/>
                    </a:moveTo>
                    <a:cubicBezTo>
                      <a:pt x="6294" y="41712"/>
                      <a:pt x="54898" y="9412"/>
                      <a:pt x="121681" y="0"/>
                    </a:cubicBezTo>
                    <a:cubicBezTo>
                      <a:pt x="248509" y="12767"/>
                      <a:pt x="512264" y="-2337"/>
                      <a:pt x="679188" y="0"/>
                    </a:cubicBezTo>
                    <a:cubicBezTo>
                      <a:pt x="870234" y="-23822"/>
                      <a:pt x="990434" y="-37557"/>
                      <a:pt x="1236695" y="0"/>
                    </a:cubicBezTo>
                    <a:cubicBezTo>
                      <a:pt x="1556527" y="49211"/>
                      <a:pt x="1696332" y="-76815"/>
                      <a:pt x="2030072" y="0"/>
                    </a:cubicBezTo>
                    <a:cubicBezTo>
                      <a:pt x="2299014" y="33750"/>
                      <a:pt x="2300503" y="19025"/>
                      <a:pt x="2508956" y="0"/>
                    </a:cubicBezTo>
                    <a:cubicBezTo>
                      <a:pt x="2764035" y="54497"/>
                      <a:pt x="2961976" y="6753"/>
                      <a:pt x="3223709" y="0"/>
                    </a:cubicBezTo>
                    <a:cubicBezTo>
                      <a:pt x="3382366" y="-16871"/>
                      <a:pt x="3759177" y="87029"/>
                      <a:pt x="4017084" y="0"/>
                    </a:cubicBezTo>
                    <a:cubicBezTo>
                      <a:pt x="4240417" y="16034"/>
                      <a:pt x="4626443" y="5487"/>
                      <a:pt x="4889082" y="0"/>
                    </a:cubicBezTo>
                    <a:cubicBezTo>
                      <a:pt x="5116278" y="31766"/>
                      <a:pt x="5202283" y="14877"/>
                      <a:pt x="5367968" y="0"/>
                    </a:cubicBezTo>
                    <a:cubicBezTo>
                      <a:pt x="5573839" y="-21156"/>
                      <a:pt x="5908561" y="9516"/>
                      <a:pt x="6161342" y="0"/>
                    </a:cubicBezTo>
                    <a:cubicBezTo>
                      <a:pt x="6405521" y="9973"/>
                      <a:pt x="6477430" y="-6524"/>
                      <a:pt x="6640226" y="0"/>
                    </a:cubicBezTo>
                    <a:cubicBezTo>
                      <a:pt x="6792096" y="37177"/>
                      <a:pt x="7087443" y="-7992"/>
                      <a:pt x="7197735" y="0"/>
                    </a:cubicBezTo>
                    <a:cubicBezTo>
                      <a:pt x="7334814" y="-1832"/>
                      <a:pt x="7740143" y="-10422"/>
                      <a:pt x="7983962" y="0"/>
                    </a:cubicBezTo>
                    <a:cubicBezTo>
                      <a:pt x="8057426" y="-1337"/>
                      <a:pt x="8101861" y="49908"/>
                      <a:pt x="8105645" y="109804"/>
                    </a:cubicBezTo>
                    <a:cubicBezTo>
                      <a:pt x="8079516" y="193503"/>
                      <a:pt x="8066974" y="393397"/>
                      <a:pt x="8105645" y="549013"/>
                    </a:cubicBezTo>
                    <a:cubicBezTo>
                      <a:pt x="8085136" y="616198"/>
                      <a:pt x="8057040" y="649076"/>
                      <a:pt x="7983962" y="658818"/>
                    </a:cubicBezTo>
                    <a:cubicBezTo>
                      <a:pt x="7719323" y="638193"/>
                      <a:pt x="7626302" y="666993"/>
                      <a:pt x="7269209" y="658818"/>
                    </a:cubicBezTo>
                    <a:cubicBezTo>
                      <a:pt x="6900464" y="666168"/>
                      <a:pt x="6678570" y="655375"/>
                      <a:pt x="6397211" y="658818"/>
                    </a:cubicBezTo>
                    <a:cubicBezTo>
                      <a:pt x="6149107" y="705403"/>
                      <a:pt x="5925862" y="725294"/>
                      <a:pt x="5603836" y="658818"/>
                    </a:cubicBezTo>
                    <a:cubicBezTo>
                      <a:pt x="5295574" y="651654"/>
                      <a:pt x="5150420" y="646733"/>
                      <a:pt x="5046329" y="658818"/>
                    </a:cubicBezTo>
                    <a:cubicBezTo>
                      <a:pt x="4983037" y="638097"/>
                      <a:pt x="4836100" y="664780"/>
                      <a:pt x="4710395" y="658818"/>
                    </a:cubicBezTo>
                    <a:cubicBezTo>
                      <a:pt x="4603891" y="621194"/>
                      <a:pt x="4453951" y="661146"/>
                      <a:pt x="4331575" y="658818"/>
                    </a:cubicBezTo>
                    <a:cubicBezTo>
                      <a:pt x="4027742" y="655225"/>
                      <a:pt x="3979915" y="676149"/>
                      <a:pt x="3774068" y="658818"/>
                    </a:cubicBezTo>
                    <a:cubicBezTo>
                      <a:pt x="3559912" y="629237"/>
                      <a:pt x="3399061" y="624130"/>
                      <a:pt x="3295184" y="658818"/>
                    </a:cubicBezTo>
                    <a:cubicBezTo>
                      <a:pt x="3126983" y="623088"/>
                      <a:pt x="2942858" y="657351"/>
                      <a:pt x="2659054" y="658818"/>
                    </a:cubicBezTo>
                    <a:cubicBezTo>
                      <a:pt x="2354769" y="645037"/>
                      <a:pt x="2394700" y="655253"/>
                      <a:pt x="2180169" y="658818"/>
                    </a:cubicBezTo>
                    <a:cubicBezTo>
                      <a:pt x="2069165" y="671086"/>
                      <a:pt x="1649859" y="596345"/>
                      <a:pt x="1386794" y="658818"/>
                    </a:cubicBezTo>
                    <a:cubicBezTo>
                      <a:pt x="1255740" y="700071"/>
                      <a:pt x="570390" y="614652"/>
                      <a:pt x="121681" y="658818"/>
                    </a:cubicBezTo>
                    <a:cubicBezTo>
                      <a:pt x="80202" y="645903"/>
                      <a:pt x="6892" y="625596"/>
                      <a:pt x="0" y="549013"/>
                    </a:cubicBezTo>
                    <a:cubicBezTo>
                      <a:pt x="-10640" y="430816"/>
                      <a:pt x="4830" y="300305"/>
                      <a:pt x="0" y="109804"/>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custGeom>
                        <a:avLst/>
                        <a:gdLst>
                          <a:gd name="connsiteX0" fmla="*/ 0 w 10807527"/>
                          <a:gd name="connsiteY0" fmla="*/ 146406 h 878425"/>
                          <a:gd name="connsiteX1" fmla="*/ 162242 w 10807527"/>
                          <a:gd name="connsiteY1" fmla="*/ 0 h 878425"/>
                          <a:gd name="connsiteX2" fmla="*/ 905585 w 10807527"/>
                          <a:gd name="connsiteY2" fmla="*/ 0 h 878425"/>
                          <a:gd name="connsiteX3" fmla="*/ 1648928 w 10807527"/>
                          <a:gd name="connsiteY3" fmla="*/ 0 h 878425"/>
                          <a:gd name="connsiteX4" fmla="*/ 2706763 w 10807527"/>
                          <a:gd name="connsiteY4" fmla="*/ 0 h 878425"/>
                          <a:gd name="connsiteX5" fmla="*/ 3345275 w 10807527"/>
                          <a:gd name="connsiteY5" fmla="*/ 0 h 878425"/>
                          <a:gd name="connsiteX6" fmla="*/ 4298279 w 10807527"/>
                          <a:gd name="connsiteY6" fmla="*/ 0 h 878425"/>
                          <a:gd name="connsiteX7" fmla="*/ 5356113 w 10807527"/>
                          <a:gd name="connsiteY7" fmla="*/ 0 h 878425"/>
                          <a:gd name="connsiteX8" fmla="*/ 6518777 w 10807527"/>
                          <a:gd name="connsiteY8" fmla="*/ 0 h 878425"/>
                          <a:gd name="connsiteX9" fmla="*/ 7157291 w 10807527"/>
                          <a:gd name="connsiteY9" fmla="*/ 0 h 878425"/>
                          <a:gd name="connsiteX10" fmla="*/ 8215124 w 10807527"/>
                          <a:gd name="connsiteY10" fmla="*/ 0 h 878425"/>
                          <a:gd name="connsiteX11" fmla="*/ 8853636 w 10807527"/>
                          <a:gd name="connsiteY11" fmla="*/ 0 h 878425"/>
                          <a:gd name="connsiteX12" fmla="*/ 9596981 w 10807527"/>
                          <a:gd name="connsiteY12" fmla="*/ 0 h 878425"/>
                          <a:gd name="connsiteX13" fmla="*/ 10645284 w 10807527"/>
                          <a:gd name="connsiteY13" fmla="*/ 0 h 878425"/>
                          <a:gd name="connsiteX14" fmla="*/ 10807527 w 10807527"/>
                          <a:gd name="connsiteY14" fmla="*/ 146406 h 878425"/>
                          <a:gd name="connsiteX15" fmla="*/ 10807527 w 10807527"/>
                          <a:gd name="connsiteY15" fmla="*/ 732018 h 878425"/>
                          <a:gd name="connsiteX16" fmla="*/ 10645284 w 10807527"/>
                          <a:gd name="connsiteY16" fmla="*/ 878424 h 878425"/>
                          <a:gd name="connsiteX17" fmla="*/ 9692280 w 10807527"/>
                          <a:gd name="connsiteY17" fmla="*/ 878424 h 878425"/>
                          <a:gd name="connsiteX18" fmla="*/ 8529615 w 10807527"/>
                          <a:gd name="connsiteY18" fmla="*/ 878424 h 878425"/>
                          <a:gd name="connsiteX19" fmla="*/ 7471782 w 10807527"/>
                          <a:gd name="connsiteY19" fmla="*/ 878424 h 878425"/>
                          <a:gd name="connsiteX20" fmla="*/ 6728439 w 10807527"/>
                          <a:gd name="connsiteY20" fmla="*/ 878424 h 878425"/>
                          <a:gd name="connsiteX21" fmla="*/ 6280527 w 10807527"/>
                          <a:gd name="connsiteY21" fmla="*/ 878424 h 878425"/>
                          <a:gd name="connsiteX22" fmla="*/ 5775434 w 10807527"/>
                          <a:gd name="connsiteY22" fmla="*/ 878424 h 878425"/>
                          <a:gd name="connsiteX23" fmla="*/ 5032092 w 10807527"/>
                          <a:gd name="connsiteY23" fmla="*/ 878424 h 878425"/>
                          <a:gd name="connsiteX24" fmla="*/ 4393580 w 10807527"/>
                          <a:gd name="connsiteY24" fmla="*/ 878424 h 878425"/>
                          <a:gd name="connsiteX25" fmla="*/ 3545406 w 10807527"/>
                          <a:gd name="connsiteY25" fmla="*/ 878424 h 878425"/>
                          <a:gd name="connsiteX26" fmla="*/ 2906893 w 10807527"/>
                          <a:gd name="connsiteY26" fmla="*/ 878424 h 878425"/>
                          <a:gd name="connsiteX27" fmla="*/ 1849059 w 10807527"/>
                          <a:gd name="connsiteY27" fmla="*/ 878424 h 878425"/>
                          <a:gd name="connsiteX28" fmla="*/ 162242 w 10807527"/>
                          <a:gd name="connsiteY28" fmla="*/ 878424 h 878425"/>
                          <a:gd name="connsiteX29" fmla="*/ 0 w 10807527"/>
                          <a:gd name="connsiteY29" fmla="*/ 732018 h 878425"/>
                          <a:gd name="connsiteX30" fmla="*/ 0 w 10807527"/>
                          <a:gd name="connsiteY30" fmla="*/ 146406 h 878425"/>
                          <a:gd name="connsiteX0" fmla="*/ 0 w 10807527"/>
                          <a:gd name="connsiteY0" fmla="*/ 146406 h 878425"/>
                          <a:gd name="connsiteX1" fmla="*/ 162242 w 10807527"/>
                          <a:gd name="connsiteY1" fmla="*/ 0 h 878425"/>
                          <a:gd name="connsiteX2" fmla="*/ 800754 w 10807527"/>
                          <a:gd name="connsiteY2" fmla="*/ 0 h 878425"/>
                          <a:gd name="connsiteX3" fmla="*/ 1439267 w 10807527"/>
                          <a:gd name="connsiteY3" fmla="*/ 0 h 878425"/>
                          <a:gd name="connsiteX4" fmla="*/ 2287441 w 10807527"/>
                          <a:gd name="connsiteY4" fmla="*/ 0 h 878425"/>
                          <a:gd name="connsiteX5" fmla="*/ 3450105 w 10807527"/>
                          <a:gd name="connsiteY5" fmla="*/ 0 h 878425"/>
                          <a:gd name="connsiteX6" fmla="*/ 4088617 w 10807527"/>
                          <a:gd name="connsiteY6" fmla="*/ 0 h 878425"/>
                          <a:gd name="connsiteX7" fmla="*/ 4831960 w 10807527"/>
                          <a:gd name="connsiteY7" fmla="*/ 0 h 878425"/>
                          <a:gd name="connsiteX8" fmla="*/ 5575303 w 10807527"/>
                          <a:gd name="connsiteY8" fmla="*/ 0 h 878425"/>
                          <a:gd name="connsiteX9" fmla="*/ 6423477 w 10807527"/>
                          <a:gd name="connsiteY9" fmla="*/ 0 h 878425"/>
                          <a:gd name="connsiteX10" fmla="*/ 7376481 w 10807527"/>
                          <a:gd name="connsiteY10" fmla="*/ 0 h 878425"/>
                          <a:gd name="connsiteX11" fmla="*/ 8014993 w 10807527"/>
                          <a:gd name="connsiteY11" fmla="*/ 0 h 878425"/>
                          <a:gd name="connsiteX12" fmla="*/ 8758337 w 10807527"/>
                          <a:gd name="connsiteY12" fmla="*/ 0 h 878425"/>
                          <a:gd name="connsiteX13" fmla="*/ 9816171 w 10807527"/>
                          <a:gd name="connsiteY13" fmla="*/ 0 h 878425"/>
                          <a:gd name="connsiteX14" fmla="*/ 10645284 w 10807527"/>
                          <a:gd name="connsiteY14" fmla="*/ 0 h 878425"/>
                          <a:gd name="connsiteX15" fmla="*/ 10807527 w 10807527"/>
                          <a:gd name="connsiteY15" fmla="*/ 146406 h 878425"/>
                          <a:gd name="connsiteX16" fmla="*/ 10807527 w 10807527"/>
                          <a:gd name="connsiteY16" fmla="*/ 732018 h 878425"/>
                          <a:gd name="connsiteX17" fmla="*/ 10645284 w 10807527"/>
                          <a:gd name="connsiteY17" fmla="*/ 878424 h 878425"/>
                          <a:gd name="connsiteX18" fmla="*/ 10006772 w 10807527"/>
                          <a:gd name="connsiteY18" fmla="*/ 878424 h 878425"/>
                          <a:gd name="connsiteX19" fmla="*/ 8948937 w 10807527"/>
                          <a:gd name="connsiteY19" fmla="*/ 878424 h 878425"/>
                          <a:gd name="connsiteX20" fmla="*/ 7786272 w 10807527"/>
                          <a:gd name="connsiteY20" fmla="*/ 878424 h 878425"/>
                          <a:gd name="connsiteX21" fmla="*/ 6623608 w 10807527"/>
                          <a:gd name="connsiteY21" fmla="*/ 878424 h 878425"/>
                          <a:gd name="connsiteX22" fmla="*/ 5670604 w 10807527"/>
                          <a:gd name="connsiteY22" fmla="*/ 878424 h 878425"/>
                          <a:gd name="connsiteX23" fmla="*/ 4717601 w 10807527"/>
                          <a:gd name="connsiteY23" fmla="*/ 878424 h 878425"/>
                          <a:gd name="connsiteX24" fmla="*/ 3869427 w 10807527"/>
                          <a:gd name="connsiteY24" fmla="*/ 878424 h 878425"/>
                          <a:gd name="connsiteX25" fmla="*/ 3126084 w 10807527"/>
                          <a:gd name="connsiteY25" fmla="*/ 878424 h 878425"/>
                          <a:gd name="connsiteX26" fmla="*/ 2382742 w 10807527"/>
                          <a:gd name="connsiteY26" fmla="*/ 878424 h 878425"/>
                          <a:gd name="connsiteX27" fmla="*/ 1534568 w 10807527"/>
                          <a:gd name="connsiteY27" fmla="*/ 878424 h 878425"/>
                          <a:gd name="connsiteX28" fmla="*/ 162242 w 10807527"/>
                          <a:gd name="connsiteY28" fmla="*/ 878424 h 878425"/>
                          <a:gd name="connsiteX29" fmla="*/ 0 w 10807527"/>
                          <a:gd name="connsiteY29" fmla="*/ 732018 h 878425"/>
                          <a:gd name="connsiteX30" fmla="*/ 0 w 10807527"/>
                          <a:gd name="connsiteY30" fmla="*/ 146406 h 87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807527" h="878425" fill="none" extrusionOk="0">
                            <a:moveTo>
                              <a:pt x="0" y="146406"/>
                            </a:moveTo>
                            <a:cubicBezTo>
                              <a:pt x="-12878" y="59189"/>
                              <a:pt x="73553" y="-1895"/>
                              <a:pt x="162242" y="0"/>
                            </a:cubicBezTo>
                            <a:cubicBezTo>
                              <a:pt x="355327" y="22660"/>
                              <a:pt x="701307" y="-14240"/>
                              <a:pt x="905585" y="0"/>
                            </a:cubicBezTo>
                            <a:cubicBezTo>
                              <a:pt x="1123866" y="-26536"/>
                              <a:pt x="1305421" y="-7602"/>
                              <a:pt x="1648928" y="0"/>
                            </a:cubicBezTo>
                            <a:cubicBezTo>
                              <a:pt x="2064953" y="35057"/>
                              <a:pt x="2288754" y="-63190"/>
                              <a:pt x="2706763" y="0"/>
                            </a:cubicBezTo>
                            <a:cubicBezTo>
                              <a:pt x="3060938" y="45436"/>
                              <a:pt x="3070280" y="22522"/>
                              <a:pt x="3345275" y="0"/>
                            </a:cubicBezTo>
                            <a:cubicBezTo>
                              <a:pt x="3628423" y="21113"/>
                              <a:pt x="3940900" y="-27986"/>
                              <a:pt x="4298279" y="0"/>
                            </a:cubicBezTo>
                            <a:cubicBezTo>
                              <a:pt x="4526436" y="-32707"/>
                              <a:pt x="4959489" y="66218"/>
                              <a:pt x="5356113" y="0"/>
                            </a:cubicBezTo>
                            <a:cubicBezTo>
                              <a:pt x="5652964" y="29075"/>
                              <a:pt x="6199108" y="-33897"/>
                              <a:pt x="6518777" y="0"/>
                            </a:cubicBezTo>
                            <a:cubicBezTo>
                              <a:pt x="6799686" y="38211"/>
                              <a:pt x="6929082" y="14350"/>
                              <a:pt x="7157291" y="0"/>
                            </a:cubicBezTo>
                            <a:cubicBezTo>
                              <a:pt x="7371352" y="-37310"/>
                              <a:pt x="7815410" y="-13391"/>
                              <a:pt x="8215124" y="0"/>
                            </a:cubicBezTo>
                            <a:cubicBezTo>
                              <a:pt x="8549874" y="20850"/>
                              <a:pt x="8646979" y="3466"/>
                              <a:pt x="8853636" y="0"/>
                            </a:cubicBezTo>
                            <a:cubicBezTo>
                              <a:pt x="9053101" y="50266"/>
                              <a:pt x="9467292" y="-17430"/>
                              <a:pt x="9596981" y="0"/>
                            </a:cubicBezTo>
                            <a:cubicBezTo>
                              <a:pt x="9771454" y="19615"/>
                              <a:pt x="10353593" y="16432"/>
                              <a:pt x="10645284" y="0"/>
                            </a:cubicBezTo>
                            <a:cubicBezTo>
                              <a:pt x="10738844" y="5464"/>
                              <a:pt x="10802530" y="68507"/>
                              <a:pt x="10807527" y="146406"/>
                            </a:cubicBezTo>
                            <a:cubicBezTo>
                              <a:pt x="10821925" y="273727"/>
                              <a:pt x="10762419" y="496265"/>
                              <a:pt x="10807527" y="732018"/>
                            </a:cubicBezTo>
                            <a:cubicBezTo>
                              <a:pt x="10786131" y="823250"/>
                              <a:pt x="10738649" y="860761"/>
                              <a:pt x="10645284" y="878424"/>
                            </a:cubicBezTo>
                            <a:cubicBezTo>
                              <a:pt x="10294176" y="817550"/>
                              <a:pt x="10175274" y="886677"/>
                              <a:pt x="9692280" y="878424"/>
                            </a:cubicBezTo>
                            <a:cubicBezTo>
                              <a:pt x="9184979" y="892998"/>
                              <a:pt x="8879106" y="872679"/>
                              <a:pt x="8529615" y="878424"/>
                            </a:cubicBezTo>
                            <a:cubicBezTo>
                              <a:pt x="8209865" y="884197"/>
                              <a:pt x="7904475" y="945694"/>
                              <a:pt x="7471782" y="878424"/>
                            </a:cubicBezTo>
                            <a:cubicBezTo>
                              <a:pt x="7055588" y="865471"/>
                              <a:pt x="6877456" y="889166"/>
                              <a:pt x="6728439" y="878424"/>
                            </a:cubicBezTo>
                            <a:cubicBezTo>
                              <a:pt x="6615955" y="866925"/>
                              <a:pt x="6451863" y="898807"/>
                              <a:pt x="6280527" y="878424"/>
                            </a:cubicBezTo>
                            <a:cubicBezTo>
                              <a:pt x="6109191" y="858041"/>
                              <a:pt x="5945292" y="894737"/>
                              <a:pt x="5775434" y="878424"/>
                            </a:cubicBezTo>
                            <a:cubicBezTo>
                              <a:pt x="5374827" y="879004"/>
                              <a:pt x="5313812" y="888138"/>
                              <a:pt x="5032092" y="878424"/>
                            </a:cubicBezTo>
                            <a:cubicBezTo>
                              <a:pt x="4770870" y="856565"/>
                              <a:pt x="4531505" y="855276"/>
                              <a:pt x="4393580" y="878424"/>
                            </a:cubicBezTo>
                            <a:cubicBezTo>
                              <a:pt x="4189465" y="866371"/>
                              <a:pt x="3940927" y="935420"/>
                              <a:pt x="3545406" y="878424"/>
                            </a:cubicBezTo>
                            <a:cubicBezTo>
                              <a:pt x="3149013" y="856146"/>
                              <a:pt x="3190315" y="884138"/>
                              <a:pt x="2906893" y="878424"/>
                            </a:cubicBezTo>
                            <a:cubicBezTo>
                              <a:pt x="2691841" y="884424"/>
                              <a:pt x="2184329" y="802938"/>
                              <a:pt x="1849059" y="878424"/>
                            </a:cubicBezTo>
                            <a:cubicBezTo>
                              <a:pt x="1576419" y="1014563"/>
                              <a:pt x="849743" y="848922"/>
                              <a:pt x="162242" y="878424"/>
                            </a:cubicBezTo>
                            <a:cubicBezTo>
                              <a:pt x="93367" y="876187"/>
                              <a:pt x="-12122" y="826842"/>
                              <a:pt x="0" y="732018"/>
                            </a:cubicBezTo>
                            <a:cubicBezTo>
                              <a:pt x="-17604" y="584577"/>
                              <a:pt x="-11493" y="419283"/>
                              <a:pt x="0" y="146406"/>
                            </a:cubicBezTo>
                            <a:close/>
                          </a:path>
                          <a:path w="10807527" h="878425" stroke="0" extrusionOk="0">
                            <a:moveTo>
                              <a:pt x="0" y="146406"/>
                            </a:moveTo>
                            <a:cubicBezTo>
                              <a:pt x="25777" y="71867"/>
                              <a:pt x="88822" y="11106"/>
                              <a:pt x="162242" y="0"/>
                            </a:cubicBezTo>
                            <a:cubicBezTo>
                              <a:pt x="348726" y="-1515"/>
                              <a:pt x="653733" y="-28435"/>
                              <a:pt x="800754" y="0"/>
                            </a:cubicBezTo>
                            <a:cubicBezTo>
                              <a:pt x="985172" y="-8981"/>
                              <a:pt x="1111835" y="18111"/>
                              <a:pt x="1439267" y="0"/>
                            </a:cubicBezTo>
                            <a:cubicBezTo>
                              <a:pt x="1774152" y="31298"/>
                              <a:pt x="1860256" y="15166"/>
                              <a:pt x="2287441" y="0"/>
                            </a:cubicBezTo>
                            <a:cubicBezTo>
                              <a:pt x="2669651" y="-17741"/>
                              <a:pt x="3098258" y="79660"/>
                              <a:pt x="3450105" y="0"/>
                            </a:cubicBezTo>
                            <a:cubicBezTo>
                              <a:pt x="3767914" y="-26670"/>
                              <a:pt x="3832424" y="685"/>
                              <a:pt x="4088617" y="0"/>
                            </a:cubicBezTo>
                            <a:cubicBezTo>
                              <a:pt x="4373680" y="8918"/>
                              <a:pt x="4710161" y="-17283"/>
                              <a:pt x="4831960" y="0"/>
                            </a:cubicBezTo>
                            <a:cubicBezTo>
                              <a:pt x="4965265" y="19364"/>
                              <a:pt x="5346811" y="-23599"/>
                              <a:pt x="5575303" y="0"/>
                            </a:cubicBezTo>
                            <a:cubicBezTo>
                              <a:pt x="5874095" y="2790"/>
                              <a:pt x="6047101" y="-6362"/>
                              <a:pt x="6423477" y="0"/>
                            </a:cubicBezTo>
                            <a:cubicBezTo>
                              <a:pt x="6687093" y="15029"/>
                              <a:pt x="7049670" y="38757"/>
                              <a:pt x="7376481" y="0"/>
                            </a:cubicBezTo>
                            <a:cubicBezTo>
                              <a:pt x="7709454" y="-29720"/>
                              <a:pt x="7720098" y="4485"/>
                              <a:pt x="8014993" y="0"/>
                            </a:cubicBezTo>
                            <a:cubicBezTo>
                              <a:pt x="8295569" y="18621"/>
                              <a:pt x="8538133" y="-15033"/>
                              <a:pt x="8758337" y="0"/>
                            </a:cubicBezTo>
                            <a:cubicBezTo>
                              <a:pt x="8983218" y="99845"/>
                              <a:pt x="9361554" y="64280"/>
                              <a:pt x="9816171" y="0"/>
                            </a:cubicBezTo>
                            <a:cubicBezTo>
                              <a:pt x="10239352" y="-5520"/>
                              <a:pt x="10241963" y="14595"/>
                              <a:pt x="10645284" y="0"/>
                            </a:cubicBezTo>
                            <a:cubicBezTo>
                              <a:pt x="10731487" y="-9195"/>
                              <a:pt x="10796355" y="84487"/>
                              <a:pt x="10807527" y="146406"/>
                            </a:cubicBezTo>
                            <a:cubicBezTo>
                              <a:pt x="10784799" y="414338"/>
                              <a:pt x="10754925" y="622409"/>
                              <a:pt x="10807527" y="732018"/>
                            </a:cubicBezTo>
                            <a:cubicBezTo>
                              <a:pt x="10799777" y="792405"/>
                              <a:pt x="10711356" y="881872"/>
                              <a:pt x="10645284" y="878424"/>
                            </a:cubicBezTo>
                            <a:cubicBezTo>
                              <a:pt x="10406804" y="901412"/>
                              <a:pt x="10207160" y="904919"/>
                              <a:pt x="10006772" y="878424"/>
                            </a:cubicBezTo>
                            <a:cubicBezTo>
                              <a:pt x="9804509" y="772698"/>
                              <a:pt x="9388413" y="883574"/>
                              <a:pt x="8948937" y="878424"/>
                            </a:cubicBezTo>
                            <a:cubicBezTo>
                              <a:pt x="8533550" y="901214"/>
                              <a:pt x="8317239" y="920983"/>
                              <a:pt x="7786272" y="878424"/>
                            </a:cubicBezTo>
                            <a:cubicBezTo>
                              <a:pt x="7270596" y="868428"/>
                              <a:pt x="7046030" y="922091"/>
                              <a:pt x="6623608" y="878424"/>
                            </a:cubicBezTo>
                            <a:cubicBezTo>
                              <a:pt x="6212926" y="840468"/>
                              <a:pt x="5931138" y="923930"/>
                              <a:pt x="5670604" y="878424"/>
                            </a:cubicBezTo>
                            <a:cubicBezTo>
                              <a:pt x="5408303" y="880106"/>
                              <a:pt x="4949663" y="854484"/>
                              <a:pt x="4717601" y="878424"/>
                            </a:cubicBezTo>
                            <a:cubicBezTo>
                              <a:pt x="4437285" y="905363"/>
                              <a:pt x="4037089" y="833734"/>
                              <a:pt x="3869427" y="878424"/>
                            </a:cubicBezTo>
                            <a:cubicBezTo>
                              <a:pt x="3685383" y="921995"/>
                              <a:pt x="3453419" y="863121"/>
                              <a:pt x="3126084" y="878424"/>
                            </a:cubicBezTo>
                            <a:cubicBezTo>
                              <a:pt x="2795479" y="937914"/>
                              <a:pt x="2571830" y="844068"/>
                              <a:pt x="2382742" y="878424"/>
                            </a:cubicBezTo>
                            <a:cubicBezTo>
                              <a:pt x="2189683" y="856814"/>
                              <a:pt x="1912461" y="898515"/>
                              <a:pt x="1534568" y="878424"/>
                            </a:cubicBezTo>
                            <a:cubicBezTo>
                              <a:pt x="1109239" y="872175"/>
                              <a:pt x="771085" y="932951"/>
                              <a:pt x="162242" y="878424"/>
                            </a:cubicBezTo>
                            <a:cubicBezTo>
                              <a:pt x="56692" y="876949"/>
                              <a:pt x="-13355" y="792591"/>
                              <a:pt x="0" y="732018"/>
                            </a:cubicBezTo>
                            <a:cubicBezTo>
                              <a:pt x="11350" y="514030"/>
                              <a:pt x="6387" y="392355"/>
                              <a:pt x="0" y="146406"/>
                            </a:cubicBezTo>
                            <a:close/>
                          </a:path>
                          <a:path w="10807527" h="878425" fill="none" stroke="0" extrusionOk="0">
                            <a:moveTo>
                              <a:pt x="0" y="146406"/>
                            </a:moveTo>
                            <a:cubicBezTo>
                              <a:pt x="7412" y="53666"/>
                              <a:pt x="76590" y="11581"/>
                              <a:pt x="162242" y="0"/>
                            </a:cubicBezTo>
                            <a:cubicBezTo>
                              <a:pt x="332646" y="-37965"/>
                              <a:pt x="654998" y="45609"/>
                              <a:pt x="905585" y="0"/>
                            </a:cubicBezTo>
                            <a:cubicBezTo>
                              <a:pt x="1152901" y="-32351"/>
                              <a:pt x="1302366" y="-42867"/>
                              <a:pt x="1648928" y="0"/>
                            </a:cubicBezTo>
                            <a:cubicBezTo>
                              <a:pt x="2032014" y="73023"/>
                              <a:pt x="2322771" y="-79938"/>
                              <a:pt x="2706763" y="0"/>
                            </a:cubicBezTo>
                            <a:cubicBezTo>
                              <a:pt x="3067237" y="42324"/>
                              <a:pt x="3074025" y="21405"/>
                              <a:pt x="3345275" y="0"/>
                            </a:cubicBezTo>
                            <a:cubicBezTo>
                              <a:pt x="3647424" y="7937"/>
                              <a:pt x="4001655" y="49148"/>
                              <a:pt x="4298279" y="0"/>
                            </a:cubicBezTo>
                            <a:cubicBezTo>
                              <a:pt x="4587590" y="1688"/>
                              <a:pt x="5050559" y="40474"/>
                              <a:pt x="5356113" y="0"/>
                            </a:cubicBezTo>
                            <a:cubicBezTo>
                              <a:pt x="5716914" y="-33632"/>
                              <a:pt x="6204609" y="45"/>
                              <a:pt x="6518777" y="0"/>
                            </a:cubicBezTo>
                            <a:cubicBezTo>
                              <a:pt x="6832957" y="38180"/>
                              <a:pt x="6972119" y="42907"/>
                              <a:pt x="7157291" y="0"/>
                            </a:cubicBezTo>
                            <a:cubicBezTo>
                              <a:pt x="7432768" y="-13318"/>
                              <a:pt x="7936153" y="26182"/>
                              <a:pt x="8215124" y="0"/>
                            </a:cubicBezTo>
                            <a:cubicBezTo>
                              <a:pt x="8545162" y="-8116"/>
                              <a:pt x="8644490" y="-20552"/>
                              <a:pt x="8853636" y="0"/>
                            </a:cubicBezTo>
                            <a:cubicBezTo>
                              <a:pt x="9068634" y="9008"/>
                              <a:pt x="9424015" y="5715"/>
                              <a:pt x="9596981" y="0"/>
                            </a:cubicBezTo>
                            <a:cubicBezTo>
                              <a:pt x="9770433" y="-48217"/>
                              <a:pt x="10376491" y="-34531"/>
                              <a:pt x="10645284" y="0"/>
                            </a:cubicBezTo>
                            <a:cubicBezTo>
                              <a:pt x="10738854" y="-14715"/>
                              <a:pt x="10805126" y="53523"/>
                              <a:pt x="10807527" y="146406"/>
                            </a:cubicBezTo>
                            <a:cubicBezTo>
                              <a:pt x="10829514" y="263613"/>
                              <a:pt x="10773539" y="500701"/>
                              <a:pt x="10807527" y="732018"/>
                            </a:cubicBezTo>
                            <a:cubicBezTo>
                              <a:pt x="10787951" y="813590"/>
                              <a:pt x="10741450" y="884499"/>
                              <a:pt x="10645284" y="878424"/>
                            </a:cubicBezTo>
                            <a:cubicBezTo>
                              <a:pt x="10288647" y="852557"/>
                              <a:pt x="10139372" y="898402"/>
                              <a:pt x="9692280" y="878424"/>
                            </a:cubicBezTo>
                            <a:cubicBezTo>
                              <a:pt x="9297972" y="844063"/>
                              <a:pt x="8867115" y="866972"/>
                              <a:pt x="8529615" y="878424"/>
                            </a:cubicBezTo>
                            <a:cubicBezTo>
                              <a:pt x="8201326" y="896965"/>
                              <a:pt x="7902463" y="957756"/>
                              <a:pt x="7471782" y="878424"/>
                            </a:cubicBezTo>
                            <a:cubicBezTo>
                              <a:pt x="7037825" y="849766"/>
                              <a:pt x="6883531" y="858851"/>
                              <a:pt x="6728439" y="878424"/>
                            </a:cubicBezTo>
                            <a:cubicBezTo>
                              <a:pt x="6607356" y="879934"/>
                              <a:pt x="6402917" y="864117"/>
                              <a:pt x="6251937" y="878424"/>
                            </a:cubicBezTo>
                            <a:cubicBezTo>
                              <a:pt x="6100957" y="892731"/>
                              <a:pt x="5942208" y="897039"/>
                              <a:pt x="5775434" y="878424"/>
                            </a:cubicBezTo>
                            <a:cubicBezTo>
                              <a:pt x="5371211" y="871737"/>
                              <a:pt x="5318467" y="891434"/>
                              <a:pt x="5032092" y="878424"/>
                            </a:cubicBezTo>
                            <a:cubicBezTo>
                              <a:pt x="4730978" y="862747"/>
                              <a:pt x="4531626" y="850605"/>
                              <a:pt x="4393580" y="878424"/>
                            </a:cubicBezTo>
                            <a:cubicBezTo>
                              <a:pt x="4240687" y="859335"/>
                              <a:pt x="3931888" y="842792"/>
                              <a:pt x="3545406" y="878424"/>
                            </a:cubicBezTo>
                            <a:cubicBezTo>
                              <a:pt x="3139464" y="854207"/>
                              <a:pt x="3191876" y="872374"/>
                              <a:pt x="2906893" y="878424"/>
                            </a:cubicBezTo>
                            <a:cubicBezTo>
                              <a:pt x="2674777" y="887897"/>
                              <a:pt x="2253633" y="809821"/>
                              <a:pt x="1849059" y="878424"/>
                            </a:cubicBezTo>
                            <a:cubicBezTo>
                              <a:pt x="1593153" y="847155"/>
                              <a:pt x="750516" y="835326"/>
                              <a:pt x="162242" y="878424"/>
                            </a:cubicBezTo>
                            <a:cubicBezTo>
                              <a:pt x="95218" y="857768"/>
                              <a:pt x="5603" y="821809"/>
                              <a:pt x="0" y="732018"/>
                            </a:cubicBezTo>
                            <a:cubicBezTo>
                              <a:pt x="2525" y="557554"/>
                              <a:pt x="16122" y="408100"/>
                              <a:pt x="0" y="14640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6" name="Hộp Văn bản 5">
                <a:extLst>
                  <a:ext uri="{FF2B5EF4-FFF2-40B4-BE49-F238E27FC236}">
                    <a16:creationId xmlns:a16="http://schemas.microsoft.com/office/drawing/2014/main" id="{0A226FAA-F34A-FA4F-8ADC-6D4ADB1F107D}"/>
                  </a:ext>
                </a:extLst>
              </p:cNvPr>
              <p:cNvSpPr txBox="1"/>
              <p:nvPr/>
            </p:nvSpPr>
            <p:spPr>
              <a:xfrm>
                <a:off x="5119824" y="845458"/>
                <a:ext cx="8199120" cy="536317"/>
              </a:xfrm>
              <a:prstGeom prst="round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Nêu công dụng của dấu ngoặc kép trong đoạn dưới đây:</a:t>
                </a:r>
              </a:p>
            </p:txBody>
          </p:sp>
        </p:grpSp>
        <p:pic>
          <p:nvPicPr>
            <p:cNvPr id="4" name="Hình ảnh 3">
              <a:extLst>
                <a:ext uri="{FF2B5EF4-FFF2-40B4-BE49-F238E27FC236}">
                  <a16:creationId xmlns:a16="http://schemas.microsoft.com/office/drawing/2014/main" id="{37AA2FBD-966D-3B30-624D-D566017D099E}"/>
                </a:ext>
              </a:extLst>
            </p:cNvPr>
            <p:cNvPicPr>
              <a:picLocks noChangeAspect="1"/>
            </p:cNvPicPr>
            <p:nvPr/>
          </p:nvPicPr>
          <p:blipFill rotWithShape="1">
            <a:blip r:embed="rId4"/>
            <a:srcRect l="50655" t="3903" r="28184" b="63507"/>
            <a:stretch/>
          </p:blipFill>
          <p:spPr>
            <a:xfrm>
              <a:off x="207253" y="1728030"/>
              <a:ext cx="634257" cy="976819"/>
            </a:xfrm>
            <a:prstGeom prst="roundRect">
              <a:avLst/>
            </a:prstGeom>
          </p:spPr>
        </p:pic>
      </p:grpSp>
      <p:sp>
        <p:nvSpPr>
          <p:cNvPr id="7" name="TextBox 6">
            <a:extLst>
              <a:ext uri="{FF2B5EF4-FFF2-40B4-BE49-F238E27FC236}">
                <a16:creationId xmlns:a16="http://schemas.microsoft.com/office/drawing/2014/main" id="{0F07E7CF-1898-862C-E97A-8A86137CCD08}"/>
              </a:ext>
            </a:extLst>
          </p:cNvPr>
          <p:cNvSpPr txBox="1"/>
          <p:nvPr/>
        </p:nvSpPr>
        <p:spPr>
          <a:xfrm>
            <a:off x="548640" y="1899920"/>
            <a:ext cx="11369040" cy="26776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Đọc “Chiều ngoại ô” của Nguyễn Thuỵ Kha, tôi nhớ đến “Buổi sáng mùa hè trong thung lũng” của Hoàng Hữu Bội, “Nắng trưa” của Băng Sơn,... Các nhà văn đã cảm nhận cảnh vật trong mỗi mùa bằng nhiều giác quan, tạo nên những bức tranh phong cảnh mang sắc màu, âm thanh, hương vị,... của cuộc sống.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(Theo Hạnh Hoa) </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Hình chữ nhật: Góc Tròn 9">
            <a:extLst>
              <a:ext uri="{FF2B5EF4-FFF2-40B4-BE49-F238E27FC236}">
                <a16:creationId xmlns:a16="http://schemas.microsoft.com/office/drawing/2014/main" id="{B965A58C-D0F9-9709-0863-6CF1A5782D90}"/>
              </a:ext>
            </a:extLst>
          </p:cNvPr>
          <p:cNvSpPr/>
          <p:nvPr/>
        </p:nvSpPr>
        <p:spPr>
          <a:xfrm>
            <a:off x="765686" y="4927600"/>
            <a:ext cx="11172314" cy="129032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3600" b="1" kern="0" dirty="0" err="1">
                <a:solidFill>
                  <a:srgbClr val="002060"/>
                </a:solidFill>
                <a:latin typeface="Cambria" panose="02040503050406030204" pitchFamily="18" charset="0"/>
                <a:ea typeface="Cambria" panose="02040503050406030204" pitchFamily="18" charset="0"/>
                <a:sym typeface="Arial"/>
              </a:rPr>
              <a:t>Công</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dụng</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của</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dấu</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ngoặc</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kép</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trong</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đoạn</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văn</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Dấu</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ngoặc</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kép</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đánh</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dấu</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tên</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tác</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phẩm</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tên</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văn</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bản</a:t>
            </a:r>
            <a:r>
              <a:rPr lang="en-US" sz="3600" b="1" kern="0" dirty="0">
                <a:solidFill>
                  <a:srgbClr val="FF0000"/>
                </a:solidFill>
                <a:latin typeface="Cambria" panose="02040503050406030204" pitchFamily="18" charset="0"/>
                <a:ea typeface="Cambria" panose="02040503050406030204" pitchFamily="18" charset="0"/>
                <a:sym typeface="Arial"/>
              </a:rPr>
              <a:t>.</a:t>
            </a:r>
            <a:endParaRPr kumimoji="0" lang="vi-VN" sz="36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462126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9000"/>
          </a:stretch>
        </a:blipFill>
        <a:effectLst/>
      </p:bgPr>
    </p:bg>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AEF5C6DC-2F80-6421-2BF7-64C9ED8C422C}"/>
              </a:ext>
            </a:extLst>
          </p:cNvPr>
          <p:cNvSpPr/>
          <p:nvPr/>
        </p:nvSpPr>
        <p:spPr>
          <a:xfrm>
            <a:off x="1339103" y="1791002"/>
            <a:ext cx="7263031" cy="4473173"/>
          </a:xfrm>
          <a:custGeom>
            <a:avLst/>
            <a:gdLst>
              <a:gd name="connsiteX0" fmla="*/ 0 w 7263031"/>
              <a:gd name="connsiteY0" fmla="*/ 606249 h 4473173"/>
              <a:gd name="connsiteX1" fmla="*/ 606249 w 7263031"/>
              <a:gd name="connsiteY1" fmla="*/ 0 h 4473173"/>
              <a:gd name="connsiteX2" fmla="*/ 6656782 w 7263031"/>
              <a:gd name="connsiteY2" fmla="*/ 0 h 4473173"/>
              <a:gd name="connsiteX3" fmla="*/ 7263031 w 7263031"/>
              <a:gd name="connsiteY3" fmla="*/ 606249 h 4473173"/>
              <a:gd name="connsiteX4" fmla="*/ 7263031 w 7263031"/>
              <a:gd name="connsiteY4" fmla="*/ 3866924 h 4473173"/>
              <a:gd name="connsiteX5" fmla="*/ 6656782 w 7263031"/>
              <a:gd name="connsiteY5" fmla="*/ 4473173 h 4473173"/>
              <a:gd name="connsiteX6" fmla="*/ 606249 w 7263031"/>
              <a:gd name="connsiteY6" fmla="*/ 4473173 h 4473173"/>
              <a:gd name="connsiteX7" fmla="*/ 0 w 7263031"/>
              <a:gd name="connsiteY7" fmla="*/ 3866924 h 4473173"/>
              <a:gd name="connsiteX8" fmla="*/ 0 w 7263031"/>
              <a:gd name="connsiteY8" fmla="*/ 606249 h 4473173"/>
              <a:gd name="connsiteX0" fmla="*/ 0 w 7263031"/>
              <a:gd name="connsiteY0" fmla="*/ 606249 h 4473173"/>
              <a:gd name="connsiteX1" fmla="*/ 606249 w 7263031"/>
              <a:gd name="connsiteY1" fmla="*/ 0 h 4473173"/>
              <a:gd name="connsiteX2" fmla="*/ 6656782 w 7263031"/>
              <a:gd name="connsiteY2" fmla="*/ 0 h 4473173"/>
              <a:gd name="connsiteX3" fmla="*/ 7263031 w 7263031"/>
              <a:gd name="connsiteY3" fmla="*/ 606249 h 4473173"/>
              <a:gd name="connsiteX4" fmla="*/ 7263031 w 7263031"/>
              <a:gd name="connsiteY4" fmla="*/ 3866924 h 4473173"/>
              <a:gd name="connsiteX5" fmla="*/ 6656782 w 7263031"/>
              <a:gd name="connsiteY5" fmla="*/ 4473173 h 4473173"/>
              <a:gd name="connsiteX6" fmla="*/ 606249 w 7263031"/>
              <a:gd name="connsiteY6" fmla="*/ 4473173 h 4473173"/>
              <a:gd name="connsiteX7" fmla="*/ 0 w 7263031"/>
              <a:gd name="connsiteY7" fmla="*/ 3866924 h 4473173"/>
              <a:gd name="connsiteX8" fmla="*/ 0 w 7263031"/>
              <a:gd name="connsiteY8" fmla="*/ 606249 h 4473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63031" h="4473173" fill="none" extrusionOk="0">
                <a:moveTo>
                  <a:pt x="0" y="606249"/>
                </a:moveTo>
                <a:cubicBezTo>
                  <a:pt x="2955" y="351404"/>
                  <a:pt x="316223" y="75181"/>
                  <a:pt x="606249" y="0"/>
                </a:cubicBezTo>
                <a:cubicBezTo>
                  <a:pt x="2985084" y="77264"/>
                  <a:pt x="3676490" y="116763"/>
                  <a:pt x="6656782" y="0"/>
                </a:cubicBezTo>
                <a:cubicBezTo>
                  <a:pt x="6978375" y="-91067"/>
                  <a:pt x="7197241" y="251527"/>
                  <a:pt x="7263031" y="606249"/>
                </a:cubicBezTo>
                <a:cubicBezTo>
                  <a:pt x="7396859" y="2117885"/>
                  <a:pt x="7125356" y="3490015"/>
                  <a:pt x="7263031" y="3866924"/>
                </a:cubicBezTo>
                <a:cubicBezTo>
                  <a:pt x="7273734" y="4147426"/>
                  <a:pt x="6948104" y="4424410"/>
                  <a:pt x="6656782" y="4473173"/>
                </a:cubicBezTo>
                <a:cubicBezTo>
                  <a:pt x="4821253" y="4529697"/>
                  <a:pt x="1515887" y="4499204"/>
                  <a:pt x="606249" y="4473173"/>
                </a:cubicBezTo>
                <a:cubicBezTo>
                  <a:pt x="336764" y="4465787"/>
                  <a:pt x="-50812" y="4211793"/>
                  <a:pt x="0" y="3866924"/>
                </a:cubicBezTo>
                <a:cubicBezTo>
                  <a:pt x="102062" y="2811091"/>
                  <a:pt x="-37491" y="2100883"/>
                  <a:pt x="0" y="606249"/>
                </a:cubicBezTo>
                <a:close/>
              </a:path>
              <a:path w="7263031" h="4473173" stroke="0" extrusionOk="0">
                <a:moveTo>
                  <a:pt x="0" y="606249"/>
                </a:moveTo>
                <a:cubicBezTo>
                  <a:pt x="16276" y="331934"/>
                  <a:pt x="274646" y="-6306"/>
                  <a:pt x="606249" y="0"/>
                </a:cubicBezTo>
                <a:cubicBezTo>
                  <a:pt x="3067461" y="40158"/>
                  <a:pt x="4178347" y="-82618"/>
                  <a:pt x="6656782" y="0"/>
                </a:cubicBezTo>
                <a:cubicBezTo>
                  <a:pt x="6901775" y="-26169"/>
                  <a:pt x="7295478" y="268905"/>
                  <a:pt x="7263031" y="606249"/>
                </a:cubicBezTo>
                <a:cubicBezTo>
                  <a:pt x="7338177" y="2130789"/>
                  <a:pt x="7401317" y="3116811"/>
                  <a:pt x="7263031" y="3866924"/>
                </a:cubicBezTo>
                <a:cubicBezTo>
                  <a:pt x="7225796" y="4200007"/>
                  <a:pt x="6945572" y="4453513"/>
                  <a:pt x="6656782" y="4473173"/>
                </a:cubicBezTo>
                <a:cubicBezTo>
                  <a:pt x="5505286" y="4216499"/>
                  <a:pt x="2046234" y="4751918"/>
                  <a:pt x="606249" y="4473173"/>
                </a:cubicBezTo>
                <a:cubicBezTo>
                  <a:pt x="268817" y="4495245"/>
                  <a:pt x="-23463" y="4172973"/>
                  <a:pt x="0" y="3866924"/>
                </a:cubicBezTo>
                <a:cubicBezTo>
                  <a:pt x="35253" y="2751082"/>
                  <a:pt x="67580" y="1483128"/>
                  <a:pt x="0" y="606249"/>
                </a:cubicBezTo>
                <a:close/>
              </a:path>
              <a:path w="7263031" h="4473173" fill="none" stroke="0" extrusionOk="0">
                <a:moveTo>
                  <a:pt x="0" y="606249"/>
                </a:moveTo>
                <a:cubicBezTo>
                  <a:pt x="37205" y="342517"/>
                  <a:pt x="315807" y="84029"/>
                  <a:pt x="606249" y="0"/>
                </a:cubicBezTo>
                <a:cubicBezTo>
                  <a:pt x="3144487" y="124760"/>
                  <a:pt x="3620408" y="98174"/>
                  <a:pt x="6656782" y="0"/>
                </a:cubicBezTo>
                <a:cubicBezTo>
                  <a:pt x="6954469" y="-78369"/>
                  <a:pt x="7227582" y="244812"/>
                  <a:pt x="7263031" y="606249"/>
                </a:cubicBezTo>
                <a:cubicBezTo>
                  <a:pt x="7412815" y="2054254"/>
                  <a:pt x="7214157" y="3388012"/>
                  <a:pt x="7263031" y="3866924"/>
                </a:cubicBezTo>
                <a:cubicBezTo>
                  <a:pt x="7220393" y="4185639"/>
                  <a:pt x="6907892" y="4422235"/>
                  <a:pt x="6656782" y="4473173"/>
                </a:cubicBezTo>
                <a:cubicBezTo>
                  <a:pt x="4719081" y="4391917"/>
                  <a:pt x="1420225" y="4439141"/>
                  <a:pt x="606249" y="4473173"/>
                </a:cubicBezTo>
                <a:cubicBezTo>
                  <a:pt x="237082" y="4464303"/>
                  <a:pt x="-49552" y="4187194"/>
                  <a:pt x="0" y="3866924"/>
                </a:cubicBezTo>
                <a:cubicBezTo>
                  <a:pt x="28009" y="2987496"/>
                  <a:pt x="-65526" y="2224172"/>
                  <a:pt x="0" y="606249"/>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custGeom>
                    <a:avLst/>
                    <a:gdLst>
                      <a:gd name="connsiteX0" fmla="*/ 0 w 7263031"/>
                      <a:gd name="connsiteY0" fmla="*/ 606249 h 4473173"/>
                      <a:gd name="connsiteX1" fmla="*/ 606249 w 7263031"/>
                      <a:gd name="connsiteY1" fmla="*/ 0 h 4473173"/>
                      <a:gd name="connsiteX2" fmla="*/ 6656782 w 7263031"/>
                      <a:gd name="connsiteY2" fmla="*/ 0 h 4473173"/>
                      <a:gd name="connsiteX3" fmla="*/ 7263031 w 7263031"/>
                      <a:gd name="connsiteY3" fmla="*/ 606249 h 4473173"/>
                      <a:gd name="connsiteX4" fmla="*/ 7263031 w 7263031"/>
                      <a:gd name="connsiteY4" fmla="*/ 3866924 h 4473173"/>
                      <a:gd name="connsiteX5" fmla="*/ 6656782 w 7263031"/>
                      <a:gd name="connsiteY5" fmla="*/ 4473173 h 4473173"/>
                      <a:gd name="connsiteX6" fmla="*/ 606249 w 7263031"/>
                      <a:gd name="connsiteY6" fmla="*/ 4473173 h 4473173"/>
                      <a:gd name="connsiteX7" fmla="*/ 0 w 7263031"/>
                      <a:gd name="connsiteY7" fmla="*/ 3866924 h 4473173"/>
                      <a:gd name="connsiteX8" fmla="*/ 0 w 7263031"/>
                      <a:gd name="connsiteY8" fmla="*/ 606249 h 4473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63031" h="4473173" fill="none" extrusionOk="0">
                        <a:moveTo>
                          <a:pt x="0" y="606249"/>
                        </a:moveTo>
                        <a:cubicBezTo>
                          <a:pt x="2275" y="332996"/>
                          <a:pt x="292245" y="34938"/>
                          <a:pt x="606249" y="0"/>
                        </a:cubicBezTo>
                        <a:cubicBezTo>
                          <a:pt x="3066577" y="72427"/>
                          <a:pt x="3651655" y="61419"/>
                          <a:pt x="6656782" y="0"/>
                        </a:cubicBezTo>
                        <a:cubicBezTo>
                          <a:pt x="6983426" y="-56299"/>
                          <a:pt x="7220727" y="258631"/>
                          <a:pt x="7263031" y="606249"/>
                        </a:cubicBezTo>
                        <a:cubicBezTo>
                          <a:pt x="7363907" y="2095837"/>
                          <a:pt x="7155718" y="3430112"/>
                          <a:pt x="7263031" y="3866924"/>
                        </a:cubicBezTo>
                        <a:cubicBezTo>
                          <a:pt x="7269726" y="4167767"/>
                          <a:pt x="6952707" y="4429569"/>
                          <a:pt x="6656782" y="4473173"/>
                        </a:cubicBezTo>
                        <a:cubicBezTo>
                          <a:pt x="4746437" y="4503000"/>
                          <a:pt x="1507527" y="4393867"/>
                          <a:pt x="606249" y="4473173"/>
                        </a:cubicBezTo>
                        <a:cubicBezTo>
                          <a:pt x="277564" y="4472479"/>
                          <a:pt x="-12134" y="4204145"/>
                          <a:pt x="0" y="3866924"/>
                        </a:cubicBezTo>
                        <a:cubicBezTo>
                          <a:pt x="50037" y="2907945"/>
                          <a:pt x="770" y="2199579"/>
                          <a:pt x="0" y="606249"/>
                        </a:cubicBezTo>
                        <a:close/>
                      </a:path>
                      <a:path w="7263031" h="4473173" stroke="0" extrusionOk="0">
                        <a:moveTo>
                          <a:pt x="0" y="606249"/>
                        </a:moveTo>
                        <a:cubicBezTo>
                          <a:pt x="37296" y="281593"/>
                          <a:pt x="276271" y="10092"/>
                          <a:pt x="606249" y="0"/>
                        </a:cubicBezTo>
                        <a:cubicBezTo>
                          <a:pt x="3060018" y="123000"/>
                          <a:pt x="4167900" y="-96860"/>
                          <a:pt x="6656782" y="0"/>
                        </a:cubicBezTo>
                        <a:cubicBezTo>
                          <a:pt x="6950783" y="-31112"/>
                          <a:pt x="7267299" y="262822"/>
                          <a:pt x="7263031" y="606249"/>
                        </a:cubicBezTo>
                        <a:cubicBezTo>
                          <a:pt x="7266204" y="2139455"/>
                          <a:pt x="7357298" y="3107485"/>
                          <a:pt x="7263031" y="3866924"/>
                        </a:cubicBezTo>
                        <a:cubicBezTo>
                          <a:pt x="7221018" y="4216966"/>
                          <a:pt x="6976653" y="4470726"/>
                          <a:pt x="6656782" y="4473173"/>
                        </a:cubicBezTo>
                        <a:cubicBezTo>
                          <a:pt x="5496020" y="4312466"/>
                          <a:pt x="2080994" y="4512840"/>
                          <a:pt x="606249" y="4473173"/>
                        </a:cubicBezTo>
                        <a:cubicBezTo>
                          <a:pt x="260379" y="4470942"/>
                          <a:pt x="-19314" y="4192996"/>
                          <a:pt x="0" y="3866924"/>
                        </a:cubicBezTo>
                        <a:cubicBezTo>
                          <a:pt x="32216" y="2793396"/>
                          <a:pt x="57206" y="1647208"/>
                          <a:pt x="0" y="60624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09585" algn="just" defTabSz="1219170">
              <a:spcBef>
                <a:spcPts val="1600"/>
              </a:spcBef>
              <a:buClr>
                <a:srgbClr val="000000"/>
              </a:buClr>
            </a:pPr>
            <a:endParaRPr lang="en-US" sz="2667" kern="0" dirty="0">
              <a:solidFill>
                <a:prstClr val="black"/>
              </a:solidFill>
              <a:latin typeface="Calibri"/>
              <a:sym typeface="Arial"/>
            </a:endParaRPr>
          </a:p>
        </p:txBody>
      </p:sp>
      <p:sp>
        <p:nvSpPr>
          <p:cNvPr id="10" name="TextBox 9">
            <a:extLst>
              <a:ext uri="{FF2B5EF4-FFF2-40B4-BE49-F238E27FC236}">
                <a16:creationId xmlns:a16="http://schemas.microsoft.com/office/drawing/2014/main" id="{7716A531-19D3-8C0A-9D19-2D8216C68919}"/>
              </a:ext>
            </a:extLst>
          </p:cNvPr>
          <p:cNvSpPr txBox="1"/>
          <p:nvPr/>
        </p:nvSpPr>
        <p:spPr>
          <a:xfrm>
            <a:off x="3432751" y="2197755"/>
            <a:ext cx="3916316" cy="865045"/>
          </a:xfrm>
          <a:prstGeom prst="rect">
            <a:avLst/>
          </a:prstGeom>
          <a:noFill/>
        </p:spPr>
        <p:txBody>
          <a:bodyPr wrap="square" rtlCol="0">
            <a:spAutoFit/>
          </a:bodyPr>
          <a:lstStyle/>
          <a:p>
            <a:pPr algn="just" defTabSz="1219170">
              <a:lnSpc>
                <a:spcPct val="15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GV ĐIỀN VÀO ĐÂY</a:t>
            </a:r>
          </a:p>
        </p:txBody>
      </p:sp>
      <p:sp>
        <p:nvSpPr>
          <p:cNvPr id="13" name="TextBox 11">
            <a:extLst>
              <a:ext uri="{FF2B5EF4-FFF2-40B4-BE49-F238E27FC236}">
                <a16:creationId xmlns:a16="http://schemas.microsoft.com/office/drawing/2014/main" id="{F0C42D29-3FA9-F548-39B8-EF85A9236036}"/>
              </a:ext>
            </a:extLst>
          </p:cNvPr>
          <p:cNvSpPr txBox="1"/>
          <p:nvPr/>
        </p:nvSpPr>
        <p:spPr>
          <a:xfrm>
            <a:off x="3432751" y="3505771"/>
            <a:ext cx="3916316" cy="865045"/>
          </a:xfrm>
          <a:prstGeom prst="rect">
            <a:avLst/>
          </a:prstGeom>
          <a:noFill/>
        </p:spPr>
        <p:txBody>
          <a:bodyPr wrap="square" rtlCol="0">
            <a:spAutoFit/>
          </a:bodyPr>
          <a:lstStyle/>
          <a:p>
            <a:pPr algn="just" defTabSz="1219170">
              <a:lnSpc>
                <a:spcPct val="15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GV ĐIỀN VÀO ĐÂY</a:t>
            </a:r>
          </a:p>
        </p:txBody>
      </p:sp>
      <p:sp>
        <p:nvSpPr>
          <p:cNvPr id="15" name="TextBox 13">
            <a:extLst>
              <a:ext uri="{FF2B5EF4-FFF2-40B4-BE49-F238E27FC236}">
                <a16:creationId xmlns:a16="http://schemas.microsoft.com/office/drawing/2014/main" id="{5D119CBB-6B95-0B40-A5D2-02873CBE4BA6}"/>
              </a:ext>
            </a:extLst>
          </p:cNvPr>
          <p:cNvSpPr txBox="1"/>
          <p:nvPr/>
        </p:nvSpPr>
        <p:spPr>
          <a:xfrm>
            <a:off x="3432751" y="4813787"/>
            <a:ext cx="3916316" cy="865045"/>
          </a:xfrm>
          <a:prstGeom prst="rect">
            <a:avLst/>
          </a:prstGeom>
          <a:noFill/>
        </p:spPr>
        <p:txBody>
          <a:bodyPr wrap="square" rtlCol="0">
            <a:spAutoFit/>
          </a:bodyPr>
          <a:lstStyle/>
          <a:p>
            <a:pPr algn="just" defTabSz="1219170">
              <a:lnSpc>
                <a:spcPct val="15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GV ĐIỀN VÀO ĐÂY</a:t>
            </a:r>
          </a:p>
        </p:txBody>
      </p:sp>
      <p:pic>
        <p:nvPicPr>
          <p:cNvPr id="22" name="Hình ảnh 21" descr="Ảnh có chứa công cụ viết, văn phòng phẩm&#10;&#10;Mô tả được tạo tự động">
            <a:extLst>
              <a:ext uri="{FF2B5EF4-FFF2-40B4-BE49-F238E27FC236}">
                <a16:creationId xmlns:a16="http://schemas.microsoft.com/office/drawing/2014/main" id="{F8F41F20-A6A8-1F1F-CA26-8B02739E0F67}"/>
              </a:ext>
            </a:extLst>
          </p:cNvPr>
          <p:cNvPicPr>
            <a:picLocks noChangeAspect="1"/>
          </p:cNvPicPr>
          <p:nvPr/>
        </p:nvPicPr>
        <p:blipFill rotWithShape="1">
          <a:blip r:embed="rId3"/>
          <a:srcRect l="10378" t="18474" r="61667" b="31536"/>
          <a:stretch/>
        </p:blipFill>
        <p:spPr>
          <a:xfrm>
            <a:off x="2022108" y="1880747"/>
            <a:ext cx="1410643" cy="1418917"/>
          </a:xfrm>
          <a:prstGeom prst="rect">
            <a:avLst/>
          </a:prstGeom>
        </p:spPr>
      </p:pic>
      <p:pic>
        <p:nvPicPr>
          <p:cNvPr id="23" name="Hình ảnh 22" descr="Ảnh có chứa công cụ viết, văn phòng phẩm&#10;&#10;Mô tả được tạo tự động">
            <a:extLst>
              <a:ext uri="{FF2B5EF4-FFF2-40B4-BE49-F238E27FC236}">
                <a16:creationId xmlns:a16="http://schemas.microsoft.com/office/drawing/2014/main" id="{09542797-D6F4-A6BE-A648-1F4290E73706}"/>
              </a:ext>
            </a:extLst>
          </p:cNvPr>
          <p:cNvPicPr>
            <a:picLocks noChangeAspect="1"/>
          </p:cNvPicPr>
          <p:nvPr/>
        </p:nvPicPr>
        <p:blipFill rotWithShape="1">
          <a:blip r:embed="rId3"/>
          <a:srcRect l="10378" t="18474" r="61667" b="31536"/>
          <a:stretch/>
        </p:blipFill>
        <p:spPr>
          <a:xfrm>
            <a:off x="2059911" y="3260692"/>
            <a:ext cx="1410643" cy="1418917"/>
          </a:xfrm>
          <a:prstGeom prst="rect">
            <a:avLst/>
          </a:prstGeom>
        </p:spPr>
      </p:pic>
      <p:pic>
        <p:nvPicPr>
          <p:cNvPr id="24" name="Hình ảnh 23" descr="Ảnh có chứa công cụ viết, văn phòng phẩm&#10;&#10;Mô tả được tạo tự động">
            <a:extLst>
              <a:ext uri="{FF2B5EF4-FFF2-40B4-BE49-F238E27FC236}">
                <a16:creationId xmlns:a16="http://schemas.microsoft.com/office/drawing/2014/main" id="{6B83B3CE-E779-8F45-A3CA-A208503CFC11}"/>
              </a:ext>
            </a:extLst>
          </p:cNvPr>
          <p:cNvPicPr>
            <a:picLocks noChangeAspect="1"/>
          </p:cNvPicPr>
          <p:nvPr/>
        </p:nvPicPr>
        <p:blipFill rotWithShape="1">
          <a:blip r:embed="rId3"/>
          <a:srcRect l="10378" t="18474" r="61667" b="31536"/>
          <a:stretch/>
        </p:blipFill>
        <p:spPr>
          <a:xfrm>
            <a:off x="2097713" y="4640638"/>
            <a:ext cx="1410643" cy="1418917"/>
          </a:xfrm>
          <a:prstGeom prst="rect">
            <a:avLst/>
          </a:prstGeom>
        </p:spPr>
      </p:pic>
      <p:pic>
        <p:nvPicPr>
          <p:cNvPr id="3" name="Hình ảnh 2" descr="Ảnh có chứa đồ chơi, búp bê&#10;&#10;Mô tả được tạo tự động">
            <a:extLst>
              <a:ext uri="{FF2B5EF4-FFF2-40B4-BE49-F238E27FC236}">
                <a16:creationId xmlns:a16="http://schemas.microsoft.com/office/drawing/2014/main" id="{E16310AC-634C-89B2-51EA-7B6A98674A17}"/>
              </a:ext>
            </a:extLst>
          </p:cNvPr>
          <p:cNvPicPr>
            <a:picLocks noChangeAspect="1"/>
          </p:cNvPicPr>
          <p:nvPr/>
        </p:nvPicPr>
        <p:blipFill>
          <a:blip r:embed="rId4"/>
          <a:stretch>
            <a:fillRect/>
          </a:stretch>
        </p:blipFill>
        <p:spPr>
          <a:xfrm>
            <a:off x="8842147" y="965152"/>
            <a:ext cx="2784949" cy="5739971"/>
          </a:xfrm>
          <a:prstGeom prst="rect">
            <a:avLst/>
          </a:prstGeom>
        </p:spPr>
      </p:pic>
      <p:pic>
        <p:nvPicPr>
          <p:cNvPr id="2" name="Picture 1">
            <a:extLst>
              <a:ext uri="{FF2B5EF4-FFF2-40B4-BE49-F238E27FC236}">
                <a16:creationId xmlns:a16="http://schemas.microsoft.com/office/drawing/2014/main" id="{3C71F727-6647-1614-685C-149E6B761E41}"/>
              </a:ext>
            </a:extLst>
          </p:cNvPr>
          <p:cNvPicPr>
            <a:picLocks noChangeAspect="1"/>
          </p:cNvPicPr>
          <p:nvPr/>
        </p:nvPicPr>
        <p:blipFill>
          <a:blip r:embed="rId5"/>
          <a:stretch>
            <a:fillRect/>
          </a:stretch>
        </p:blipFill>
        <p:spPr>
          <a:xfrm>
            <a:off x="2539738" y="96435"/>
            <a:ext cx="6035563" cy="1950889"/>
          </a:xfrm>
          <a:prstGeom prst="rect">
            <a:avLst/>
          </a:prstGeom>
        </p:spPr>
      </p:pic>
    </p:spTree>
    <p:extLst>
      <p:ext uri="{BB962C8B-B14F-4D97-AF65-F5344CB8AC3E}">
        <p14:creationId xmlns:p14="http://schemas.microsoft.com/office/powerpoint/2010/main" val="176280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53" presetClass="entr" presetSubtype="16" fill="hold" nodeType="afterEffect" nodePh="1">
                                  <p:stCondLst>
                                    <p:cond delay="0"/>
                                  </p:stCondLst>
                                  <p:endCondLst>
                                    <p:cond evt="begin" delay="0">
                                      <p:tn val="10"/>
                                    </p:cond>
                                  </p:end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p:cTn id="12"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9">
                                            <p:txEl>
                                              <p:pRg st="0" end="0"/>
                                            </p:txEl>
                                          </p:spTgt>
                                        </p:tgtEl>
                                      </p:cBhvr>
                                    </p:animEffect>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left)">
                                      <p:cBhvr>
                                        <p:cTn id="18" dur="500"/>
                                        <p:tgtEl>
                                          <p:spTgt spid="22"/>
                                        </p:tgtEl>
                                      </p:cBhvr>
                                    </p:animEffect>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wipe(left)">
                                      <p:cBhvr>
                                        <p:cTn id="22" dur="500"/>
                                        <p:tgtEl>
                                          <p:spTgt spid="10">
                                            <p:txEl>
                                              <p:pRg st="0" end="0"/>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par>
                          <p:cTn id="26" fill="hold">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Effect transition="in" filter="wipe(left)">
                                      <p:cBhvr>
                                        <p:cTn id="29" dur="500"/>
                                        <p:tgtEl>
                                          <p:spTgt spid="13">
                                            <p:txEl>
                                              <p:pRg st="0" end="0"/>
                                            </p:txEl>
                                          </p:spTgt>
                                        </p:tgtEl>
                                      </p:cBhvr>
                                    </p:animEffect>
                                  </p:childTnLst>
                                </p:cTn>
                              </p:par>
                              <p:par>
                                <p:cTn id="30" presetID="22" presetClass="entr" presetSubtype="8"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par>
                          <p:cTn id="33" fill="hold">
                            <p:stCondLst>
                              <p:cond delay="3000"/>
                            </p:stCondLst>
                            <p:childTnLst>
                              <p:par>
                                <p:cTn id="34" presetID="22" presetClass="entr" presetSubtype="8" fill="hold" grpId="0" nodeType="afterEffect">
                                  <p:stCondLst>
                                    <p:cond delay="0"/>
                                  </p:stCondLst>
                                  <p:childTnLst>
                                    <p:set>
                                      <p:cBhvr>
                                        <p:cTn id="35" dur="1" fill="hold">
                                          <p:stCondLst>
                                            <p:cond delay="0"/>
                                          </p:stCondLst>
                                        </p:cTn>
                                        <p:tgtEl>
                                          <p:spTgt spid="15">
                                            <p:txEl>
                                              <p:pRg st="0" end="0"/>
                                            </p:txEl>
                                          </p:spTgt>
                                        </p:tgtEl>
                                        <p:attrNameLst>
                                          <p:attrName>style.visibility</p:attrName>
                                        </p:attrNameLst>
                                      </p:cBhvr>
                                      <p:to>
                                        <p:strVal val="visible"/>
                                      </p:to>
                                    </p:set>
                                    <p:animEffect transition="in" filter="wipe(left)">
                                      <p:cBhvr>
                                        <p:cTn id="36"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3" grpId="0" uiExpand="1" build="p"/>
      <p:bldP spid="15"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290A03BC-647E-6860-34E6-6372CC0D00DF}"/>
              </a:ext>
            </a:extLst>
          </p:cNvPr>
          <p:cNvSpPr/>
          <p:nvPr/>
        </p:nvSpPr>
        <p:spPr>
          <a:xfrm>
            <a:off x="617863" y="620784"/>
            <a:ext cx="7323872" cy="3849616"/>
          </a:xfrm>
          <a:custGeom>
            <a:avLst/>
            <a:gdLst>
              <a:gd name="connsiteX0" fmla="*/ 0 w 7323872"/>
              <a:gd name="connsiteY0" fmla="*/ 383884 h 3849616"/>
              <a:gd name="connsiteX1" fmla="*/ 383884 w 7323872"/>
              <a:gd name="connsiteY1" fmla="*/ 0 h 3849616"/>
              <a:gd name="connsiteX2" fmla="*/ 6939988 w 7323872"/>
              <a:gd name="connsiteY2" fmla="*/ 0 h 3849616"/>
              <a:gd name="connsiteX3" fmla="*/ 7323872 w 7323872"/>
              <a:gd name="connsiteY3" fmla="*/ 383884 h 3849616"/>
              <a:gd name="connsiteX4" fmla="*/ 7323872 w 7323872"/>
              <a:gd name="connsiteY4" fmla="*/ 3465732 h 3849616"/>
              <a:gd name="connsiteX5" fmla="*/ 6939988 w 7323872"/>
              <a:gd name="connsiteY5" fmla="*/ 3849616 h 3849616"/>
              <a:gd name="connsiteX6" fmla="*/ 383884 w 7323872"/>
              <a:gd name="connsiteY6" fmla="*/ 3849616 h 3849616"/>
              <a:gd name="connsiteX7" fmla="*/ 0 w 7323872"/>
              <a:gd name="connsiteY7" fmla="*/ 3465732 h 3849616"/>
              <a:gd name="connsiteX8" fmla="*/ 0 w 7323872"/>
              <a:gd name="connsiteY8" fmla="*/ 383884 h 3849616"/>
              <a:gd name="connsiteX0" fmla="*/ 0 w 7323872"/>
              <a:gd name="connsiteY0" fmla="*/ 383884 h 3849616"/>
              <a:gd name="connsiteX1" fmla="*/ 383884 w 7323872"/>
              <a:gd name="connsiteY1" fmla="*/ 0 h 3849616"/>
              <a:gd name="connsiteX2" fmla="*/ 6939988 w 7323872"/>
              <a:gd name="connsiteY2" fmla="*/ 0 h 3849616"/>
              <a:gd name="connsiteX3" fmla="*/ 7323872 w 7323872"/>
              <a:gd name="connsiteY3" fmla="*/ 383884 h 3849616"/>
              <a:gd name="connsiteX4" fmla="*/ 7323872 w 7323872"/>
              <a:gd name="connsiteY4" fmla="*/ 3465732 h 3849616"/>
              <a:gd name="connsiteX5" fmla="*/ 6939988 w 7323872"/>
              <a:gd name="connsiteY5" fmla="*/ 3849616 h 3849616"/>
              <a:gd name="connsiteX6" fmla="*/ 383884 w 7323872"/>
              <a:gd name="connsiteY6" fmla="*/ 3849616 h 3849616"/>
              <a:gd name="connsiteX7" fmla="*/ 0 w 7323872"/>
              <a:gd name="connsiteY7" fmla="*/ 3465732 h 3849616"/>
              <a:gd name="connsiteX8" fmla="*/ 0 w 7323872"/>
              <a:gd name="connsiteY8" fmla="*/ 383884 h 384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3872" h="3849616" fill="none" extrusionOk="0">
                <a:moveTo>
                  <a:pt x="0" y="383884"/>
                </a:moveTo>
                <a:cubicBezTo>
                  <a:pt x="1793" y="220389"/>
                  <a:pt x="198580" y="44828"/>
                  <a:pt x="383884" y="0"/>
                </a:cubicBezTo>
                <a:cubicBezTo>
                  <a:pt x="1766791" y="74326"/>
                  <a:pt x="5611089" y="144670"/>
                  <a:pt x="6939988" y="0"/>
                </a:cubicBezTo>
                <a:cubicBezTo>
                  <a:pt x="7145594" y="-44110"/>
                  <a:pt x="7306598" y="166647"/>
                  <a:pt x="7323872" y="383884"/>
                </a:cubicBezTo>
                <a:cubicBezTo>
                  <a:pt x="7485645" y="1928578"/>
                  <a:pt x="7191575" y="3054491"/>
                  <a:pt x="7323872" y="3465732"/>
                </a:cubicBezTo>
                <a:cubicBezTo>
                  <a:pt x="7334827" y="3622145"/>
                  <a:pt x="7141804" y="3838185"/>
                  <a:pt x="6939988" y="3849616"/>
                </a:cubicBezTo>
                <a:cubicBezTo>
                  <a:pt x="5256924" y="3908615"/>
                  <a:pt x="3354284" y="4133402"/>
                  <a:pt x="383884" y="3849616"/>
                </a:cubicBezTo>
                <a:cubicBezTo>
                  <a:pt x="239876" y="3841928"/>
                  <a:pt x="-35414" y="3684747"/>
                  <a:pt x="0" y="3465732"/>
                </a:cubicBezTo>
                <a:cubicBezTo>
                  <a:pt x="54972" y="2249954"/>
                  <a:pt x="-35206" y="915653"/>
                  <a:pt x="0" y="383884"/>
                </a:cubicBezTo>
                <a:close/>
              </a:path>
              <a:path w="7323872" h="3849616" stroke="0" extrusionOk="0">
                <a:moveTo>
                  <a:pt x="0" y="383884"/>
                </a:moveTo>
                <a:cubicBezTo>
                  <a:pt x="20929" y="181808"/>
                  <a:pt x="177980" y="5620"/>
                  <a:pt x="383884" y="0"/>
                </a:cubicBezTo>
                <a:cubicBezTo>
                  <a:pt x="2701548" y="-122882"/>
                  <a:pt x="5595678" y="21019"/>
                  <a:pt x="6939988" y="0"/>
                </a:cubicBezTo>
                <a:cubicBezTo>
                  <a:pt x="7115025" y="-8017"/>
                  <a:pt x="7361116" y="138870"/>
                  <a:pt x="7323872" y="383884"/>
                </a:cubicBezTo>
                <a:cubicBezTo>
                  <a:pt x="7363304" y="961028"/>
                  <a:pt x="7491992" y="2862661"/>
                  <a:pt x="7323872" y="3465732"/>
                </a:cubicBezTo>
                <a:cubicBezTo>
                  <a:pt x="7293154" y="3664710"/>
                  <a:pt x="7090397" y="3828669"/>
                  <a:pt x="6939988" y="3849616"/>
                </a:cubicBezTo>
                <a:cubicBezTo>
                  <a:pt x="5094970" y="3294732"/>
                  <a:pt x="2481657" y="4214398"/>
                  <a:pt x="383884" y="3849616"/>
                </a:cubicBezTo>
                <a:cubicBezTo>
                  <a:pt x="136976" y="3853077"/>
                  <a:pt x="-38803" y="3647873"/>
                  <a:pt x="0" y="3465732"/>
                </a:cubicBezTo>
                <a:cubicBezTo>
                  <a:pt x="36647" y="2310251"/>
                  <a:pt x="62558" y="1050590"/>
                  <a:pt x="0" y="383884"/>
                </a:cubicBezTo>
                <a:close/>
              </a:path>
              <a:path w="7323872" h="3849616" fill="none" stroke="0" extrusionOk="0">
                <a:moveTo>
                  <a:pt x="0" y="383884"/>
                </a:moveTo>
                <a:cubicBezTo>
                  <a:pt x="37388" y="197626"/>
                  <a:pt x="194106" y="41667"/>
                  <a:pt x="383884" y="0"/>
                </a:cubicBezTo>
                <a:cubicBezTo>
                  <a:pt x="2019615" y="220763"/>
                  <a:pt x="5556335" y="81881"/>
                  <a:pt x="6939988" y="0"/>
                </a:cubicBezTo>
                <a:cubicBezTo>
                  <a:pt x="7120157" y="-44689"/>
                  <a:pt x="7329495" y="139324"/>
                  <a:pt x="7323872" y="383884"/>
                </a:cubicBezTo>
                <a:cubicBezTo>
                  <a:pt x="7474645" y="1845409"/>
                  <a:pt x="7233327" y="2993119"/>
                  <a:pt x="7323872" y="3465732"/>
                </a:cubicBezTo>
                <a:cubicBezTo>
                  <a:pt x="7296392" y="3667146"/>
                  <a:pt x="7125527" y="3840041"/>
                  <a:pt x="6939988" y="3849616"/>
                </a:cubicBezTo>
                <a:cubicBezTo>
                  <a:pt x="5131227" y="3700998"/>
                  <a:pt x="3001112" y="3938518"/>
                  <a:pt x="383884" y="3849616"/>
                </a:cubicBezTo>
                <a:cubicBezTo>
                  <a:pt x="196156" y="3844757"/>
                  <a:pt x="-37321" y="3670797"/>
                  <a:pt x="0" y="3465732"/>
                </a:cubicBezTo>
                <a:cubicBezTo>
                  <a:pt x="43815" y="2281613"/>
                  <a:pt x="-75356" y="1036695"/>
                  <a:pt x="0" y="383884"/>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sd="852854689">
                  <a:custGeom>
                    <a:avLst/>
                    <a:gdLst>
                      <a:gd name="connsiteX0" fmla="*/ 0 w 7323872"/>
                      <a:gd name="connsiteY0" fmla="*/ 383884 h 3849616"/>
                      <a:gd name="connsiteX1" fmla="*/ 383884 w 7323872"/>
                      <a:gd name="connsiteY1" fmla="*/ 0 h 3849616"/>
                      <a:gd name="connsiteX2" fmla="*/ 6939988 w 7323872"/>
                      <a:gd name="connsiteY2" fmla="*/ 0 h 3849616"/>
                      <a:gd name="connsiteX3" fmla="*/ 7323872 w 7323872"/>
                      <a:gd name="connsiteY3" fmla="*/ 383884 h 3849616"/>
                      <a:gd name="connsiteX4" fmla="*/ 7323872 w 7323872"/>
                      <a:gd name="connsiteY4" fmla="*/ 3465732 h 3849616"/>
                      <a:gd name="connsiteX5" fmla="*/ 6939988 w 7323872"/>
                      <a:gd name="connsiteY5" fmla="*/ 3849616 h 3849616"/>
                      <a:gd name="connsiteX6" fmla="*/ 383884 w 7323872"/>
                      <a:gd name="connsiteY6" fmla="*/ 3849616 h 3849616"/>
                      <a:gd name="connsiteX7" fmla="*/ 0 w 7323872"/>
                      <a:gd name="connsiteY7" fmla="*/ 3465732 h 3849616"/>
                      <a:gd name="connsiteX8" fmla="*/ 0 w 7323872"/>
                      <a:gd name="connsiteY8" fmla="*/ 383884 h 384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3872" h="3849616" fill="none" extrusionOk="0">
                        <a:moveTo>
                          <a:pt x="0" y="383884"/>
                        </a:moveTo>
                        <a:cubicBezTo>
                          <a:pt x="581" y="187593"/>
                          <a:pt x="183372" y="19303"/>
                          <a:pt x="383884" y="0"/>
                        </a:cubicBezTo>
                        <a:cubicBezTo>
                          <a:pt x="1798782" y="72427"/>
                          <a:pt x="5573731" y="61419"/>
                          <a:pt x="6939988" y="0"/>
                        </a:cubicBezTo>
                        <a:cubicBezTo>
                          <a:pt x="7148666" y="-22961"/>
                          <a:pt x="7314723" y="169104"/>
                          <a:pt x="7323872" y="383884"/>
                        </a:cubicBezTo>
                        <a:cubicBezTo>
                          <a:pt x="7424748" y="1887833"/>
                          <a:pt x="7216559" y="3005199"/>
                          <a:pt x="7323872" y="3465732"/>
                        </a:cubicBezTo>
                        <a:cubicBezTo>
                          <a:pt x="7328233" y="3655611"/>
                          <a:pt x="7146524" y="3843477"/>
                          <a:pt x="6939988" y="3849616"/>
                        </a:cubicBezTo>
                        <a:cubicBezTo>
                          <a:pt x="5175172" y="3879443"/>
                          <a:pt x="3325466" y="3770310"/>
                          <a:pt x="383884" y="3849616"/>
                        </a:cubicBezTo>
                        <a:cubicBezTo>
                          <a:pt x="202865" y="3846112"/>
                          <a:pt x="-15305" y="3680771"/>
                          <a:pt x="0" y="3465732"/>
                        </a:cubicBezTo>
                        <a:cubicBezTo>
                          <a:pt x="50037" y="2259141"/>
                          <a:pt x="770" y="1008456"/>
                          <a:pt x="0" y="383884"/>
                        </a:cubicBezTo>
                        <a:close/>
                      </a:path>
                      <a:path w="7323872" h="3849616" stroke="0" extrusionOk="0">
                        <a:moveTo>
                          <a:pt x="0" y="383884"/>
                        </a:moveTo>
                        <a:cubicBezTo>
                          <a:pt x="22516" y="178008"/>
                          <a:pt x="178868" y="14578"/>
                          <a:pt x="383884" y="0"/>
                        </a:cubicBezTo>
                        <a:cubicBezTo>
                          <a:pt x="2679456" y="123000"/>
                          <a:pt x="5509205" y="-96860"/>
                          <a:pt x="6939988" y="0"/>
                        </a:cubicBezTo>
                        <a:cubicBezTo>
                          <a:pt x="7138390" y="-10374"/>
                          <a:pt x="7342260" y="134800"/>
                          <a:pt x="7323872" y="383884"/>
                        </a:cubicBezTo>
                        <a:cubicBezTo>
                          <a:pt x="7327045" y="965394"/>
                          <a:pt x="7418139" y="2847014"/>
                          <a:pt x="7323872" y="3465732"/>
                        </a:cubicBezTo>
                        <a:cubicBezTo>
                          <a:pt x="7285572" y="3691621"/>
                          <a:pt x="7118246" y="3844092"/>
                          <a:pt x="6939988" y="3849616"/>
                        </a:cubicBezTo>
                        <a:cubicBezTo>
                          <a:pt x="5056910" y="3688909"/>
                          <a:pt x="2528925" y="3889283"/>
                          <a:pt x="383884" y="3849616"/>
                        </a:cubicBezTo>
                        <a:cubicBezTo>
                          <a:pt x="133052" y="3841776"/>
                          <a:pt x="-35992" y="3661439"/>
                          <a:pt x="0" y="3465732"/>
                        </a:cubicBezTo>
                        <a:cubicBezTo>
                          <a:pt x="32216" y="2371989"/>
                          <a:pt x="57206" y="1135236"/>
                          <a:pt x="0" y="38388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dirty="0">
              <a:solidFill>
                <a:prstClr val="white"/>
              </a:solidFill>
              <a:latin typeface="等线" panose="020F0502020204030204"/>
              <a:sym typeface="Arial"/>
            </a:endParaRPr>
          </a:p>
        </p:txBody>
      </p:sp>
      <p:pic>
        <p:nvPicPr>
          <p:cNvPr id="4" name="Hình ảnh 3" descr="Ảnh có chứa đồ chơi, búp bê&#10;&#10;Mô tả được tạo tự động">
            <a:extLst>
              <a:ext uri="{FF2B5EF4-FFF2-40B4-BE49-F238E27FC236}">
                <a16:creationId xmlns:a16="http://schemas.microsoft.com/office/drawing/2014/main" id="{16227146-09EA-9A40-1E25-0B87E6ABA57F}"/>
              </a:ext>
            </a:extLst>
          </p:cNvPr>
          <p:cNvPicPr>
            <a:picLocks noChangeAspect="1"/>
          </p:cNvPicPr>
          <p:nvPr/>
        </p:nvPicPr>
        <p:blipFill>
          <a:blip r:embed="rId3"/>
          <a:stretch>
            <a:fillRect/>
          </a:stretch>
        </p:blipFill>
        <p:spPr>
          <a:xfrm>
            <a:off x="7433733" y="3449182"/>
            <a:ext cx="4605867" cy="3408817"/>
          </a:xfrm>
          <a:prstGeom prst="rect">
            <a:avLst/>
          </a:prstGeom>
        </p:spPr>
      </p:pic>
      <p:pic>
        <p:nvPicPr>
          <p:cNvPr id="5" name="Picture 4">
            <a:extLst>
              <a:ext uri="{FF2B5EF4-FFF2-40B4-BE49-F238E27FC236}">
                <a16:creationId xmlns:a16="http://schemas.microsoft.com/office/drawing/2014/main" id="{F1D5FBDD-20B5-05CC-C7D0-01A17352568D}"/>
              </a:ext>
            </a:extLst>
          </p:cNvPr>
          <p:cNvPicPr>
            <a:picLocks noChangeAspect="1"/>
          </p:cNvPicPr>
          <p:nvPr/>
        </p:nvPicPr>
        <p:blipFill>
          <a:blip r:embed="rId4"/>
          <a:stretch>
            <a:fillRect/>
          </a:stretch>
        </p:blipFill>
        <p:spPr>
          <a:xfrm>
            <a:off x="753564" y="927464"/>
            <a:ext cx="7108552" cy="3316511"/>
          </a:xfrm>
          <a:prstGeom prst="rect">
            <a:avLst/>
          </a:prstGeom>
        </p:spPr>
      </p:pic>
    </p:spTree>
    <p:extLst>
      <p:ext uri="{BB962C8B-B14F-4D97-AF65-F5344CB8AC3E}">
        <p14:creationId xmlns:p14="http://schemas.microsoft.com/office/powerpoint/2010/main" val="810189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CD6668D-F837-4866-9183-AF93ED7391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5" name="Rectangle: Rounded Corners 4">
            <a:extLst>
              <a:ext uri="{FF2B5EF4-FFF2-40B4-BE49-F238E27FC236}">
                <a16:creationId xmlns:a16="http://schemas.microsoft.com/office/drawing/2014/main" id="{E8B2BAC9-7103-49C5-8B6F-97B6B223219A}"/>
              </a:ext>
            </a:extLst>
          </p:cNvPr>
          <p:cNvSpPr/>
          <p:nvPr/>
        </p:nvSpPr>
        <p:spPr>
          <a:xfrm>
            <a:off x="412002" y="419100"/>
            <a:ext cx="11335497" cy="5943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7" name="图片 38">
            <a:extLst>
              <a:ext uri="{FF2B5EF4-FFF2-40B4-BE49-F238E27FC236}">
                <a16:creationId xmlns:a16="http://schemas.microsoft.com/office/drawing/2014/main" id="{8C77FC92-37C5-4643-8B59-7C474A1476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73600">
            <a:off x="10334037" y="25042"/>
            <a:ext cx="1621841" cy="1621841"/>
          </a:xfrm>
          <a:prstGeom prst="rect">
            <a:avLst/>
          </a:prstGeom>
        </p:spPr>
      </p:pic>
      <p:pic>
        <p:nvPicPr>
          <p:cNvPr id="8" name="图片 39">
            <a:extLst>
              <a:ext uri="{FF2B5EF4-FFF2-40B4-BE49-F238E27FC236}">
                <a16:creationId xmlns:a16="http://schemas.microsoft.com/office/drawing/2014/main" id="{BA90DFEF-03C7-432B-BF51-7648D10E6F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92371" y="2581437"/>
            <a:ext cx="1316394" cy="1316394"/>
          </a:xfrm>
          <a:prstGeom prst="rect">
            <a:avLst/>
          </a:prstGeom>
        </p:spPr>
      </p:pic>
      <p:pic>
        <p:nvPicPr>
          <p:cNvPr id="9" name="图片 40">
            <a:extLst>
              <a:ext uri="{FF2B5EF4-FFF2-40B4-BE49-F238E27FC236}">
                <a16:creationId xmlns:a16="http://schemas.microsoft.com/office/drawing/2014/main" id="{B2B6F7BF-14AE-496B-8C0C-C5DA48CF7F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1554" y="1491787"/>
            <a:ext cx="958029" cy="958029"/>
          </a:xfrm>
          <a:prstGeom prst="rect">
            <a:avLst/>
          </a:prstGeom>
        </p:spPr>
      </p:pic>
      <p:sp>
        <p:nvSpPr>
          <p:cNvPr id="12" name="TextBox 11">
            <a:extLst>
              <a:ext uri="{FF2B5EF4-FFF2-40B4-BE49-F238E27FC236}">
                <a16:creationId xmlns:a16="http://schemas.microsoft.com/office/drawing/2014/main" id="{5745CD6D-8C2B-473E-B984-E6F771C98436}"/>
              </a:ext>
            </a:extLst>
          </p:cNvPr>
          <p:cNvSpPr txBox="1"/>
          <p:nvPr/>
        </p:nvSpPr>
        <p:spPr>
          <a:xfrm>
            <a:off x="1668114" y="1096479"/>
            <a:ext cx="9248732" cy="1754326"/>
          </a:xfrm>
          <a:prstGeom prst="rect">
            <a:avLst/>
          </a:prstGeom>
          <a:noFill/>
        </p:spPr>
        <p:txBody>
          <a:bodyPr wrap="square">
            <a:spAutoFit/>
          </a:bodyPr>
          <a:lstStyle/>
          <a:p>
            <a:pPr lvl="0"/>
            <a:r>
              <a:rPr lang="en-US" sz="3600" b="1" dirty="0">
                <a:solidFill>
                  <a:srgbClr val="0070C0"/>
                </a:solidFill>
                <a:latin typeface="Calibri" panose="020F0502020204030204" pitchFamily="34" charset="0"/>
                <a:cs typeface="Calibri" panose="020F0502020204030204" pitchFamily="34" charset="0"/>
              </a:rPr>
              <a:t>2. Đ</a:t>
            </a:r>
            <a:r>
              <a:rPr lang="vi-VN" sz="3600" b="1" dirty="0">
                <a:solidFill>
                  <a:srgbClr val="0070C0"/>
                </a:solidFill>
                <a:latin typeface="Calibri" panose="020F0502020204030204" pitchFamily="34" charset="0"/>
                <a:cs typeface="Calibri" panose="020F0502020204030204" pitchFamily="34" charset="0"/>
              </a:rPr>
              <a:t>ọc thuộc lòng khổ thơ còn lại và trả lời câu hỏi: Theo em ở khổ thơ cuối, tác giả muốn nói điều gì?</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id="{7A67F985-116C-4A4D-8226-B2EF1705BBA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0897" y="-76200"/>
            <a:ext cx="2444708" cy="2450804"/>
          </a:xfrm>
          <a:prstGeom prst="rect">
            <a:avLst/>
          </a:prstGeom>
        </p:spPr>
      </p:pic>
      <p:pic>
        <p:nvPicPr>
          <p:cNvPr id="16" name="Picture 4" descr="卡通箭頭繪製箭頭箭頭創意箭頭矢量和png | How to draw hands, Hand drawn arrows, Arrow drawing">
            <a:hlinkClick r:id="rId8" action="ppaction://hlinksldjump"/>
            <a:extLst>
              <a:ext uri="{FF2B5EF4-FFF2-40B4-BE49-F238E27FC236}">
                <a16:creationId xmlns:a16="http://schemas.microsoft.com/office/drawing/2014/main" id="{F7445915-B2D8-4B0B-9458-2AA52C90367B}"/>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1250" b="73125" l="15156" r="72500">
                        <a14:foregroundMark x1="27344" y1="42031" x2="38750" y2="42969"/>
                      </a14:backgroundRemoval>
                    </a14:imgEffect>
                  </a14:imgLayer>
                </a14:imgProps>
              </a:ext>
              <a:ext uri="{28A0092B-C50C-407E-A947-70E740481C1C}">
                <a14:useLocalDpi xmlns:a14="http://schemas.microsoft.com/office/drawing/2010/main" val="0"/>
              </a:ext>
            </a:extLst>
          </a:blip>
          <a:srcRect/>
          <a:stretch>
            <a:fillRect/>
          </a:stretch>
        </p:blipFill>
        <p:spPr bwMode="auto">
          <a:xfrm rot="173295" flipH="1">
            <a:off x="-385670" y="5212654"/>
            <a:ext cx="2102146" cy="210214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6EA121D3-125E-E871-A5BA-64D06D433DD7}"/>
              </a:ext>
            </a:extLst>
          </p:cNvPr>
          <p:cNvSpPr/>
          <p:nvPr/>
        </p:nvSpPr>
        <p:spPr>
          <a:xfrm>
            <a:off x="2305050" y="3676649"/>
            <a:ext cx="8401050" cy="193357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solidFill>
                  <a:srgbClr val="D22C6F"/>
                </a:solidFill>
                <a:latin typeface="Cambay"/>
              </a:rPr>
              <a:t>Ở khổ thơ cuối, tác giả muốn nói đến ý nghĩa của lễ hội chùa Hương: Đến chùa Hương là để thăm cảnh đẹp đất nước và cảm nhận tình yêu thương của mọi người dành cho nhau</a:t>
            </a:r>
            <a:endParaRPr lang="en-US" sz="2800" b="1" dirty="0">
              <a:solidFill>
                <a:srgbClr val="D22C6F"/>
              </a:solidFill>
              <a:latin typeface="Cambay"/>
            </a:endParaRPr>
          </a:p>
        </p:txBody>
      </p:sp>
      <p:pic>
        <p:nvPicPr>
          <p:cNvPr id="3" name="图片 40">
            <a:extLst>
              <a:ext uri="{FF2B5EF4-FFF2-40B4-BE49-F238E27FC236}">
                <a16:creationId xmlns:a16="http://schemas.microsoft.com/office/drawing/2014/main" id="{F74B7714-439F-64AD-0AD6-C0563440A12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03159" y="3695701"/>
            <a:ext cx="1383376" cy="1383376"/>
          </a:xfrm>
          <a:prstGeom prst="rect">
            <a:avLst/>
          </a:prstGeom>
        </p:spPr>
      </p:pic>
    </p:spTree>
    <p:extLst>
      <p:ext uri="{BB962C8B-B14F-4D97-AF65-F5344CB8AC3E}">
        <p14:creationId xmlns:p14="http://schemas.microsoft.com/office/powerpoint/2010/main" val="1736152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7" presetID="42"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CD6668D-F837-4866-9183-AF93ED7391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5" name="Rectangle: Rounded Corners 4">
            <a:extLst>
              <a:ext uri="{FF2B5EF4-FFF2-40B4-BE49-F238E27FC236}">
                <a16:creationId xmlns:a16="http://schemas.microsoft.com/office/drawing/2014/main" id="{E8B2BAC9-7103-49C5-8B6F-97B6B223219A}"/>
              </a:ext>
            </a:extLst>
          </p:cNvPr>
          <p:cNvSpPr/>
          <p:nvPr/>
        </p:nvSpPr>
        <p:spPr>
          <a:xfrm>
            <a:off x="412002" y="419100"/>
            <a:ext cx="11335497" cy="5943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7" name="图片 38">
            <a:extLst>
              <a:ext uri="{FF2B5EF4-FFF2-40B4-BE49-F238E27FC236}">
                <a16:creationId xmlns:a16="http://schemas.microsoft.com/office/drawing/2014/main" id="{8C77FC92-37C5-4643-8B59-7C474A1476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73600">
            <a:off x="10334037" y="25042"/>
            <a:ext cx="1621841" cy="1621841"/>
          </a:xfrm>
          <a:prstGeom prst="rect">
            <a:avLst/>
          </a:prstGeom>
        </p:spPr>
      </p:pic>
      <p:pic>
        <p:nvPicPr>
          <p:cNvPr id="8" name="图片 39">
            <a:extLst>
              <a:ext uri="{FF2B5EF4-FFF2-40B4-BE49-F238E27FC236}">
                <a16:creationId xmlns:a16="http://schemas.microsoft.com/office/drawing/2014/main" id="{BA90DFEF-03C7-432B-BF51-7648D10E6F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92371" y="2581437"/>
            <a:ext cx="1316394" cy="1316394"/>
          </a:xfrm>
          <a:prstGeom prst="rect">
            <a:avLst/>
          </a:prstGeom>
        </p:spPr>
      </p:pic>
      <p:pic>
        <p:nvPicPr>
          <p:cNvPr id="9" name="图片 40">
            <a:extLst>
              <a:ext uri="{FF2B5EF4-FFF2-40B4-BE49-F238E27FC236}">
                <a16:creationId xmlns:a16="http://schemas.microsoft.com/office/drawing/2014/main" id="{B2B6F7BF-14AE-496B-8C0C-C5DA48CF7F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1554" y="1491787"/>
            <a:ext cx="958029" cy="958029"/>
          </a:xfrm>
          <a:prstGeom prst="rect">
            <a:avLst/>
          </a:prstGeom>
        </p:spPr>
      </p:pic>
      <p:sp>
        <p:nvSpPr>
          <p:cNvPr id="12" name="TextBox 11">
            <a:extLst>
              <a:ext uri="{FF2B5EF4-FFF2-40B4-BE49-F238E27FC236}">
                <a16:creationId xmlns:a16="http://schemas.microsoft.com/office/drawing/2014/main" id="{5745CD6D-8C2B-473E-B984-E6F771C98436}"/>
              </a:ext>
            </a:extLst>
          </p:cNvPr>
          <p:cNvSpPr txBox="1"/>
          <p:nvPr/>
        </p:nvSpPr>
        <p:spPr>
          <a:xfrm>
            <a:off x="1228275" y="853523"/>
            <a:ext cx="1030046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Nêu</a:t>
            </a:r>
            <a:r>
              <a:rPr kumimoji="0" lang="en-US" sz="3600" b="1" i="0"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lại</a:t>
            </a:r>
            <a:r>
              <a:rPr kumimoji="0" lang="en-US" sz="3600" b="1" i="0"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nội</a:t>
            </a:r>
            <a:r>
              <a:rPr kumimoji="0" lang="en-US" sz="3600" b="1" i="0"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dung </a:t>
            </a:r>
            <a:r>
              <a:rPr kumimoji="0" lang="en-US" sz="3600" b="1" i="0"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bài</a:t>
            </a:r>
            <a:r>
              <a:rPr kumimoji="0" lang="en-US" sz="3600" b="1" i="0"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Đi</a:t>
            </a:r>
            <a:r>
              <a:rPr kumimoji="0" lang="en-US" sz="3600" b="1" i="0"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hội</a:t>
            </a:r>
            <a:r>
              <a:rPr kumimoji="0" lang="en-US" sz="3600" b="1" i="0"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chùa</a:t>
            </a:r>
            <a:r>
              <a:rPr kumimoji="0" lang="en-US" sz="3600" b="1" i="0"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Hương</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16" name="Picture 15">
            <a:extLst>
              <a:ext uri="{FF2B5EF4-FFF2-40B4-BE49-F238E27FC236}">
                <a16:creationId xmlns:a16="http://schemas.microsoft.com/office/drawing/2014/main" id="{6C357BBF-01E9-4EBF-BBF7-2322D03134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0927" y="-544206"/>
            <a:ext cx="3371380" cy="3377477"/>
          </a:xfrm>
          <a:prstGeom prst="rect">
            <a:avLst/>
          </a:prstGeom>
        </p:spPr>
      </p:pic>
      <p:pic>
        <p:nvPicPr>
          <p:cNvPr id="17" name="Picture 4" descr="卡通箭頭繪製箭頭箭頭創意箭頭矢量和png | How to draw hands, Hand drawn arrows, Arrow drawing">
            <a:hlinkClick r:id="rId8" action="ppaction://hlinksldjump"/>
            <a:extLst>
              <a:ext uri="{FF2B5EF4-FFF2-40B4-BE49-F238E27FC236}">
                <a16:creationId xmlns:a16="http://schemas.microsoft.com/office/drawing/2014/main" id="{14110BEF-77C0-418C-A1A8-9ADDA660CDF8}"/>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1250" b="73125" l="15156" r="72500">
                        <a14:foregroundMark x1="27344" y1="42031" x2="38750" y2="42969"/>
                      </a14:backgroundRemoval>
                    </a14:imgEffect>
                  </a14:imgLayer>
                </a14:imgProps>
              </a:ext>
              <a:ext uri="{28A0092B-C50C-407E-A947-70E740481C1C}">
                <a14:useLocalDpi xmlns:a14="http://schemas.microsoft.com/office/drawing/2010/main" val="0"/>
              </a:ext>
            </a:extLst>
          </a:blip>
          <a:srcRect/>
          <a:stretch>
            <a:fillRect/>
          </a:stretch>
        </p:blipFill>
        <p:spPr bwMode="auto">
          <a:xfrm rot="173295" flipH="1">
            <a:off x="-385670" y="5212654"/>
            <a:ext cx="2102146" cy="210214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1DF1AC43-9AF9-7BB8-0F83-F9E56069693E}"/>
              </a:ext>
            </a:extLst>
          </p:cNvPr>
          <p:cNvSpPr/>
          <p:nvPr/>
        </p:nvSpPr>
        <p:spPr>
          <a:xfrm>
            <a:off x="2028825" y="2447924"/>
            <a:ext cx="8401050" cy="193357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dirty="0">
                <a:solidFill>
                  <a:srgbClr val="D22C6F"/>
                </a:solidFill>
                <a:latin typeface="Cambay"/>
              </a:rPr>
              <a:t>Bài thơ ca ngợi lễ hội chùa Hương, cảnh đẹp chùa Hương và thể hiện tình cảm của người dân đối với quê hương đất nước.</a:t>
            </a:r>
          </a:p>
        </p:txBody>
      </p:sp>
      <p:pic>
        <p:nvPicPr>
          <p:cNvPr id="3" name="图片 40">
            <a:extLst>
              <a:ext uri="{FF2B5EF4-FFF2-40B4-BE49-F238E27FC236}">
                <a16:creationId xmlns:a16="http://schemas.microsoft.com/office/drawing/2014/main" id="{CBCAEDF7-9261-1A76-987A-42A0B865F54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6934" y="2466976"/>
            <a:ext cx="1383376" cy="1383376"/>
          </a:xfrm>
          <a:prstGeom prst="rect">
            <a:avLst/>
          </a:prstGeom>
        </p:spPr>
      </p:pic>
    </p:spTree>
    <p:extLst>
      <p:ext uri="{BB962C8B-B14F-4D97-AF65-F5344CB8AC3E}">
        <p14:creationId xmlns:p14="http://schemas.microsoft.com/office/powerpoint/2010/main" val="17099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7" presetID="42"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9AA8EA79-A9A5-DA5D-AE31-BB3228627C9B}"/>
              </a:ext>
            </a:extLst>
          </p:cNvPr>
          <p:cNvSpPr/>
          <p:nvPr/>
        </p:nvSpPr>
        <p:spPr>
          <a:xfrm>
            <a:off x="1465006" y="703345"/>
            <a:ext cx="9536342" cy="4941101"/>
          </a:xfrm>
          <a:custGeom>
            <a:avLst/>
            <a:gdLst>
              <a:gd name="connsiteX0" fmla="*/ 0 w 9536342"/>
              <a:gd name="connsiteY0" fmla="*/ 492726 h 4941101"/>
              <a:gd name="connsiteX1" fmla="*/ 465370 w 9536342"/>
              <a:gd name="connsiteY1" fmla="*/ 0 h 4941101"/>
              <a:gd name="connsiteX2" fmla="*/ 9070971 w 9536342"/>
              <a:gd name="connsiteY2" fmla="*/ 0 h 4941101"/>
              <a:gd name="connsiteX3" fmla="*/ 9536342 w 9536342"/>
              <a:gd name="connsiteY3" fmla="*/ 492726 h 4941101"/>
              <a:gd name="connsiteX4" fmla="*/ 9536342 w 9536342"/>
              <a:gd name="connsiteY4" fmla="*/ 4448374 h 4941101"/>
              <a:gd name="connsiteX5" fmla="*/ 9070971 w 9536342"/>
              <a:gd name="connsiteY5" fmla="*/ 4941101 h 4941101"/>
              <a:gd name="connsiteX6" fmla="*/ 465370 w 9536342"/>
              <a:gd name="connsiteY6" fmla="*/ 4941101 h 4941101"/>
              <a:gd name="connsiteX7" fmla="*/ 0 w 9536342"/>
              <a:gd name="connsiteY7" fmla="*/ 4448374 h 4941101"/>
              <a:gd name="connsiteX8" fmla="*/ 0 w 9536342"/>
              <a:gd name="connsiteY8" fmla="*/ 492726 h 4941101"/>
              <a:gd name="connsiteX0" fmla="*/ 0 w 9536342"/>
              <a:gd name="connsiteY0" fmla="*/ 492726 h 4941101"/>
              <a:gd name="connsiteX1" fmla="*/ 465370 w 9536342"/>
              <a:gd name="connsiteY1" fmla="*/ 0 h 4941101"/>
              <a:gd name="connsiteX2" fmla="*/ 9070971 w 9536342"/>
              <a:gd name="connsiteY2" fmla="*/ 0 h 4941101"/>
              <a:gd name="connsiteX3" fmla="*/ 9536342 w 9536342"/>
              <a:gd name="connsiteY3" fmla="*/ 492726 h 4941101"/>
              <a:gd name="connsiteX4" fmla="*/ 9536342 w 9536342"/>
              <a:gd name="connsiteY4" fmla="*/ 4448374 h 4941101"/>
              <a:gd name="connsiteX5" fmla="*/ 9070971 w 9536342"/>
              <a:gd name="connsiteY5" fmla="*/ 4941101 h 4941101"/>
              <a:gd name="connsiteX6" fmla="*/ 465370 w 9536342"/>
              <a:gd name="connsiteY6" fmla="*/ 4941101 h 4941101"/>
              <a:gd name="connsiteX7" fmla="*/ 0 w 9536342"/>
              <a:gd name="connsiteY7" fmla="*/ 4448374 h 4941101"/>
              <a:gd name="connsiteX8" fmla="*/ 0 w 9536342"/>
              <a:gd name="connsiteY8" fmla="*/ 492726 h 4941101"/>
              <a:gd name="connsiteX0" fmla="*/ 0 w 9536342"/>
              <a:gd name="connsiteY0" fmla="*/ 492726 h 4941101"/>
              <a:gd name="connsiteX1" fmla="*/ 465370 w 9536342"/>
              <a:gd name="connsiteY1" fmla="*/ 0 h 4941101"/>
              <a:gd name="connsiteX2" fmla="*/ 9070971 w 9536342"/>
              <a:gd name="connsiteY2" fmla="*/ 0 h 4941101"/>
              <a:gd name="connsiteX3" fmla="*/ 9536342 w 9536342"/>
              <a:gd name="connsiteY3" fmla="*/ 492726 h 4941101"/>
              <a:gd name="connsiteX4" fmla="*/ 9536342 w 9536342"/>
              <a:gd name="connsiteY4" fmla="*/ 4448374 h 4941101"/>
              <a:gd name="connsiteX5" fmla="*/ 9070971 w 9536342"/>
              <a:gd name="connsiteY5" fmla="*/ 4941101 h 4941101"/>
              <a:gd name="connsiteX6" fmla="*/ 465370 w 9536342"/>
              <a:gd name="connsiteY6" fmla="*/ 4941101 h 4941101"/>
              <a:gd name="connsiteX7" fmla="*/ 0 w 9536342"/>
              <a:gd name="connsiteY7" fmla="*/ 4448374 h 4941101"/>
              <a:gd name="connsiteX8" fmla="*/ 0 w 9536342"/>
              <a:gd name="connsiteY8" fmla="*/ 492726 h 494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36342" h="4941101" fill="none" extrusionOk="0">
                <a:moveTo>
                  <a:pt x="0" y="492726"/>
                </a:moveTo>
                <a:cubicBezTo>
                  <a:pt x="2919" y="299934"/>
                  <a:pt x="252617" y="76600"/>
                  <a:pt x="465370" y="0"/>
                </a:cubicBezTo>
                <a:cubicBezTo>
                  <a:pt x="3501845" y="118581"/>
                  <a:pt x="5995632" y="562593"/>
                  <a:pt x="9070971" y="0"/>
                </a:cubicBezTo>
                <a:cubicBezTo>
                  <a:pt x="9313175" y="-103745"/>
                  <a:pt x="9452115" y="194411"/>
                  <a:pt x="9536342" y="492726"/>
                </a:cubicBezTo>
                <a:cubicBezTo>
                  <a:pt x="9774894" y="1809977"/>
                  <a:pt x="9330164" y="3964898"/>
                  <a:pt x="9536342" y="4448374"/>
                </a:cubicBezTo>
                <a:cubicBezTo>
                  <a:pt x="9552360" y="4636884"/>
                  <a:pt x="9253711" y="4856010"/>
                  <a:pt x="9070971" y="4941101"/>
                </a:cubicBezTo>
                <a:cubicBezTo>
                  <a:pt x="6634016" y="5143074"/>
                  <a:pt x="4369782" y="5388605"/>
                  <a:pt x="465370" y="4941101"/>
                </a:cubicBezTo>
                <a:cubicBezTo>
                  <a:pt x="301567" y="4930331"/>
                  <a:pt x="-39625" y="4728452"/>
                  <a:pt x="0" y="4448374"/>
                </a:cubicBezTo>
                <a:cubicBezTo>
                  <a:pt x="93927" y="2838569"/>
                  <a:pt x="-46486" y="2233707"/>
                  <a:pt x="0" y="492726"/>
                </a:cubicBezTo>
                <a:close/>
              </a:path>
              <a:path w="9536342" h="4941101" stroke="0" extrusionOk="0">
                <a:moveTo>
                  <a:pt x="0" y="492726"/>
                </a:moveTo>
                <a:cubicBezTo>
                  <a:pt x="26207" y="261971"/>
                  <a:pt x="209788" y="-17982"/>
                  <a:pt x="465370" y="0"/>
                </a:cubicBezTo>
                <a:cubicBezTo>
                  <a:pt x="1587256" y="16066"/>
                  <a:pt x="8310633" y="164918"/>
                  <a:pt x="9070971" y="0"/>
                </a:cubicBezTo>
                <a:cubicBezTo>
                  <a:pt x="9259664" y="-10145"/>
                  <a:pt x="9629677" y="197428"/>
                  <a:pt x="9536342" y="492726"/>
                </a:cubicBezTo>
                <a:cubicBezTo>
                  <a:pt x="9587306" y="2221642"/>
                  <a:pt x="9790807" y="3977476"/>
                  <a:pt x="9536342" y="4448374"/>
                </a:cubicBezTo>
                <a:cubicBezTo>
                  <a:pt x="9541932" y="4682771"/>
                  <a:pt x="9251811" y="4915479"/>
                  <a:pt x="9070971" y="4941101"/>
                </a:cubicBezTo>
                <a:cubicBezTo>
                  <a:pt x="7184937" y="4202321"/>
                  <a:pt x="3491505" y="5282689"/>
                  <a:pt x="465370" y="4941101"/>
                </a:cubicBezTo>
                <a:cubicBezTo>
                  <a:pt x="195641" y="4992336"/>
                  <a:pt x="-51853" y="4647196"/>
                  <a:pt x="0" y="4448374"/>
                </a:cubicBezTo>
                <a:cubicBezTo>
                  <a:pt x="47440" y="3802635"/>
                  <a:pt x="73261" y="892948"/>
                  <a:pt x="0" y="492726"/>
                </a:cubicBezTo>
                <a:close/>
              </a:path>
              <a:path w="9536342" h="4941101" fill="none" stroke="0" extrusionOk="0">
                <a:moveTo>
                  <a:pt x="0" y="492726"/>
                </a:moveTo>
                <a:cubicBezTo>
                  <a:pt x="70249" y="218388"/>
                  <a:pt x="277620" y="48479"/>
                  <a:pt x="465370" y="0"/>
                </a:cubicBezTo>
                <a:cubicBezTo>
                  <a:pt x="4172163" y="345149"/>
                  <a:pt x="5584536" y="270711"/>
                  <a:pt x="9070971" y="0"/>
                </a:cubicBezTo>
                <a:cubicBezTo>
                  <a:pt x="9287985" y="-68625"/>
                  <a:pt x="9512000" y="166971"/>
                  <a:pt x="9536342" y="492726"/>
                </a:cubicBezTo>
                <a:cubicBezTo>
                  <a:pt x="9670873" y="1733882"/>
                  <a:pt x="9486568" y="3847114"/>
                  <a:pt x="9536342" y="4448374"/>
                </a:cubicBezTo>
                <a:cubicBezTo>
                  <a:pt x="9551225" y="4682060"/>
                  <a:pt x="9271268" y="4896900"/>
                  <a:pt x="9070971" y="4941101"/>
                </a:cubicBezTo>
                <a:cubicBezTo>
                  <a:pt x="6375756" y="4578629"/>
                  <a:pt x="4175131" y="4875478"/>
                  <a:pt x="465370" y="4941101"/>
                </a:cubicBezTo>
                <a:cubicBezTo>
                  <a:pt x="196600" y="4908985"/>
                  <a:pt x="-34317" y="4690263"/>
                  <a:pt x="0" y="4448374"/>
                </a:cubicBezTo>
                <a:cubicBezTo>
                  <a:pt x="-23094" y="2937062"/>
                  <a:pt x="-58940" y="2345074"/>
                  <a:pt x="0" y="492726"/>
                </a:cubicBezTo>
                <a:close/>
              </a:path>
              <a:path w="9536342" h="4941101" fill="none" stroke="0" extrusionOk="0">
                <a:moveTo>
                  <a:pt x="0" y="492726"/>
                </a:moveTo>
                <a:cubicBezTo>
                  <a:pt x="12490" y="273525"/>
                  <a:pt x="262792" y="100403"/>
                  <a:pt x="465370" y="0"/>
                </a:cubicBezTo>
                <a:cubicBezTo>
                  <a:pt x="3662870" y="138040"/>
                  <a:pt x="5838487" y="496332"/>
                  <a:pt x="9070971" y="0"/>
                </a:cubicBezTo>
                <a:cubicBezTo>
                  <a:pt x="9291486" y="-90714"/>
                  <a:pt x="9459702" y="187923"/>
                  <a:pt x="9536342" y="492726"/>
                </a:cubicBezTo>
                <a:cubicBezTo>
                  <a:pt x="9704238" y="1728425"/>
                  <a:pt x="9434737" y="3858781"/>
                  <a:pt x="9536342" y="4448374"/>
                </a:cubicBezTo>
                <a:cubicBezTo>
                  <a:pt x="9549041" y="4640508"/>
                  <a:pt x="9275458" y="4885973"/>
                  <a:pt x="9070971" y="4941101"/>
                </a:cubicBezTo>
                <a:cubicBezTo>
                  <a:pt x="6210730" y="4720338"/>
                  <a:pt x="4259966" y="5161336"/>
                  <a:pt x="465370" y="4941101"/>
                </a:cubicBezTo>
                <a:cubicBezTo>
                  <a:pt x="227864" y="4927399"/>
                  <a:pt x="-66623" y="4707272"/>
                  <a:pt x="0" y="4448374"/>
                </a:cubicBezTo>
                <a:cubicBezTo>
                  <a:pt x="51001" y="2959441"/>
                  <a:pt x="-73946" y="2310941"/>
                  <a:pt x="0" y="492726"/>
                </a:cubicBezTo>
                <a:close/>
              </a:path>
            </a:pathLst>
          </a:custGeom>
          <a:solidFill>
            <a:srgbClr val="FFFFFF">
              <a:alpha val="80000"/>
            </a:srgbClr>
          </a:solidFill>
          <a:ln w="38100">
            <a:solidFill>
              <a:srgbClr val="002060"/>
            </a:solidFill>
            <a:prstDash val="dash"/>
            <a:extLst>
              <a:ext uri="{C807C97D-BFC1-408E-A445-0C87EB9F89A2}">
                <ask:lineSketchStyleProps xmlns:ask="http://schemas.microsoft.com/office/drawing/2018/sketchyshapes" sd="852854689">
                  <a:custGeom>
                    <a:avLst/>
                    <a:gdLst>
                      <a:gd name="connsiteX0" fmla="*/ 0 w 9536342"/>
                      <a:gd name="connsiteY0" fmla="*/ 492726 h 4941101"/>
                      <a:gd name="connsiteX1" fmla="*/ 465370 w 9536342"/>
                      <a:gd name="connsiteY1" fmla="*/ 0 h 4941101"/>
                      <a:gd name="connsiteX2" fmla="*/ 9070971 w 9536342"/>
                      <a:gd name="connsiteY2" fmla="*/ 0 h 4941101"/>
                      <a:gd name="connsiteX3" fmla="*/ 9536342 w 9536342"/>
                      <a:gd name="connsiteY3" fmla="*/ 492726 h 4941101"/>
                      <a:gd name="connsiteX4" fmla="*/ 9536342 w 9536342"/>
                      <a:gd name="connsiteY4" fmla="*/ 4448374 h 4941101"/>
                      <a:gd name="connsiteX5" fmla="*/ 9070971 w 9536342"/>
                      <a:gd name="connsiteY5" fmla="*/ 4941101 h 4941101"/>
                      <a:gd name="connsiteX6" fmla="*/ 465370 w 9536342"/>
                      <a:gd name="connsiteY6" fmla="*/ 4941101 h 4941101"/>
                      <a:gd name="connsiteX7" fmla="*/ 0 w 9536342"/>
                      <a:gd name="connsiteY7" fmla="*/ 4448374 h 4941101"/>
                      <a:gd name="connsiteX8" fmla="*/ 0 w 9536342"/>
                      <a:gd name="connsiteY8" fmla="*/ 492726 h 4941101"/>
                      <a:gd name="connsiteX0" fmla="*/ 0 w 9536342"/>
                      <a:gd name="connsiteY0" fmla="*/ 492726 h 4941101"/>
                      <a:gd name="connsiteX1" fmla="*/ 465370 w 9536342"/>
                      <a:gd name="connsiteY1" fmla="*/ 0 h 4941101"/>
                      <a:gd name="connsiteX2" fmla="*/ 9070971 w 9536342"/>
                      <a:gd name="connsiteY2" fmla="*/ 0 h 4941101"/>
                      <a:gd name="connsiteX3" fmla="*/ 9536342 w 9536342"/>
                      <a:gd name="connsiteY3" fmla="*/ 492726 h 4941101"/>
                      <a:gd name="connsiteX4" fmla="*/ 9536342 w 9536342"/>
                      <a:gd name="connsiteY4" fmla="*/ 4448374 h 4941101"/>
                      <a:gd name="connsiteX5" fmla="*/ 9070971 w 9536342"/>
                      <a:gd name="connsiteY5" fmla="*/ 4941101 h 4941101"/>
                      <a:gd name="connsiteX6" fmla="*/ 465370 w 9536342"/>
                      <a:gd name="connsiteY6" fmla="*/ 4941101 h 4941101"/>
                      <a:gd name="connsiteX7" fmla="*/ 0 w 9536342"/>
                      <a:gd name="connsiteY7" fmla="*/ 4448374 h 4941101"/>
                      <a:gd name="connsiteX8" fmla="*/ 0 w 9536342"/>
                      <a:gd name="connsiteY8" fmla="*/ 492726 h 494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36342" h="4941101" fill="none" extrusionOk="0">
                        <a:moveTo>
                          <a:pt x="0" y="492726"/>
                        </a:moveTo>
                        <a:cubicBezTo>
                          <a:pt x="1836" y="270621"/>
                          <a:pt x="246192" y="65816"/>
                          <a:pt x="465370" y="0"/>
                        </a:cubicBezTo>
                        <a:cubicBezTo>
                          <a:pt x="3623180" y="111380"/>
                          <a:pt x="5921880" y="398240"/>
                          <a:pt x="9070971" y="0"/>
                        </a:cubicBezTo>
                        <a:cubicBezTo>
                          <a:pt x="9318004" y="-70504"/>
                          <a:pt x="9455914" y="195560"/>
                          <a:pt x="9536342" y="492726"/>
                        </a:cubicBezTo>
                        <a:cubicBezTo>
                          <a:pt x="9681677" y="1747607"/>
                          <a:pt x="9354739" y="3916412"/>
                          <a:pt x="9536342" y="4448374"/>
                        </a:cubicBezTo>
                        <a:cubicBezTo>
                          <a:pt x="9551846" y="4639492"/>
                          <a:pt x="9281290" y="4886927"/>
                          <a:pt x="9070971" y="4941101"/>
                        </a:cubicBezTo>
                        <a:cubicBezTo>
                          <a:pt x="6284085" y="5018207"/>
                          <a:pt x="4348116" y="5115622"/>
                          <a:pt x="465370" y="4941101"/>
                        </a:cubicBezTo>
                        <a:cubicBezTo>
                          <a:pt x="263619" y="4934621"/>
                          <a:pt x="-25873" y="4725733"/>
                          <a:pt x="0" y="4448374"/>
                        </a:cubicBezTo>
                        <a:cubicBezTo>
                          <a:pt x="74409" y="2874906"/>
                          <a:pt x="-23762" y="2292325"/>
                          <a:pt x="0" y="492726"/>
                        </a:cubicBezTo>
                        <a:close/>
                      </a:path>
                      <a:path w="9536342" h="4941101" stroke="0" extrusionOk="0">
                        <a:moveTo>
                          <a:pt x="0" y="492726"/>
                        </a:moveTo>
                        <a:cubicBezTo>
                          <a:pt x="32423" y="247084"/>
                          <a:pt x="211896" y="3289"/>
                          <a:pt x="465370" y="0"/>
                        </a:cubicBezTo>
                        <a:cubicBezTo>
                          <a:pt x="1576876" y="131598"/>
                          <a:pt x="8210747" y="28755"/>
                          <a:pt x="9070971" y="0"/>
                        </a:cubicBezTo>
                        <a:cubicBezTo>
                          <a:pt x="9297414" y="-13953"/>
                          <a:pt x="9569373" y="184410"/>
                          <a:pt x="9536342" y="492726"/>
                        </a:cubicBezTo>
                        <a:cubicBezTo>
                          <a:pt x="9562291" y="2224654"/>
                          <a:pt x="9732483" y="3965119"/>
                          <a:pt x="9536342" y="4448374"/>
                        </a:cubicBezTo>
                        <a:cubicBezTo>
                          <a:pt x="9536505" y="4702032"/>
                          <a:pt x="9273649" y="4927573"/>
                          <a:pt x="9070971" y="4941101"/>
                        </a:cubicBezTo>
                        <a:cubicBezTo>
                          <a:pt x="7164180" y="4417295"/>
                          <a:pt x="3503716" y="5198700"/>
                          <a:pt x="465370" y="4941101"/>
                        </a:cubicBezTo>
                        <a:cubicBezTo>
                          <a:pt x="184420" y="4960018"/>
                          <a:pt x="-46564" y="4672719"/>
                          <a:pt x="0" y="4448374"/>
                        </a:cubicBezTo>
                        <a:cubicBezTo>
                          <a:pt x="44629" y="3841805"/>
                          <a:pt x="72787" y="900440"/>
                          <a:pt x="0" y="492726"/>
                        </a:cubicBezTo>
                        <a:close/>
                      </a:path>
                      <a:path w="9536342" h="4941101" fill="none" stroke="0" extrusionOk="0">
                        <a:moveTo>
                          <a:pt x="0" y="492726"/>
                        </a:moveTo>
                        <a:cubicBezTo>
                          <a:pt x="36781" y="235984"/>
                          <a:pt x="247446" y="74272"/>
                          <a:pt x="465370" y="0"/>
                        </a:cubicBezTo>
                        <a:cubicBezTo>
                          <a:pt x="4085983" y="239812"/>
                          <a:pt x="5668520" y="212926"/>
                          <a:pt x="9070971" y="0"/>
                        </a:cubicBezTo>
                        <a:cubicBezTo>
                          <a:pt x="9285878" y="-60775"/>
                          <a:pt x="9508908" y="182122"/>
                          <a:pt x="9536342" y="492726"/>
                        </a:cubicBezTo>
                        <a:cubicBezTo>
                          <a:pt x="9683144" y="1718554"/>
                          <a:pt x="9426680" y="3806388"/>
                          <a:pt x="9536342" y="4448374"/>
                        </a:cubicBezTo>
                        <a:cubicBezTo>
                          <a:pt x="9539958" y="4680218"/>
                          <a:pt x="9277060" y="4904441"/>
                          <a:pt x="9070971" y="4941101"/>
                        </a:cubicBezTo>
                        <a:cubicBezTo>
                          <a:pt x="6130957" y="4783957"/>
                          <a:pt x="4211552" y="4894645"/>
                          <a:pt x="465370" y="4941101"/>
                        </a:cubicBezTo>
                        <a:cubicBezTo>
                          <a:pt x="229224" y="4934101"/>
                          <a:pt x="-28930" y="4714152"/>
                          <a:pt x="0" y="4448374"/>
                        </a:cubicBezTo>
                        <a:cubicBezTo>
                          <a:pt x="60520" y="2905121"/>
                          <a:pt x="-49730" y="2374928"/>
                          <a:pt x="0" y="49272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dirty="0">
              <a:solidFill>
                <a:prstClr val="white"/>
              </a:solidFill>
              <a:latin typeface="等线" panose="020F0502020204030204"/>
              <a:sym typeface="Arial"/>
            </a:endParaRPr>
          </a:p>
        </p:txBody>
      </p:sp>
      <p:pic>
        <p:nvPicPr>
          <p:cNvPr id="2" name="Picture 3" descr="E:\丫头\png\小人\卡通类素材\Nipic_8062398_20130326142401079309.png">
            <a:extLst>
              <a:ext uri="{FF2B5EF4-FFF2-40B4-BE49-F238E27FC236}">
                <a16:creationId xmlns:a16="http://schemas.microsoft.com/office/drawing/2014/main" id="{D419A8F9-770C-0AF9-7A03-BB269D60B06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970" y="1915368"/>
            <a:ext cx="4396195" cy="527391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FA892F4-8F76-A815-92A7-D817F22A0E75}"/>
              </a:ext>
            </a:extLst>
          </p:cNvPr>
          <p:cNvPicPr>
            <a:picLocks noChangeAspect="1"/>
          </p:cNvPicPr>
          <p:nvPr/>
        </p:nvPicPr>
        <p:blipFill>
          <a:blip r:embed="rId5"/>
          <a:stretch>
            <a:fillRect/>
          </a:stretch>
        </p:blipFill>
        <p:spPr>
          <a:xfrm>
            <a:off x="5803246" y="1969510"/>
            <a:ext cx="2792210" cy="914479"/>
          </a:xfrm>
          <a:prstGeom prst="rect">
            <a:avLst/>
          </a:prstGeom>
        </p:spPr>
      </p:pic>
      <p:pic>
        <p:nvPicPr>
          <p:cNvPr id="16" name="Picture 15">
            <a:extLst>
              <a:ext uri="{FF2B5EF4-FFF2-40B4-BE49-F238E27FC236}">
                <a16:creationId xmlns:a16="http://schemas.microsoft.com/office/drawing/2014/main" id="{2BBDD2F7-442E-5189-4665-C23D2F10B74D}"/>
              </a:ext>
            </a:extLst>
          </p:cNvPr>
          <p:cNvPicPr>
            <a:picLocks noChangeAspect="1"/>
          </p:cNvPicPr>
          <p:nvPr/>
        </p:nvPicPr>
        <p:blipFill>
          <a:blip r:embed="rId6"/>
          <a:stretch>
            <a:fillRect/>
          </a:stretch>
        </p:blipFill>
        <p:spPr>
          <a:xfrm>
            <a:off x="3314352" y="2439326"/>
            <a:ext cx="2377646" cy="1310754"/>
          </a:xfrm>
          <a:prstGeom prst="rect">
            <a:avLst/>
          </a:prstGeom>
        </p:spPr>
      </p:pic>
      <p:sp>
        <p:nvSpPr>
          <p:cNvPr id="17" name="Google Shape;304;p20">
            <a:extLst>
              <a:ext uri="{FF2B5EF4-FFF2-40B4-BE49-F238E27FC236}">
                <a16:creationId xmlns:a16="http://schemas.microsoft.com/office/drawing/2014/main" id="{F59FD72B-3B6E-D0BD-1A45-CB2B6313BB40}"/>
              </a:ext>
            </a:extLst>
          </p:cNvPr>
          <p:cNvSpPr txBox="1">
            <a:spLocks/>
          </p:cNvSpPr>
          <p:nvPr/>
        </p:nvSpPr>
        <p:spPr>
          <a:xfrm>
            <a:off x="3387837" y="958896"/>
            <a:ext cx="6927124" cy="959132"/>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defTabSz="914377">
              <a:defRPr/>
            </a:pPr>
            <a:r>
              <a:rPr lang="en-US" sz="2800" kern="0" dirty="0" err="1">
                <a:solidFill>
                  <a:srgbClr val="002060"/>
                </a:solidFill>
                <a:latin typeface="Arial" panose="020B0604020202020204" pitchFamily="34" charset="0"/>
                <a:cs typeface="Arial" panose="020B0604020202020204" pitchFamily="34" charset="0"/>
              </a:rPr>
              <a:t>Thứ</a:t>
            </a:r>
            <a:r>
              <a:rPr lang="en-US" sz="2800" kern="0" dirty="0">
                <a:solidFill>
                  <a:srgbClr val="002060"/>
                </a:solidFill>
                <a:latin typeface="Arial" panose="020B0604020202020204" pitchFamily="34" charset="0"/>
                <a:cs typeface="Arial" panose="020B0604020202020204" pitchFamily="34" charset="0"/>
              </a:rPr>
              <a:t> … </a:t>
            </a:r>
            <a:r>
              <a:rPr lang="en-US" sz="2800" kern="0" dirty="0" err="1">
                <a:solidFill>
                  <a:srgbClr val="002060"/>
                </a:solidFill>
                <a:latin typeface="Arial" panose="020B0604020202020204" pitchFamily="34" charset="0"/>
                <a:cs typeface="Arial" panose="020B0604020202020204" pitchFamily="34" charset="0"/>
              </a:rPr>
              <a:t>ngày</a:t>
            </a:r>
            <a:r>
              <a:rPr lang="en-US" sz="2800" kern="0" dirty="0">
                <a:solidFill>
                  <a:srgbClr val="002060"/>
                </a:solidFill>
                <a:latin typeface="Arial" panose="020B0604020202020204" pitchFamily="34" charset="0"/>
                <a:cs typeface="Arial" panose="020B0604020202020204" pitchFamily="34" charset="0"/>
              </a:rPr>
              <a:t> … </a:t>
            </a:r>
            <a:r>
              <a:rPr lang="en-US" sz="2800" kern="0" dirty="0" err="1">
                <a:solidFill>
                  <a:srgbClr val="002060"/>
                </a:solidFill>
                <a:latin typeface="Arial" panose="020B0604020202020204" pitchFamily="34" charset="0"/>
                <a:cs typeface="Arial" panose="020B0604020202020204" pitchFamily="34" charset="0"/>
              </a:rPr>
              <a:t>tháng</a:t>
            </a:r>
            <a:r>
              <a:rPr lang="en-US" sz="2800" kern="0" dirty="0">
                <a:solidFill>
                  <a:srgbClr val="002060"/>
                </a:solidFill>
                <a:latin typeface="Arial" panose="020B0604020202020204" pitchFamily="34" charset="0"/>
                <a:cs typeface="Arial" panose="020B0604020202020204" pitchFamily="34" charset="0"/>
              </a:rPr>
              <a:t> … </a:t>
            </a:r>
            <a:r>
              <a:rPr lang="en-US" sz="2800" kern="0" dirty="0" err="1">
                <a:solidFill>
                  <a:srgbClr val="002060"/>
                </a:solidFill>
                <a:latin typeface="Arial" panose="020B0604020202020204" pitchFamily="34" charset="0"/>
                <a:cs typeface="Arial" panose="020B0604020202020204" pitchFamily="34" charset="0"/>
              </a:rPr>
              <a:t>năm</a:t>
            </a:r>
            <a:r>
              <a:rPr lang="en-US" sz="2800" kern="0" dirty="0">
                <a:solidFill>
                  <a:srgbClr val="002060"/>
                </a:solidFill>
                <a:latin typeface="Arial" panose="020B0604020202020204" pitchFamily="34" charset="0"/>
                <a:cs typeface="Arial" panose="020B0604020202020204" pitchFamily="34" charset="0"/>
              </a:rPr>
              <a:t>…</a:t>
            </a:r>
          </a:p>
        </p:txBody>
      </p:sp>
      <p:pic>
        <p:nvPicPr>
          <p:cNvPr id="20" name="Picture 19">
            <a:extLst>
              <a:ext uri="{FF2B5EF4-FFF2-40B4-BE49-F238E27FC236}">
                <a16:creationId xmlns:a16="http://schemas.microsoft.com/office/drawing/2014/main" id="{72940F87-7919-AFDA-6CB5-0FC94136166A}"/>
              </a:ext>
            </a:extLst>
          </p:cNvPr>
          <p:cNvPicPr>
            <a:picLocks noChangeAspect="1"/>
          </p:cNvPicPr>
          <p:nvPr/>
        </p:nvPicPr>
        <p:blipFill>
          <a:blip r:embed="rId7"/>
          <a:stretch>
            <a:fillRect/>
          </a:stretch>
        </p:blipFill>
        <p:spPr>
          <a:xfrm>
            <a:off x="2946303" y="3208698"/>
            <a:ext cx="8090093" cy="1926503"/>
          </a:xfrm>
          <a:prstGeom prst="rect">
            <a:avLst/>
          </a:prstGeom>
        </p:spPr>
      </p:pic>
    </p:spTree>
    <p:extLst>
      <p:ext uri="{BB962C8B-B14F-4D97-AF65-F5344CB8AC3E}">
        <p14:creationId xmlns:p14="http://schemas.microsoft.com/office/powerpoint/2010/main" val="28287908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000" fill="hold"/>
                                        <p:tgtEl>
                                          <p:spTgt spid="16"/>
                                        </p:tgtEl>
                                        <p:attrNameLst>
                                          <p:attrName>ppt_w</p:attrName>
                                        </p:attrNameLst>
                                      </p:cBhvr>
                                      <p:tavLst>
                                        <p:tav tm="0">
                                          <p:val>
                                            <p:fltVal val="0"/>
                                          </p:val>
                                        </p:tav>
                                        <p:tav tm="100000">
                                          <p:val>
                                            <p:strVal val="#ppt_w"/>
                                          </p:val>
                                        </p:tav>
                                      </p:tavLst>
                                    </p:anim>
                                    <p:anim calcmode="lin" valueType="num">
                                      <p:cBhvr>
                                        <p:cTn id="13" dur="1000" fill="hold"/>
                                        <p:tgtEl>
                                          <p:spTgt spid="16"/>
                                        </p:tgtEl>
                                        <p:attrNameLst>
                                          <p:attrName>ppt_h</p:attrName>
                                        </p:attrNameLst>
                                      </p:cBhvr>
                                      <p:tavLst>
                                        <p:tav tm="0">
                                          <p:val>
                                            <p:fltVal val="0"/>
                                          </p:val>
                                        </p:tav>
                                        <p:tav tm="100000">
                                          <p:val>
                                            <p:strVal val="#ppt_h"/>
                                          </p:val>
                                        </p:tav>
                                      </p:tavLst>
                                    </p:anim>
                                    <p:anim calcmode="lin" valueType="num">
                                      <p:cBhvr>
                                        <p:cTn id="14" dur="1000" fill="hold"/>
                                        <p:tgtEl>
                                          <p:spTgt spid="16"/>
                                        </p:tgtEl>
                                        <p:attrNameLst>
                                          <p:attrName>style.rotation</p:attrName>
                                        </p:attrNameLst>
                                      </p:cBhvr>
                                      <p:tavLst>
                                        <p:tav tm="0">
                                          <p:val>
                                            <p:fltVal val="90"/>
                                          </p:val>
                                        </p:tav>
                                        <p:tav tm="100000">
                                          <p:val>
                                            <p:fltVal val="0"/>
                                          </p:val>
                                        </p:tav>
                                      </p:tavLst>
                                    </p:anim>
                                    <p:animEffect transition="in" filter="fade">
                                      <p:cBhvr>
                                        <p:cTn id="15" dur="1000"/>
                                        <p:tgtEl>
                                          <p:spTgt spid="16"/>
                                        </p:tgtEl>
                                      </p:cBhvr>
                                    </p:animEffect>
                                  </p:childTnLst>
                                </p:cTn>
                              </p:par>
                              <p:par>
                                <p:cTn id="16" presetID="31"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1000" fill="hold"/>
                                        <p:tgtEl>
                                          <p:spTgt spid="20"/>
                                        </p:tgtEl>
                                        <p:attrNameLst>
                                          <p:attrName>ppt_w</p:attrName>
                                        </p:attrNameLst>
                                      </p:cBhvr>
                                      <p:tavLst>
                                        <p:tav tm="0">
                                          <p:val>
                                            <p:fltVal val="0"/>
                                          </p:val>
                                        </p:tav>
                                        <p:tav tm="100000">
                                          <p:val>
                                            <p:strVal val="#ppt_w"/>
                                          </p:val>
                                        </p:tav>
                                      </p:tavLst>
                                    </p:anim>
                                    <p:anim calcmode="lin" valueType="num">
                                      <p:cBhvr>
                                        <p:cTn id="19" dur="1000" fill="hold"/>
                                        <p:tgtEl>
                                          <p:spTgt spid="20"/>
                                        </p:tgtEl>
                                        <p:attrNameLst>
                                          <p:attrName>ppt_h</p:attrName>
                                        </p:attrNameLst>
                                      </p:cBhvr>
                                      <p:tavLst>
                                        <p:tav tm="0">
                                          <p:val>
                                            <p:fltVal val="0"/>
                                          </p:val>
                                        </p:tav>
                                        <p:tav tm="100000">
                                          <p:val>
                                            <p:strVal val="#ppt_h"/>
                                          </p:val>
                                        </p:tav>
                                      </p:tavLst>
                                    </p:anim>
                                    <p:anim calcmode="lin" valueType="num">
                                      <p:cBhvr>
                                        <p:cTn id="20" dur="1000" fill="hold"/>
                                        <p:tgtEl>
                                          <p:spTgt spid="20"/>
                                        </p:tgtEl>
                                        <p:attrNameLst>
                                          <p:attrName>style.rotation</p:attrName>
                                        </p:attrNameLst>
                                      </p:cBhvr>
                                      <p:tavLst>
                                        <p:tav tm="0">
                                          <p:val>
                                            <p:fltVal val="90"/>
                                          </p:val>
                                        </p:tav>
                                        <p:tav tm="100000">
                                          <p:val>
                                            <p:fltVal val="0"/>
                                          </p:val>
                                        </p:tav>
                                      </p:tavLst>
                                    </p:anim>
                                    <p:animEffect transition="in" filter="fade">
                                      <p:cBhvr>
                                        <p:cTn id="21"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
            <a:extLst>
              <a:ext uri="{FF2B5EF4-FFF2-40B4-BE49-F238E27FC236}">
                <a16:creationId xmlns:a16="http://schemas.microsoft.com/office/drawing/2014/main" id="{C0E43F34-1AF5-889A-CB68-7244B05F0822}"/>
              </a:ext>
            </a:extLst>
          </p:cNvPr>
          <p:cNvSpPr/>
          <p:nvPr/>
        </p:nvSpPr>
        <p:spPr>
          <a:xfrm>
            <a:off x="176935" y="1338177"/>
            <a:ext cx="11553263" cy="4893291"/>
          </a:xfrm>
          <a:custGeom>
            <a:avLst/>
            <a:gdLst>
              <a:gd name="connsiteX0" fmla="*/ 0 w 11553263"/>
              <a:gd name="connsiteY0" fmla="*/ 663188 h 4893291"/>
              <a:gd name="connsiteX1" fmla="*/ 663188 w 11553263"/>
              <a:gd name="connsiteY1" fmla="*/ 0 h 4893291"/>
              <a:gd name="connsiteX2" fmla="*/ 10890075 w 11553263"/>
              <a:gd name="connsiteY2" fmla="*/ 0 h 4893291"/>
              <a:gd name="connsiteX3" fmla="*/ 11553263 w 11553263"/>
              <a:gd name="connsiteY3" fmla="*/ 663188 h 4893291"/>
              <a:gd name="connsiteX4" fmla="*/ 11553263 w 11553263"/>
              <a:gd name="connsiteY4" fmla="*/ 4230103 h 4893291"/>
              <a:gd name="connsiteX5" fmla="*/ 10890075 w 11553263"/>
              <a:gd name="connsiteY5" fmla="*/ 4893291 h 4893291"/>
              <a:gd name="connsiteX6" fmla="*/ 663188 w 11553263"/>
              <a:gd name="connsiteY6" fmla="*/ 4893291 h 4893291"/>
              <a:gd name="connsiteX7" fmla="*/ 0 w 11553263"/>
              <a:gd name="connsiteY7" fmla="*/ 4230103 h 4893291"/>
              <a:gd name="connsiteX8" fmla="*/ 0 w 11553263"/>
              <a:gd name="connsiteY8" fmla="*/ 663188 h 4893291"/>
              <a:gd name="connsiteX0" fmla="*/ 0 w 11553263"/>
              <a:gd name="connsiteY0" fmla="*/ 663188 h 4893291"/>
              <a:gd name="connsiteX1" fmla="*/ 663188 w 11553263"/>
              <a:gd name="connsiteY1" fmla="*/ 0 h 4893291"/>
              <a:gd name="connsiteX2" fmla="*/ 10890075 w 11553263"/>
              <a:gd name="connsiteY2" fmla="*/ 0 h 4893291"/>
              <a:gd name="connsiteX3" fmla="*/ 11553263 w 11553263"/>
              <a:gd name="connsiteY3" fmla="*/ 663188 h 4893291"/>
              <a:gd name="connsiteX4" fmla="*/ 11553263 w 11553263"/>
              <a:gd name="connsiteY4" fmla="*/ 4230103 h 4893291"/>
              <a:gd name="connsiteX5" fmla="*/ 10890075 w 11553263"/>
              <a:gd name="connsiteY5" fmla="*/ 4893291 h 4893291"/>
              <a:gd name="connsiteX6" fmla="*/ 663188 w 11553263"/>
              <a:gd name="connsiteY6" fmla="*/ 4893291 h 4893291"/>
              <a:gd name="connsiteX7" fmla="*/ 0 w 11553263"/>
              <a:gd name="connsiteY7" fmla="*/ 4230103 h 4893291"/>
              <a:gd name="connsiteX8" fmla="*/ 0 w 11553263"/>
              <a:gd name="connsiteY8" fmla="*/ 663188 h 489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3263" h="4893291" fill="none" extrusionOk="0">
                <a:moveTo>
                  <a:pt x="0" y="663188"/>
                </a:moveTo>
                <a:cubicBezTo>
                  <a:pt x="3927" y="403194"/>
                  <a:pt x="351819" y="92139"/>
                  <a:pt x="663188" y="0"/>
                </a:cubicBezTo>
                <a:cubicBezTo>
                  <a:pt x="3083006" y="85933"/>
                  <a:pt x="8907279" y="221493"/>
                  <a:pt x="10890075" y="0"/>
                </a:cubicBezTo>
                <a:cubicBezTo>
                  <a:pt x="11244519" y="-81397"/>
                  <a:pt x="11487731" y="277098"/>
                  <a:pt x="11553263" y="663188"/>
                </a:cubicBezTo>
                <a:cubicBezTo>
                  <a:pt x="11841346" y="1187097"/>
                  <a:pt x="11393402" y="2990184"/>
                  <a:pt x="11553263" y="4230103"/>
                </a:cubicBezTo>
                <a:cubicBezTo>
                  <a:pt x="11559664" y="4563887"/>
                  <a:pt x="11181283" y="4809147"/>
                  <a:pt x="10890075" y="4893291"/>
                </a:cubicBezTo>
                <a:cubicBezTo>
                  <a:pt x="7757334" y="4988642"/>
                  <a:pt x="4878637" y="5005108"/>
                  <a:pt x="663188" y="4893291"/>
                </a:cubicBezTo>
                <a:cubicBezTo>
                  <a:pt x="324428" y="4890181"/>
                  <a:pt x="-56188" y="4607482"/>
                  <a:pt x="0" y="4230103"/>
                </a:cubicBezTo>
                <a:cubicBezTo>
                  <a:pt x="77917" y="2817365"/>
                  <a:pt x="-46402" y="2020535"/>
                  <a:pt x="0" y="663188"/>
                </a:cubicBezTo>
                <a:close/>
              </a:path>
              <a:path w="11553263" h="4893291" stroke="0" extrusionOk="0">
                <a:moveTo>
                  <a:pt x="0" y="663188"/>
                </a:moveTo>
                <a:cubicBezTo>
                  <a:pt x="8387" y="308201"/>
                  <a:pt x="314872" y="30320"/>
                  <a:pt x="663188" y="0"/>
                </a:cubicBezTo>
                <a:cubicBezTo>
                  <a:pt x="4736774" y="-380397"/>
                  <a:pt x="8333295" y="295364"/>
                  <a:pt x="10890075" y="0"/>
                </a:cubicBezTo>
                <a:cubicBezTo>
                  <a:pt x="11207833" y="-32655"/>
                  <a:pt x="11580577" y="273793"/>
                  <a:pt x="11553263" y="663188"/>
                </a:cubicBezTo>
                <a:cubicBezTo>
                  <a:pt x="11673116" y="1041998"/>
                  <a:pt x="11758914" y="3106534"/>
                  <a:pt x="11553263" y="4230103"/>
                </a:cubicBezTo>
                <a:cubicBezTo>
                  <a:pt x="11552699" y="4560222"/>
                  <a:pt x="11216809" y="4884524"/>
                  <a:pt x="10890075" y="4893291"/>
                </a:cubicBezTo>
                <a:cubicBezTo>
                  <a:pt x="9385770" y="4652135"/>
                  <a:pt x="1904592" y="4985318"/>
                  <a:pt x="663188" y="4893291"/>
                </a:cubicBezTo>
                <a:cubicBezTo>
                  <a:pt x="300519" y="4930944"/>
                  <a:pt x="-36570" y="4551722"/>
                  <a:pt x="0" y="4230103"/>
                </a:cubicBezTo>
                <a:cubicBezTo>
                  <a:pt x="39545" y="3030886"/>
                  <a:pt x="64403" y="1462727"/>
                  <a:pt x="0" y="663188"/>
                </a:cubicBezTo>
                <a:close/>
              </a:path>
              <a:path w="11553263" h="4893291" fill="none" stroke="0" extrusionOk="0">
                <a:moveTo>
                  <a:pt x="0" y="663188"/>
                </a:moveTo>
                <a:cubicBezTo>
                  <a:pt x="14448" y="365772"/>
                  <a:pt x="347431" y="93699"/>
                  <a:pt x="663188" y="0"/>
                </a:cubicBezTo>
                <a:cubicBezTo>
                  <a:pt x="3479565" y="185940"/>
                  <a:pt x="8786589" y="118888"/>
                  <a:pt x="10890075" y="0"/>
                </a:cubicBezTo>
                <a:cubicBezTo>
                  <a:pt x="11204270" y="-53618"/>
                  <a:pt x="11555940" y="261741"/>
                  <a:pt x="11553263" y="663188"/>
                </a:cubicBezTo>
                <a:cubicBezTo>
                  <a:pt x="11672157" y="1046521"/>
                  <a:pt x="11472125" y="2867655"/>
                  <a:pt x="11553263" y="4230103"/>
                </a:cubicBezTo>
                <a:cubicBezTo>
                  <a:pt x="11499124" y="4604122"/>
                  <a:pt x="11162658" y="4846230"/>
                  <a:pt x="10890075" y="4893291"/>
                </a:cubicBezTo>
                <a:cubicBezTo>
                  <a:pt x="7478641" y="4537091"/>
                  <a:pt x="4413073" y="5047558"/>
                  <a:pt x="663188" y="4893291"/>
                </a:cubicBezTo>
                <a:cubicBezTo>
                  <a:pt x="254747" y="4879350"/>
                  <a:pt x="-39842" y="4589361"/>
                  <a:pt x="0" y="4230103"/>
                </a:cubicBezTo>
                <a:cubicBezTo>
                  <a:pt x="23415" y="2965410"/>
                  <a:pt x="-71172" y="2168905"/>
                  <a:pt x="0" y="663188"/>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custGeom>
                    <a:avLst/>
                    <a:gdLst>
                      <a:gd name="connsiteX0" fmla="*/ 0 w 11553263"/>
                      <a:gd name="connsiteY0" fmla="*/ 663188 h 4893291"/>
                      <a:gd name="connsiteX1" fmla="*/ 663188 w 11553263"/>
                      <a:gd name="connsiteY1" fmla="*/ 0 h 4893291"/>
                      <a:gd name="connsiteX2" fmla="*/ 10890075 w 11553263"/>
                      <a:gd name="connsiteY2" fmla="*/ 0 h 4893291"/>
                      <a:gd name="connsiteX3" fmla="*/ 11553263 w 11553263"/>
                      <a:gd name="connsiteY3" fmla="*/ 663188 h 4893291"/>
                      <a:gd name="connsiteX4" fmla="*/ 11553263 w 11553263"/>
                      <a:gd name="connsiteY4" fmla="*/ 4230103 h 4893291"/>
                      <a:gd name="connsiteX5" fmla="*/ 10890075 w 11553263"/>
                      <a:gd name="connsiteY5" fmla="*/ 4893291 h 4893291"/>
                      <a:gd name="connsiteX6" fmla="*/ 663188 w 11553263"/>
                      <a:gd name="connsiteY6" fmla="*/ 4893291 h 4893291"/>
                      <a:gd name="connsiteX7" fmla="*/ 0 w 11553263"/>
                      <a:gd name="connsiteY7" fmla="*/ 4230103 h 4893291"/>
                      <a:gd name="connsiteX8" fmla="*/ 0 w 11553263"/>
                      <a:gd name="connsiteY8" fmla="*/ 663188 h 489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3263" h="4893291" fill="none" extrusionOk="0">
                        <a:moveTo>
                          <a:pt x="0" y="663188"/>
                        </a:moveTo>
                        <a:cubicBezTo>
                          <a:pt x="2423" y="362494"/>
                          <a:pt x="325403" y="47805"/>
                          <a:pt x="663188" y="0"/>
                        </a:cubicBezTo>
                        <a:cubicBezTo>
                          <a:pt x="3310575" y="72427"/>
                          <a:pt x="8835447" y="61419"/>
                          <a:pt x="10890075" y="0"/>
                        </a:cubicBezTo>
                        <a:cubicBezTo>
                          <a:pt x="11254068" y="-15665"/>
                          <a:pt x="11540418" y="293034"/>
                          <a:pt x="11553263" y="663188"/>
                        </a:cubicBezTo>
                        <a:cubicBezTo>
                          <a:pt x="11654139" y="1061841"/>
                          <a:pt x="11445950" y="2886511"/>
                          <a:pt x="11553263" y="4230103"/>
                        </a:cubicBezTo>
                        <a:cubicBezTo>
                          <a:pt x="11555780" y="4583597"/>
                          <a:pt x="11223201" y="4856138"/>
                          <a:pt x="10890075" y="4893291"/>
                        </a:cubicBezTo>
                        <a:cubicBezTo>
                          <a:pt x="7573706" y="4923118"/>
                          <a:pt x="4863468" y="4813985"/>
                          <a:pt x="663188" y="4893291"/>
                        </a:cubicBezTo>
                        <a:cubicBezTo>
                          <a:pt x="314135" y="4891345"/>
                          <a:pt x="-16964" y="4599726"/>
                          <a:pt x="0" y="4230103"/>
                        </a:cubicBezTo>
                        <a:cubicBezTo>
                          <a:pt x="50037" y="2869268"/>
                          <a:pt x="770" y="2142218"/>
                          <a:pt x="0" y="663188"/>
                        </a:cubicBezTo>
                        <a:close/>
                      </a:path>
                      <a:path w="11553263" h="4893291" stroke="0" extrusionOk="0">
                        <a:moveTo>
                          <a:pt x="0" y="663188"/>
                        </a:moveTo>
                        <a:cubicBezTo>
                          <a:pt x="11759" y="300124"/>
                          <a:pt x="315757" y="39248"/>
                          <a:pt x="663188" y="0"/>
                        </a:cubicBezTo>
                        <a:cubicBezTo>
                          <a:pt x="4691545" y="123000"/>
                          <a:pt x="8045570" y="-96860"/>
                          <a:pt x="10890075" y="0"/>
                        </a:cubicBezTo>
                        <a:cubicBezTo>
                          <a:pt x="11212835" y="-33160"/>
                          <a:pt x="11566266" y="270704"/>
                          <a:pt x="11553263" y="663188"/>
                        </a:cubicBezTo>
                        <a:cubicBezTo>
                          <a:pt x="11556436" y="1056046"/>
                          <a:pt x="11647530" y="3082935"/>
                          <a:pt x="11553263" y="4230103"/>
                        </a:cubicBezTo>
                        <a:cubicBezTo>
                          <a:pt x="11541292" y="4600709"/>
                          <a:pt x="11222698" y="4887785"/>
                          <a:pt x="10890075" y="4893291"/>
                        </a:cubicBezTo>
                        <a:cubicBezTo>
                          <a:pt x="9378002" y="4732584"/>
                          <a:pt x="1912205" y="4932958"/>
                          <a:pt x="663188" y="4893291"/>
                        </a:cubicBezTo>
                        <a:cubicBezTo>
                          <a:pt x="286731" y="4891233"/>
                          <a:pt x="-30147" y="4582715"/>
                          <a:pt x="0" y="4230103"/>
                        </a:cubicBezTo>
                        <a:cubicBezTo>
                          <a:pt x="32216" y="3133010"/>
                          <a:pt x="57206" y="1576560"/>
                          <a:pt x="0" y="66318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09585" algn="just" defTabSz="1219170">
              <a:spcBef>
                <a:spcPts val="1600"/>
              </a:spcBef>
              <a:buClr>
                <a:srgbClr val="000000"/>
              </a:buClr>
            </a:pPr>
            <a:r>
              <a:rPr lang="vi-VN" sz="2400" kern="0" dirty="0">
                <a:solidFill>
                  <a:prstClr val="black"/>
                </a:solidFill>
                <a:sym typeface="Arial"/>
              </a:rPr>
              <a:t>- Đọc đúng từ ngữ, câu, đoạn và toàn bộ bài Chiều ngoại ô. </a:t>
            </a:r>
          </a:p>
          <a:p>
            <a:pPr marL="609585" algn="just" defTabSz="1219170">
              <a:spcBef>
                <a:spcPts val="1600"/>
              </a:spcBef>
              <a:buClr>
                <a:srgbClr val="000000"/>
              </a:buClr>
            </a:pPr>
            <a:r>
              <a:rPr lang="vi-VN" sz="2400" kern="0" dirty="0">
                <a:solidFill>
                  <a:prstClr val="black"/>
                </a:solidFill>
                <a:sym typeface="Arial"/>
              </a:rPr>
              <a:t>- Biết đọc diễn cảm phù hợp với lời kể, tả của nhân vật xưng “tôi” trong bài, thể hiện được cảm xúc, suy nghĩ của nhân vật qua giọng đọc.</a:t>
            </a:r>
          </a:p>
          <a:p>
            <a:pPr marL="609585" algn="just" defTabSz="1219170">
              <a:spcBef>
                <a:spcPts val="1600"/>
              </a:spcBef>
              <a:buClr>
                <a:srgbClr val="000000"/>
              </a:buClr>
            </a:pPr>
            <a:r>
              <a:rPr lang="vi-VN" sz="2400" kern="0" dirty="0">
                <a:solidFill>
                  <a:prstClr val="black"/>
                </a:solidFill>
                <a:sym typeface="Arial"/>
              </a:rPr>
              <a:t>- Hiểu nghĩa của các từ ngữ, hình ảnh miêu tả cảnh vật đặc trưng của vùng ngoại ô qua lời kể, tả, biểu cảm của nhân vật “tôi”.</a:t>
            </a:r>
          </a:p>
          <a:p>
            <a:pPr marL="609585" algn="just" defTabSz="1219170">
              <a:spcBef>
                <a:spcPts val="1600"/>
              </a:spcBef>
              <a:buClr>
                <a:srgbClr val="000000"/>
              </a:buClr>
            </a:pPr>
            <a:r>
              <a:rPr lang="vi-VN" sz="2400" kern="0" dirty="0">
                <a:solidFill>
                  <a:prstClr val="black"/>
                </a:solidFill>
                <a:sym typeface="Arial"/>
              </a:rPr>
              <a:t>- Hiểu tình cảm yêu thiên nhiên, yêu quê hương, sự gắn bó sâu sắc của tác giả đối với cảnh vật quê hương qua việc cảm nhận cảnh vật bằng mọi giác quan.</a:t>
            </a:r>
          </a:p>
          <a:p>
            <a:pPr marL="609585" algn="just" defTabSz="1219170">
              <a:spcBef>
                <a:spcPts val="1600"/>
              </a:spcBef>
              <a:buClr>
                <a:srgbClr val="000000"/>
              </a:buClr>
            </a:pPr>
            <a:r>
              <a:rPr lang="vi-VN" sz="2400" kern="0" dirty="0">
                <a:solidFill>
                  <a:prstClr val="black"/>
                </a:solidFill>
                <a:sym typeface="Arial"/>
              </a:rPr>
              <a:t>- Biết tóm tắt hoặc nhận biết các ý trong mỗi đoạn văn.</a:t>
            </a:r>
          </a:p>
        </p:txBody>
      </p:sp>
      <p:pic>
        <p:nvPicPr>
          <p:cNvPr id="2" name="Picture 1">
            <a:extLst>
              <a:ext uri="{FF2B5EF4-FFF2-40B4-BE49-F238E27FC236}">
                <a16:creationId xmlns:a16="http://schemas.microsoft.com/office/drawing/2014/main" id="{47F47968-EADB-0BAD-7C2B-778364F32635}"/>
              </a:ext>
            </a:extLst>
          </p:cNvPr>
          <p:cNvPicPr>
            <a:picLocks noChangeAspect="1"/>
          </p:cNvPicPr>
          <p:nvPr/>
        </p:nvPicPr>
        <p:blipFill>
          <a:blip r:embed="rId3"/>
          <a:stretch>
            <a:fillRect/>
          </a:stretch>
        </p:blipFill>
        <p:spPr>
          <a:xfrm>
            <a:off x="2809464" y="0"/>
            <a:ext cx="6907367" cy="1603387"/>
          </a:xfrm>
          <a:prstGeom prst="rect">
            <a:avLst/>
          </a:prstGeom>
        </p:spPr>
      </p:pic>
    </p:spTree>
    <p:extLst>
      <p:ext uri="{BB962C8B-B14F-4D97-AF65-F5344CB8AC3E}">
        <p14:creationId xmlns:p14="http://schemas.microsoft.com/office/powerpoint/2010/main" val="4205860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3">
                                            <p:txEl>
                                              <p:pRg st="1" end="1"/>
                                            </p:txEl>
                                          </p:spTgt>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3">
                                            <p:txEl>
                                              <p:pRg st="2" end="2"/>
                                            </p:txEl>
                                          </p:spTgt>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7" dur="500"/>
                                        <p:tgtEl>
                                          <p:spTgt spid="3">
                                            <p:txEl>
                                              <p:pRg st="3" end="3"/>
                                            </p:txEl>
                                          </p:spTgt>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id="{927CD086-2EDC-D795-D9E4-B4FC3850F537}"/>
              </a:ext>
            </a:extLst>
          </p:cNvPr>
          <p:cNvSpPr/>
          <p:nvPr/>
        </p:nvSpPr>
        <p:spPr>
          <a:xfrm>
            <a:off x="-458339" y="4981783"/>
            <a:ext cx="13462000" cy="3674533"/>
          </a:xfrm>
          <a:prstGeom prst="ellipse">
            <a:avLst/>
          </a:prstGeom>
          <a:solidFill>
            <a:srgbClr val="A5D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597000">
                  <a:lumMod val="20000"/>
                  <a:lumOff val="80000"/>
                </a:srgbClr>
              </a:solidFill>
              <a:latin typeface="Calibri"/>
              <a:sym typeface="Arial"/>
            </a:endParaRPr>
          </a:p>
        </p:txBody>
      </p:sp>
      <p:pic>
        <p:nvPicPr>
          <p:cNvPr id="8" name="Hình ảnh 7">
            <a:extLst>
              <a:ext uri="{FF2B5EF4-FFF2-40B4-BE49-F238E27FC236}">
                <a16:creationId xmlns:a16="http://schemas.microsoft.com/office/drawing/2014/main" id="{85409DB8-5218-67F5-9B97-F9EAB78AC1C0}"/>
              </a:ext>
            </a:extLst>
          </p:cNvPr>
          <p:cNvPicPr>
            <a:picLocks noChangeAspect="1"/>
          </p:cNvPicPr>
          <p:nvPr/>
        </p:nvPicPr>
        <p:blipFill rotWithShape="1">
          <a:blip r:embed="rId2"/>
          <a:srcRect l="53788" b="63282"/>
          <a:stretch/>
        </p:blipFill>
        <p:spPr>
          <a:xfrm>
            <a:off x="10904520" y="2934630"/>
            <a:ext cx="3421627" cy="1529241"/>
          </a:xfrm>
          <a:prstGeom prst="rect">
            <a:avLst/>
          </a:prstGeom>
        </p:spPr>
      </p:pic>
      <p:pic>
        <p:nvPicPr>
          <p:cNvPr id="9" name="Hình ảnh 8">
            <a:extLst>
              <a:ext uri="{FF2B5EF4-FFF2-40B4-BE49-F238E27FC236}">
                <a16:creationId xmlns:a16="http://schemas.microsoft.com/office/drawing/2014/main" id="{3627F236-3046-9C57-8BDB-2191B8151587}"/>
              </a:ext>
            </a:extLst>
          </p:cNvPr>
          <p:cNvPicPr>
            <a:picLocks noChangeAspect="1"/>
          </p:cNvPicPr>
          <p:nvPr/>
        </p:nvPicPr>
        <p:blipFill rotWithShape="1">
          <a:blip r:embed="rId2"/>
          <a:srcRect l="28471" t="31522" r="25317" b="31760"/>
          <a:stretch/>
        </p:blipFill>
        <p:spPr>
          <a:xfrm>
            <a:off x="138473" y="2688756"/>
            <a:ext cx="2747945" cy="1839169"/>
          </a:xfrm>
          <a:prstGeom prst="rect">
            <a:avLst/>
          </a:prstGeom>
        </p:spPr>
      </p:pic>
      <p:pic>
        <p:nvPicPr>
          <p:cNvPr id="10" name="Hình ảnh 9">
            <a:extLst>
              <a:ext uri="{FF2B5EF4-FFF2-40B4-BE49-F238E27FC236}">
                <a16:creationId xmlns:a16="http://schemas.microsoft.com/office/drawing/2014/main" id="{B2B96D7A-78A1-999E-F58D-26EE1402584A}"/>
              </a:ext>
            </a:extLst>
          </p:cNvPr>
          <p:cNvPicPr>
            <a:picLocks noChangeAspect="1"/>
          </p:cNvPicPr>
          <p:nvPr/>
        </p:nvPicPr>
        <p:blipFill rotWithShape="1">
          <a:blip r:embed="rId2"/>
          <a:srcRect l="5832" t="6167" r="60635" b="57780"/>
          <a:stretch/>
        </p:blipFill>
        <p:spPr>
          <a:xfrm>
            <a:off x="2029650" y="311593"/>
            <a:ext cx="2855604" cy="2586163"/>
          </a:xfrm>
          <a:prstGeom prst="rect">
            <a:avLst/>
          </a:prstGeom>
        </p:spPr>
      </p:pic>
      <p:pic>
        <p:nvPicPr>
          <p:cNvPr id="11" name="Hình ảnh 10">
            <a:extLst>
              <a:ext uri="{FF2B5EF4-FFF2-40B4-BE49-F238E27FC236}">
                <a16:creationId xmlns:a16="http://schemas.microsoft.com/office/drawing/2014/main" id="{162D9137-9CAD-CE22-BD06-45B6B3910BC8}"/>
              </a:ext>
            </a:extLst>
          </p:cNvPr>
          <p:cNvPicPr>
            <a:picLocks noChangeAspect="1"/>
          </p:cNvPicPr>
          <p:nvPr/>
        </p:nvPicPr>
        <p:blipFill rotWithShape="1">
          <a:blip r:embed="rId2"/>
          <a:srcRect l="53788" r="5902" b="63282"/>
          <a:stretch/>
        </p:blipFill>
        <p:spPr>
          <a:xfrm flipH="1">
            <a:off x="9534201" y="-95108"/>
            <a:ext cx="2326808" cy="1192213"/>
          </a:xfrm>
          <a:prstGeom prst="rect">
            <a:avLst/>
          </a:prstGeom>
        </p:spPr>
      </p:pic>
      <p:pic>
        <p:nvPicPr>
          <p:cNvPr id="13" name="Hình ảnh 12" descr="Ảnh có chứa vận tải, bánh xe&#10;&#10;Mô tả được tạo tự động">
            <a:extLst>
              <a:ext uri="{FF2B5EF4-FFF2-40B4-BE49-F238E27FC236}">
                <a16:creationId xmlns:a16="http://schemas.microsoft.com/office/drawing/2014/main" id="{736A484D-5A68-154C-C1A1-8B94DC3F4F23}"/>
              </a:ext>
            </a:extLst>
          </p:cNvPr>
          <p:cNvPicPr>
            <a:picLocks noChangeAspect="1"/>
          </p:cNvPicPr>
          <p:nvPr/>
        </p:nvPicPr>
        <p:blipFill rotWithShape="1">
          <a:blip r:embed="rId3"/>
          <a:srcRect l="5598" t="6275" r="69375" b="53333"/>
          <a:stretch/>
        </p:blipFill>
        <p:spPr>
          <a:xfrm>
            <a:off x="-1023449" y="-444309"/>
            <a:ext cx="2496649" cy="2266488"/>
          </a:xfrm>
          <a:prstGeom prst="rect">
            <a:avLst/>
          </a:prstGeom>
        </p:spPr>
      </p:pic>
      <p:grpSp>
        <p:nvGrpSpPr>
          <p:cNvPr id="20" name="Nhóm 19">
            <a:extLst>
              <a:ext uri="{FF2B5EF4-FFF2-40B4-BE49-F238E27FC236}">
                <a16:creationId xmlns:a16="http://schemas.microsoft.com/office/drawing/2014/main" id="{0C20B9AC-05C6-06E5-7F20-4456521FEDB9}"/>
              </a:ext>
            </a:extLst>
          </p:cNvPr>
          <p:cNvGrpSpPr/>
          <p:nvPr/>
        </p:nvGrpSpPr>
        <p:grpSpPr>
          <a:xfrm>
            <a:off x="1101214" y="311593"/>
            <a:ext cx="10451690" cy="6648256"/>
            <a:chOff x="2169267" y="18751"/>
            <a:chExt cx="5348260" cy="4986192"/>
          </a:xfrm>
        </p:grpSpPr>
        <p:sp>
          <p:nvSpPr>
            <p:cNvPr id="18" name="Hình chữ nhật 17">
              <a:extLst>
                <a:ext uri="{FF2B5EF4-FFF2-40B4-BE49-F238E27FC236}">
                  <a16:creationId xmlns:a16="http://schemas.microsoft.com/office/drawing/2014/main" id="{A3D75742-72E5-D206-9858-E7F7C23C4492}"/>
                </a:ext>
              </a:extLst>
            </p:cNvPr>
            <p:cNvSpPr/>
            <p:nvPr/>
          </p:nvSpPr>
          <p:spPr>
            <a:xfrm>
              <a:off x="3639125" y="2381250"/>
              <a:ext cx="2885499" cy="2006600"/>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pic>
          <p:nvPicPr>
            <p:cNvPr id="17" name="Hình ảnh 16">
              <a:extLst>
                <a:ext uri="{FF2B5EF4-FFF2-40B4-BE49-F238E27FC236}">
                  <a16:creationId xmlns:a16="http://schemas.microsoft.com/office/drawing/2014/main" id="{5D40037E-CC95-2F67-6E45-699FE0734F28}"/>
                </a:ext>
              </a:extLst>
            </p:cNvPr>
            <p:cNvPicPr>
              <a:picLocks noChangeAspect="1"/>
            </p:cNvPicPr>
            <p:nvPr/>
          </p:nvPicPr>
          <p:blipFill>
            <a:blip r:embed="rId4"/>
            <a:stretch>
              <a:fillRect/>
            </a:stretch>
          </p:blipFill>
          <p:spPr>
            <a:xfrm>
              <a:off x="2169267" y="18751"/>
              <a:ext cx="5348260" cy="4986192"/>
            </a:xfrm>
            <a:prstGeom prst="rect">
              <a:avLst/>
            </a:prstGeom>
          </p:spPr>
        </p:pic>
      </p:grpSp>
      <p:pic>
        <p:nvPicPr>
          <p:cNvPr id="31" name="Hình ảnh 30" descr="Ảnh có chứa văn bản, cây&#10;&#10;Mô tả được tạo tự động">
            <a:extLst>
              <a:ext uri="{FF2B5EF4-FFF2-40B4-BE49-F238E27FC236}">
                <a16:creationId xmlns:a16="http://schemas.microsoft.com/office/drawing/2014/main" id="{B8D618F5-312B-05C0-B7F9-48490066E6D6}"/>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4700"/>
                    </a14:imgEffect>
                  </a14:imgLayer>
                </a14:imgProps>
              </a:ext>
            </a:extLst>
          </a:blip>
          <a:srcRect l="52902" b="50000"/>
          <a:stretch/>
        </p:blipFill>
        <p:spPr>
          <a:xfrm>
            <a:off x="9883057" y="5578061"/>
            <a:ext cx="3209940" cy="1916844"/>
          </a:xfrm>
          <a:prstGeom prst="rect">
            <a:avLst/>
          </a:prstGeom>
        </p:spPr>
      </p:pic>
      <p:pic>
        <p:nvPicPr>
          <p:cNvPr id="30" name="Hình ảnh 29" descr="Ảnh có chứa văn bản, cây&#10;&#10;Mô tả được tạo tự động">
            <a:extLst>
              <a:ext uri="{FF2B5EF4-FFF2-40B4-BE49-F238E27FC236}">
                <a16:creationId xmlns:a16="http://schemas.microsoft.com/office/drawing/2014/main" id="{C4D359C6-0556-B0ED-002E-3363AA6A0DBD}"/>
              </a:ext>
            </a:extLst>
          </p:cNvPr>
          <p:cNvPicPr>
            <a:picLocks noChangeAspect="1"/>
          </p:cNvPicPr>
          <p:nvPr/>
        </p:nvPicPr>
        <p:blipFill rotWithShape="1">
          <a:blip r:embed="rId7"/>
          <a:srcRect l="52902" b="50000"/>
          <a:stretch/>
        </p:blipFill>
        <p:spPr>
          <a:xfrm>
            <a:off x="-1669515" y="4828516"/>
            <a:ext cx="4659440" cy="2782425"/>
          </a:xfrm>
          <a:prstGeom prst="rect">
            <a:avLst/>
          </a:prstGeom>
        </p:spPr>
      </p:pic>
      <p:pic>
        <p:nvPicPr>
          <p:cNvPr id="32" name="Hình ảnh 31" descr="Ảnh có chứa văn bản, cây&#10;&#10;Mô tả được tạo tự động">
            <a:extLst>
              <a:ext uri="{FF2B5EF4-FFF2-40B4-BE49-F238E27FC236}">
                <a16:creationId xmlns:a16="http://schemas.microsoft.com/office/drawing/2014/main" id="{79A35B3D-8936-8352-D3BE-0ECC7D249BA7}"/>
              </a:ext>
            </a:extLst>
          </p:cNvPr>
          <p:cNvPicPr>
            <a:picLocks noChangeAspect="1"/>
          </p:cNvPicPr>
          <p:nvPr/>
        </p:nvPicPr>
        <p:blipFill rotWithShape="1">
          <a:blip r:embed="rId7"/>
          <a:srcRect l="52902" b="50000"/>
          <a:stretch/>
        </p:blipFill>
        <p:spPr>
          <a:xfrm>
            <a:off x="636624" y="5274918"/>
            <a:ext cx="4659440" cy="2782425"/>
          </a:xfrm>
          <a:prstGeom prst="rect">
            <a:avLst/>
          </a:prstGeom>
        </p:spPr>
      </p:pic>
      <p:pic>
        <p:nvPicPr>
          <p:cNvPr id="3" name="Picture 2">
            <a:extLst>
              <a:ext uri="{FF2B5EF4-FFF2-40B4-BE49-F238E27FC236}">
                <a16:creationId xmlns:a16="http://schemas.microsoft.com/office/drawing/2014/main" id="{D576482E-2E65-7BC0-0D3A-03DBB078C9C0}"/>
              </a:ext>
            </a:extLst>
          </p:cNvPr>
          <p:cNvPicPr>
            <a:picLocks noChangeAspect="1"/>
          </p:cNvPicPr>
          <p:nvPr/>
        </p:nvPicPr>
        <p:blipFill>
          <a:blip r:embed="rId8"/>
          <a:stretch>
            <a:fillRect/>
          </a:stretch>
        </p:blipFill>
        <p:spPr>
          <a:xfrm>
            <a:off x="3972501" y="2750768"/>
            <a:ext cx="5151566" cy="2359356"/>
          </a:xfrm>
          <a:prstGeom prst="rect">
            <a:avLst/>
          </a:prstGeom>
        </p:spPr>
      </p:pic>
    </p:spTree>
    <p:extLst>
      <p:ext uri="{BB962C8B-B14F-4D97-AF65-F5344CB8AC3E}">
        <p14:creationId xmlns:p14="http://schemas.microsoft.com/office/powerpoint/2010/main" val="1119178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0">
            <a:extLst>
              <a:ext uri="{FF2B5EF4-FFF2-40B4-BE49-F238E27FC236}">
                <a16:creationId xmlns:a16="http://schemas.microsoft.com/office/drawing/2014/main" id="{5DFE21DF-71AB-A335-00C5-7DB6F56B79E5}"/>
              </a:ext>
            </a:extLst>
          </p:cNvPr>
          <p:cNvGrpSpPr/>
          <p:nvPr/>
        </p:nvGrpSpPr>
        <p:grpSpPr>
          <a:xfrm>
            <a:off x="5681452" y="1473395"/>
            <a:ext cx="3172408" cy="1636095"/>
            <a:chOff x="139959" y="1387023"/>
            <a:chExt cx="3172408" cy="1636095"/>
          </a:xfrm>
        </p:grpSpPr>
        <p:sp>
          <p:nvSpPr>
            <p:cNvPr id="5" name="Rectangle: Rounded Corners 14">
              <a:extLst>
                <a:ext uri="{FF2B5EF4-FFF2-40B4-BE49-F238E27FC236}">
                  <a16:creationId xmlns:a16="http://schemas.microsoft.com/office/drawing/2014/main" id="{892E0F6A-AA16-505F-62AB-283C4729645D}"/>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8703" y="157607"/>
                    <a:pt x="104156" y="-15426"/>
                    <a:pt x="283910" y="0"/>
                  </a:cubicBezTo>
                  <a:cubicBezTo>
                    <a:pt x="1332123" y="-25699"/>
                    <a:pt x="1632634" y="-179647"/>
                    <a:pt x="2571725" y="0"/>
                  </a:cubicBezTo>
                  <a:cubicBezTo>
                    <a:pt x="2740899" y="3767"/>
                    <a:pt x="2841861" y="115497"/>
                    <a:pt x="2855635" y="283910"/>
                  </a:cubicBezTo>
                  <a:cubicBezTo>
                    <a:pt x="2829289" y="534530"/>
                    <a:pt x="2820126" y="777476"/>
                    <a:pt x="2855635" y="878656"/>
                  </a:cubicBezTo>
                  <a:cubicBezTo>
                    <a:pt x="2881407" y="1015965"/>
                    <a:pt x="2765393" y="1122596"/>
                    <a:pt x="2571725" y="1162566"/>
                  </a:cubicBezTo>
                  <a:cubicBezTo>
                    <a:pt x="2017555" y="1235292"/>
                    <a:pt x="715392" y="1087655"/>
                    <a:pt x="283910" y="1162566"/>
                  </a:cubicBezTo>
                  <a:cubicBezTo>
                    <a:pt x="99744" y="1154983"/>
                    <a:pt x="-42524" y="1034874"/>
                    <a:pt x="0" y="878656"/>
                  </a:cubicBezTo>
                  <a:cubicBezTo>
                    <a:pt x="14128" y="630157"/>
                    <a:pt x="-27620" y="565185"/>
                    <a:pt x="0" y="283910"/>
                  </a:cubicBezTo>
                  <a:close/>
                </a:path>
                <a:path w="2855635" h="1162566" stroke="0" extrusionOk="0">
                  <a:moveTo>
                    <a:pt x="0" y="283910"/>
                  </a:moveTo>
                  <a:cubicBezTo>
                    <a:pt x="-18390" y="102761"/>
                    <a:pt x="80090" y="15271"/>
                    <a:pt x="283910" y="0"/>
                  </a:cubicBezTo>
                  <a:cubicBezTo>
                    <a:pt x="1178623" y="-147905"/>
                    <a:pt x="1500256" y="103207"/>
                    <a:pt x="2571725" y="0"/>
                  </a:cubicBezTo>
                  <a:cubicBezTo>
                    <a:pt x="2727505" y="-31612"/>
                    <a:pt x="2833628" y="125864"/>
                    <a:pt x="2855635" y="283910"/>
                  </a:cubicBezTo>
                  <a:cubicBezTo>
                    <a:pt x="2846101" y="504450"/>
                    <a:pt x="2843840" y="617464"/>
                    <a:pt x="2855635" y="878656"/>
                  </a:cubicBezTo>
                  <a:cubicBezTo>
                    <a:pt x="2862162" y="1019610"/>
                    <a:pt x="2725430" y="1145635"/>
                    <a:pt x="2571725" y="1162566"/>
                  </a:cubicBezTo>
                  <a:cubicBezTo>
                    <a:pt x="1437632" y="1107786"/>
                    <a:pt x="716008" y="1238629"/>
                    <a:pt x="283910" y="1162566"/>
                  </a:cubicBezTo>
                  <a:cubicBezTo>
                    <a:pt x="122606" y="1171014"/>
                    <a:pt x="-9273" y="1047001"/>
                    <a:pt x="0" y="878656"/>
                  </a:cubicBezTo>
                  <a:cubicBezTo>
                    <a:pt x="17344" y="738506"/>
                    <a:pt x="-38357" y="411089"/>
                    <a:pt x="0" y="283910"/>
                  </a:cubicBezTo>
                  <a:close/>
                </a:path>
                <a:path w="2855635" h="1162566" fill="none" stroke="0" extrusionOk="0">
                  <a:moveTo>
                    <a:pt x="0" y="283910"/>
                  </a:moveTo>
                  <a:cubicBezTo>
                    <a:pt x="-13575" y="129861"/>
                    <a:pt x="102931" y="-11276"/>
                    <a:pt x="283910" y="0"/>
                  </a:cubicBezTo>
                  <a:cubicBezTo>
                    <a:pt x="1369349" y="-32370"/>
                    <a:pt x="1678527" y="-135176"/>
                    <a:pt x="2571725" y="0"/>
                  </a:cubicBezTo>
                  <a:cubicBezTo>
                    <a:pt x="2729245" y="-939"/>
                    <a:pt x="2824002" y="103459"/>
                    <a:pt x="2855635" y="283910"/>
                  </a:cubicBezTo>
                  <a:cubicBezTo>
                    <a:pt x="2840909" y="546923"/>
                    <a:pt x="2832810" y="745258"/>
                    <a:pt x="2855635" y="878656"/>
                  </a:cubicBezTo>
                  <a:cubicBezTo>
                    <a:pt x="2863400" y="1028551"/>
                    <a:pt x="2740296" y="1139619"/>
                    <a:pt x="2571725" y="1162566"/>
                  </a:cubicBezTo>
                  <a:cubicBezTo>
                    <a:pt x="2123672" y="1287128"/>
                    <a:pt x="732667" y="1110784"/>
                    <a:pt x="283910" y="1162566"/>
                  </a:cubicBezTo>
                  <a:cubicBezTo>
                    <a:pt x="107880" y="1158836"/>
                    <a:pt x="-23708" y="1045665"/>
                    <a:pt x="0" y="878656"/>
                  </a:cubicBezTo>
                  <a:cubicBezTo>
                    <a:pt x="12845" y="646605"/>
                    <a:pt x="-33398" y="565338"/>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err="1">
                  <a:solidFill>
                    <a:srgbClr val="002060"/>
                  </a:solidFill>
                  <a:latin typeface="Calibri"/>
                  <a:sym typeface="Arial"/>
                </a:rPr>
                <a:t>Mắt</a:t>
              </a:r>
              <a:r>
                <a:rPr lang="en-US" sz="4800" b="1" dirty="0">
                  <a:solidFill>
                    <a:srgbClr val="002060"/>
                  </a:solidFill>
                  <a:latin typeface="Calibri"/>
                  <a:sym typeface="Arial"/>
                </a:rPr>
                <a:t> </a:t>
              </a:r>
              <a:r>
                <a:rPr lang="en-US" sz="4800" b="1" dirty="0" err="1">
                  <a:solidFill>
                    <a:srgbClr val="002060"/>
                  </a:solidFill>
                  <a:latin typeface="Calibri"/>
                  <a:sym typeface="Arial"/>
                </a:rPr>
                <a:t>dõi</a:t>
              </a:r>
              <a:endParaRPr lang="en-US" sz="4800" b="1" dirty="0">
                <a:solidFill>
                  <a:srgbClr val="002060"/>
                </a:solidFill>
                <a:latin typeface="Calibri"/>
                <a:sym typeface="Arial"/>
              </a:endParaRPr>
            </a:p>
          </p:txBody>
        </p:sp>
        <p:pic>
          <p:nvPicPr>
            <p:cNvPr id="7" name="Picture 5">
              <a:extLst>
                <a:ext uri="{FF2B5EF4-FFF2-40B4-BE49-F238E27FC236}">
                  <a16:creationId xmlns:a16="http://schemas.microsoft.com/office/drawing/2014/main" id="{E6C39EEC-FA94-BCCF-D147-E71C29469AD3}"/>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0" name="Group 22">
            <a:extLst>
              <a:ext uri="{FF2B5EF4-FFF2-40B4-BE49-F238E27FC236}">
                <a16:creationId xmlns:a16="http://schemas.microsoft.com/office/drawing/2014/main" id="{102448FC-090A-D28F-9DD8-CAC91ADC5B6B}"/>
              </a:ext>
            </a:extLst>
          </p:cNvPr>
          <p:cNvGrpSpPr/>
          <p:nvPr/>
        </p:nvGrpSpPr>
        <p:grpSpPr>
          <a:xfrm>
            <a:off x="6334065" y="3385253"/>
            <a:ext cx="3397435" cy="1559459"/>
            <a:chOff x="4424729" y="3902060"/>
            <a:chExt cx="3397434" cy="1559458"/>
          </a:xfrm>
        </p:grpSpPr>
        <p:sp>
          <p:nvSpPr>
            <p:cNvPr id="11" name="Rectangle: Rounded Corners 20">
              <a:extLst>
                <a:ext uri="{FF2B5EF4-FFF2-40B4-BE49-F238E27FC236}">
                  <a16:creationId xmlns:a16="http://schemas.microsoft.com/office/drawing/2014/main" id="{0B62FDAA-5EB9-C222-4147-7C91856A0953}"/>
                </a:ext>
              </a:extLst>
            </p:cNvPr>
            <p:cNvSpPr/>
            <p:nvPr/>
          </p:nvSpPr>
          <p:spPr>
            <a:xfrm>
              <a:off x="4966528" y="4298952"/>
              <a:ext cx="2855635" cy="1162566"/>
            </a:xfrm>
            <a:custGeom>
              <a:avLst/>
              <a:gdLst>
                <a:gd name="connsiteX0" fmla="*/ 0 w 2855635"/>
                <a:gd name="connsiteY0" fmla="*/ 283909 h 1162566"/>
                <a:gd name="connsiteX1" fmla="*/ 283909 w 2855635"/>
                <a:gd name="connsiteY1" fmla="*/ 0 h 1162566"/>
                <a:gd name="connsiteX2" fmla="*/ 2571725 w 2855635"/>
                <a:gd name="connsiteY2" fmla="*/ 0 h 1162566"/>
                <a:gd name="connsiteX3" fmla="*/ 2855635 w 2855635"/>
                <a:gd name="connsiteY3" fmla="*/ 283909 h 1162566"/>
                <a:gd name="connsiteX4" fmla="*/ 2855635 w 2855635"/>
                <a:gd name="connsiteY4" fmla="*/ 878656 h 1162566"/>
                <a:gd name="connsiteX5" fmla="*/ 2571725 w 2855635"/>
                <a:gd name="connsiteY5" fmla="*/ 1162566 h 1162566"/>
                <a:gd name="connsiteX6" fmla="*/ 283909 w 2855635"/>
                <a:gd name="connsiteY6" fmla="*/ 1162566 h 1162566"/>
                <a:gd name="connsiteX7" fmla="*/ 0 w 2855635"/>
                <a:gd name="connsiteY7" fmla="*/ 878656 h 1162566"/>
                <a:gd name="connsiteX8" fmla="*/ 0 w 2855635"/>
                <a:gd name="connsiteY8" fmla="*/ 283909 h 1162566"/>
                <a:gd name="connsiteX0" fmla="*/ 0 w 2855635"/>
                <a:gd name="connsiteY0" fmla="*/ 283909 h 1162566"/>
                <a:gd name="connsiteX1" fmla="*/ 283909 w 2855635"/>
                <a:gd name="connsiteY1" fmla="*/ 0 h 1162566"/>
                <a:gd name="connsiteX2" fmla="*/ 2571725 w 2855635"/>
                <a:gd name="connsiteY2" fmla="*/ 0 h 1162566"/>
                <a:gd name="connsiteX3" fmla="*/ 2855635 w 2855635"/>
                <a:gd name="connsiteY3" fmla="*/ 283909 h 1162566"/>
                <a:gd name="connsiteX4" fmla="*/ 2855635 w 2855635"/>
                <a:gd name="connsiteY4" fmla="*/ 878656 h 1162566"/>
                <a:gd name="connsiteX5" fmla="*/ 2571725 w 2855635"/>
                <a:gd name="connsiteY5" fmla="*/ 1162566 h 1162566"/>
                <a:gd name="connsiteX6" fmla="*/ 283909 w 2855635"/>
                <a:gd name="connsiteY6" fmla="*/ 1162566 h 1162566"/>
                <a:gd name="connsiteX7" fmla="*/ 0 w 2855635"/>
                <a:gd name="connsiteY7" fmla="*/ 878656 h 1162566"/>
                <a:gd name="connsiteX8" fmla="*/ 0 w 2855635"/>
                <a:gd name="connsiteY8" fmla="*/ 283909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09"/>
                  </a:moveTo>
                  <a:cubicBezTo>
                    <a:pt x="-8703" y="157606"/>
                    <a:pt x="104155" y="-15426"/>
                    <a:pt x="283909" y="0"/>
                  </a:cubicBezTo>
                  <a:cubicBezTo>
                    <a:pt x="1324812" y="-23578"/>
                    <a:pt x="1632598" y="-159057"/>
                    <a:pt x="2571725" y="0"/>
                  </a:cubicBezTo>
                  <a:cubicBezTo>
                    <a:pt x="2740899" y="3766"/>
                    <a:pt x="2841861" y="115496"/>
                    <a:pt x="2855635" y="283909"/>
                  </a:cubicBezTo>
                  <a:cubicBezTo>
                    <a:pt x="2835554" y="529422"/>
                    <a:pt x="2824258" y="763689"/>
                    <a:pt x="2855635" y="878656"/>
                  </a:cubicBezTo>
                  <a:cubicBezTo>
                    <a:pt x="2863741" y="1029324"/>
                    <a:pt x="2751970" y="1137148"/>
                    <a:pt x="2571725" y="1162566"/>
                  </a:cubicBezTo>
                  <a:cubicBezTo>
                    <a:pt x="2104600" y="1239635"/>
                    <a:pt x="739735" y="1097486"/>
                    <a:pt x="283909" y="1162566"/>
                  </a:cubicBezTo>
                  <a:cubicBezTo>
                    <a:pt x="99743" y="1154983"/>
                    <a:pt x="-42524" y="1034874"/>
                    <a:pt x="0" y="878656"/>
                  </a:cubicBezTo>
                  <a:cubicBezTo>
                    <a:pt x="9026" y="641452"/>
                    <a:pt x="-27720" y="553093"/>
                    <a:pt x="0" y="283909"/>
                  </a:cubicBezTo>
                  <a:close/>
                </a:path>
                <a:path w="2855635" h="1162566" stroke="0" extrusionOk="0">
                  <a:moveTo>
                    <a:pt x="0" y="283909"/>
                  </a:moveTo>
                  <a:cubicBezTo>
                    <a:pt x="-13941" y="104114"/>
                    <a:pt x="90884" y="15938"/>
                    <a:pt x="283909" y="0"/>
                  </a:cubicBezTo>
                  <a:cubicBezTo>
                    <a:pt x="1180610" y="-150211"/>
                    <a:pt x="1498567" y="105969"/>
                    <a:pt x="2571725" y="0"/>
                  </a:cubicBezTo>
                  <a:cubicBezTo>
                    <a:pt x="2727505" y="-31612"/>
                    <a:pt x="2833628" y="125863"/>
                    <a:pt x="2855635" y="283909"/>
                  </a:cubicBezTo>
                  <a:cubicBezTo>
                    <a:pt x="2853634" y="504008"/>
                    <a:pt x="2850856" y="613177"/>
                    <a:pt x="2855635" y="878656"/>
                  </a:cubicBezTo>
                  <a:cubicBezTo>
                    <a:pt x="2862161" y="1019610"/>
                    <a:pt x="2725430" y="1145635"/>
                    <a:pt x="2571725" y="1162566"/>
                  </a:cubicBezTo>
                  <a:cubicBezTo>
                    <a:pt x="1474573" y="1105482"/>
                    <a:pt x="684194" y="1231769"/>
                    <a:pt x="283909" y="1162566"/>
                  </a:cubicBezTo>
                  <a:cubicBezTo>
                    <a:pt x="122605" y="1171013"/>
                    <a:pt x="-9273" y="1047001"/>
                    <a:pt x="0" y="878656"/>
                  </a:cubicBezTo>
                  <a:cubicBezTo>
                    <a:pt x="15775" y="739776"/>
                    <a:pt x="51277" y="407663"/>
                    <a:pt x="0" y="283909"/>
                  </a:cubicBezTo>
                  <a:close/>
                </a:path>
                <a:path w="2855635" h="1162566" fill="none" stroke="0" extrusionOk="0">
                  <a:moveTo>
                    <a:pt x="0" y="283909"/>
                  </a:moveTo>
                  <a:cubicBezTo>
                    <a:pt x="-13575" y="129860"/>
                    <a:pt x="102930" y="-11276"/>
                    <a:pt x="283909" y="0"/>
                  </a:cubicBezTo>
                  <a:cubicBezTo>
                    <a:pt x="1385213" y="-22632"/>
                    <a:pt x="1669493" y="-136876"/>
                    <a:pt x="2571725" y="0"/>
                  </a:cubicBezTo>
                  <a:cubicBezTo>
                    <a:pt x="2729245" y="-940"/>
                    <a:pt x="2824002" y="103458"/>
                    <a:pt x="2855635" y="283909"/>
                  </a:cubicBezTo>
                  <a:cubicBezTo>
                    <a:pt x="2847657" y="545725"/>
                    <a:pt x="2829192" y="746162"/>
                    <a:pt x="2855635" y="878656"/>
                  </a:cubicBezTo>
                  <a:cubicBezTo>
                    <a:pt x="2869300" y="1021537"/>
                    <a:pt x="2739869" y="1139194"/>
                    <a:pt x="2571725" y="1162566"/>
                  </a:cubicBezTo>
                  <a:cubicBezTo>
                    <a:pt x="2116881" y="1254844"/>
                    <a:pt x="712509" y="1107548"/>
                    <a:pt x="283909" y="1162566"/>
                  </a:cubicBezTo>
                  <a:cubicBezTo>
                    <a:pt x="107879" y="1158836"/>
                    <a:pt x="-23708" y="1045665"/>
                    <a:pt x="0" y="878656"/>
                  </a:cubicBezTo>
                  <a:cubicBezTo>
                    <a:pt x="7277" y="656065"/>
                    <a:pt x="-38394" y="566890"/>
                    <a:pt x="0" y="283909"/>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custGeom>
                      <a:avLst/>
                      <a:gdLst>
                        <a:gd name="connsiteX0" fmla="*/ 0 w 2855636"/>
                        <a:gd name="connsiteY0" fmla="*/ 283910 h 1162567"/>
                        <a:gd name="connsiteX1" fmla="*/ 283910 w 2855636"/>
                        <a:gd name="connsiteY1" fmla="*/ 0 h 1162567"/>
                        <a:gd name="connsiteX2" fmla="*/ 2571726 w 2855636"/>
                        <a:gd name="connsiteY2" fmla="*/ 0 h 1162567"/>
                        <a:gd name="connsiteX3" fmla="*/ 2855636 w 2855636"/>
                        <a:gd name="connsiteY3" fmla="*/ 283910 h 1162567"/>
                        <a:gd name="connsiteX4" fmla="*/ 2855636 w 2855636"/>
                        <a:gd name="connsiteY4" fmla="*/ 878657 h 1162567"/>
                        <a:gd name="connsiteX5" fmla="*/ 2571726 w 2855636"/>
                        <a:gd name="connsiteY5" fmla="*/ 1162567 h 1162567"/>
                        <a:gd name="connsiteX6" fmla="*/ 283910 w 2855636"/>
                        <a:gd name="connsiteY6" fmla="*/ 1162567 h 1162567"/>
                        <a:gd name="connsiteX7" fmla="*/ 0 w 2855636"/>
                        <a:gd name="connsiteY7" fmla="*/ 878657 h 1162567"/>
                        <a:gd name="connsiteX8" fmla="*/ 0 w 2855636"/>
                        <a:gd name="connsiteY8" fmla="*/ 283910 h 116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6" h="1162567" fill="none" extrusionOk="0">
                          <a:moveTo>
                            <a:pt x="0" y="283910"/>
                          </a:moveTo>
                          <a:cubicBezTo>
                            <a:pt x="-7135" y="152114"/>
                            <a:pt x="106287" y="-13994"/>
                            <a:pt x="283910" y="0"/>
                          </a:cubicBezTo>
                          <a:cubicBezTo>
                            <a:pt x="1364462" y="-35273"/>
                            <a:pt x="1633064" y="-144294"/>
                            <a:pt x="2571726" y="0"/>
                          </a:cubicBezTo>
                          <a:cubicBezTo>
                            <a:pt x="2732145" y="1102"/>
                            <a:pt x="2848263" y="120894"/>
                            <a:pt x="2855636" y="283910"/>
                          </a:cubicBezTo>
                          <a:cubicBezTo>
                            <a:pt x="2828911" y="530135"/>
                            <a:pt x="2821321" y="752789"/>
                            <a:pt x="2855636" y="878657"/>
                          </a:cubicBezTo>
                          <a:cubicBezTo>
                            <a:pt x="2861016" y="1031387"/>
                            <a:pt x="2745193" y="1144497"/>
                            <a:pt x="2571726" y="1162567"/>
                          </a:cubicBezTo>
                          <a:cubicBezTo>
                            <a:pt x="2113712" y="1240092"/>
                            <a:pt x="788951" y="1118864"/>
                            <a:pt x="283910" y="1162567"/>
                          </a:cubicBezTo>
                          <a:cubicBezTo>
                            <a:pt x="110929" y="1158083"/>
                            <a:pt x="-13467" y="1035272"/>
                            <a:pt x="0" y="878657"/>
                          </a:cubicBezTo>
                          <a:cubicBezTo>
                            <a:pt x="8374" y="651430"/>
                            <a:pt x="-29749" y="569341"/>
                            <a:pt x="0" y="283910"/>
                          </a:cubicBezTo>
                          <a:close/>
                        </a:path>
                        <a:path w="2855636" h="1162567" stroke="0" extrusionOk="0">
                          <a:moveTo>
                            <a:pt x="0" y="283910"/>
                          </a:moveTo>
                          <a:cubicBezTo>
                            <a:pt x="-5952" y="106547"/>
                            <a:pt x="106258" y="16890"/>
                            <a:pt x="283910" y="0"/>
                          </a:cubicBezTo>
                          <a:cubicBezTo>
                            <a:pt x="1117800" y="-95379"/>
                            <a:pt x="1518185" y="58096"/>
                            <a:pt x="2571726" y="0"/>
                          </a:cubicBezTo>
                          <a:cubicBezTo>
                            <a:pt x="2723833" y="-3303"/>
                            <a:pt x="2846627" y="120636"/>
                            <a:pt x="2855636" y="283910"/>
                          </a:cubicBezTo>
                          <a:cubicBezTo>
                            <a:pt x="2864626" y="507746"/>
                            <a:pt x="2844642" y="618417"/>
                            <a:pt x="2855636" y="878657"/>
                          </a:cubicBezTo>
                          <a:cubicBezTo>
                            <a:pt x="2860076" y="1030179"/>
                            <a:pt x="2714698" y="1148793"/>
                            <a:pt x="2571726" y="1162567"/>
                          </a:cubicBezTo>
                          <a:cubicBezTo>
                            <a:pt x="1518583" y="1102661"/>
                            <a:pt x="747935" y="1245081"/>
                            <a:pt x="283910" y="1162567"/>
                          </a:cubicBezTo>
                          <a:cubicBezTo>
                            <a:pt x="113773" y="1165864"/>
                            <a:pt x="-7462" y="1043029"/>
                            <a:pt x="0" y="878657"/>
                          </a:cubicBezTo>
                          <a:cubicBezTo>
                            <a:pt x="21431" y="735764"/>
                            <a:pt x="48167" y="405115"/>
                            <a:pt x="0" y="2839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a:solidFill>
                    <a:srgbClr val="002060"/>
                  </a:solidFill>
                  <a:latin typeface="Calibri"/>
                  <a:sym typeface="Arial"/>
                </a:rPr>
                <a:t>Tai </a:t>
              </a:r>
              <a:r>
                <a:rPr lang="en-US" sz="4800" b="1" dirty="0" err="1">
                  <a:solidFill>
                    <a:srgbClr val="002060"/>
                  </a:solidFill>
                  <a:latin typeface="Calibri"/>
                  <a:sym typeface="Arial"/>
                </a:rPr>
                <a:t>nghe</a:t>
              </a:r>
              <a:endParaRPr lang="en-US" sz="4800" b="1" dirty="0">
                <a:solidFill>
                  <a:srgbClr val="002060"/>
                </a:solidFill>
                <a:latin typeface="Calibri"/>
                <a:sym typeface="Arial"/>
              </a:endParaRPr>
            </a:p>
          </p:txBody>
        </p:sp>
        <p:pic>
          <p:nvPicPr>
            <p:cNvPr id="12" name="Picture 18">
              <a:extLst>
                <a:ext uri="{FF2B5EF4-FFF2-40B4-BE49-F238E27FC236}">
                  <a16:creationId xmlns:a16="http://schemas.microsoft.com/office/drawing/2014/main" id="{B2644545-BBCC-1D0F-94A2-4D2B7F921041}"/>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13" name="Group 30">
            <a:extLst>
              <a:ext uri="{FF2B5EF4-FFF2-40B4-BE49-F238E27FC236}">
                <a16:creationId xmlns:a16="http://schemas.microsoft.com/office/drawing/2014/main" id="{AAAE6778-9CDE-0203-6261-6120EC319BFA}"/>
              </a:ext>
            </a:extLst>
          </p:cNvPr>
          <p:cNvGrpSpPr/>
          <p:nvPr/>
        </p:nvGrpSpPr>
        <p:grpSpPr>
          <a:xfrm>
            <a:off x="7830154" y="5220477"/>
            <a:ext cx="3329164" cy="1371679"/>
            <a:chOff x="8110962" y="1828720"/>
            <a:chExt cx="3329164" cy="1371679"/>
          </a:xfrm>
        </p:grpSpPr>
        <p:sp>
          <p:nvSpPr>
            <p:cNvPr id="14" name="Rectangle: Rounded Corners 26">
              <a:extLst>
                <a:ext uri="{FF2B5EF4-FFF2-40B4-BE49-F238E27FC236}">
                  <a16:creationId xmlns:a16="http://schemas.microsoft.com/office/drawing/2014/main" id="{D2160FA2-6022-49F3-C61C-05723409615A}"/>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8703" y="157607"/>
                    <a:pt x="104156" y="-15426"/>
                    <a:pt x="283910" y="0"/>
                  </a:cubicBezTo>
                  <a:cubicBezTo>
                    <a:pt x="1332123" y="-25699"/>
                    <a:pt x="1632634" y="-179647"/>
                    <a:pt x="2571725" y="0"/>
                  </a:cubicBezTo>
                  <a:cubicBezTo>
                    <a:pt x="2740899" y="3767"/>
                    <a:pt x="2841861" y="115497"/>
                    <a:pt x="2855635" y="283910"/>
                  </a:cubicBezTo>
                  <a:cubicBezTo>
                    <a:pt x="2829289" y="534530"/>
                    <a:pt x="2820126" y="777476"/>
                    <a:pt x="2855635" y="878656"/>
                  </a:cubicBezTo>
                  <a:cubicBezTo>
                    <a:pt x="2881407" y="1015965"/>
                    <a:pt x="2765393" y="1122596"/>
                    <a:pt x="2571725" y="1162566"/>
                  </a:cubicBezTo>
                  <a:cubicBezTo>
                    <a:pt x="2017555" y="1235292"/>
                    <a:pt x="715392" y="1087655"/>
                    <a:pt x="283910" y="1162566"/>
                  </a:cubicBezTo>
                  <a:cubicBezTo>
                    <a:pt x="99744" y="1154983"/>
                    <a:pt x="-42524" y="1034874"/>
                    <a:pt x="0" y="878656"/>
                  </a:cubicBezTo>
                  <a:cubicBezTo>
                    <a:pt x="14128" y="630157"/>
                    <a:pt x="-27620" y="565185"/>
                    <a:pt x="0" y="283910"/>
                  </a:cubicBezTo>
                  <a:close/>
                </a:path>
                <a:path w="2855635" h="1162566" stroke="0" extrusionOk="0">
                  <a:moveTo>
                    <a:pt x="0" y="283910"/>
                  </a:moveTo>
                  <a:cubicBezTo>
                    <a:pt x="-18390" y="102761"/>
                    <a:pt x="80090" y="15271"/>
                    <a:pt x="283910" y="0"/>
                  </a:cubicBezTo>
                  <a:cubicBezTo>
                    <a:pt x="1178623" y="-147905"/>
                    <a:pt x="1500256" y="103207"/>
                    <a:pt x="2571725" y="0"/>
                  </a:cubicBezTo>
                  <a:cubicBezTo>
                    <a:pt x="2727505" y="-31612"/>
                    <a:pt x="2833628" y="125864"/>
                    <a:pt x="2855635" y="283910"/>
                  </a:cubicBezTo>
                  <a:cubicBezTo>
                    <a:pt x="2846101" y="504450"/>
                    <a:pt x="2843840" y="617464"/>
                    <a:pt x="2855635" y="878656"/>
                  </a:cubicBezTo>
                  <a:cubicBezTo>
                    <a:pt x="2862162" y="1019610"/>
                    <a:pt x="2725430" y="1145635"/>
                    <a:pt x="2571725" y="1162566"/>
                  </a:cubicBezTo>
                  <a:cubicBezTo>
                    <a:pt x="1437632" y="1107786"/>
                    <a:pt x="716008" y="1238629"/>
                    <a:pt x="283910" y="1162566"/>
                  </a:cubicBezTo>
                  <a:cubicBezTo>
                    <a:pt x="122606" y="1171014"/>
                    <a:pt x="-9273" y="1047001"/>
                    <a:pt x="0" y="878656"/>
                  </a:cubicBezTo>
                  <a:cubicBezTo>
                    <a:pt x="17344" y="738506"/>
                    <a:pt x="-38357" y="411089"/>
                    <a:pt x="0" y="283910"/>
                  </a:cubicBezTo>
                  <a:close/>
                </a:path>
                <a:path w="2855635" h="1162566" fill="none" stroke="0" extrusionOk="0">
                  <a:moveTo>
                    <a:pt x="0" y="283910"/>
                  </a:moveTo>
                  <a:cubicBezTo>
                    <a:pt x="-13575" y="129861"/>
                    <a:pt x="102931" y="-11276"/>
                    <a:pt x="283910" y="0"/>
                  </a:cubicBezTo>
                  <a:cubicBezTo>
                    <a:pt x="1369349" y="-32370"/>
                    <a:pt x="1678527" y="-135176"/>
                    <a:pt x="2571725" y="0"/>
                  </a:cubicBezTo>
                  <a:cubicBezTo>
                    <a:pt x="2729245" y="-939"/>
                    <a:pt x="2824002" y="103459"/>
                    <a:pt x="2855635" y="283910"/>
                  </a:cubicBezTo>
                  <a:cubicBezTo>
                    <a:pt x="2840909" y="546923"/>
                    <a:pt x="2832810" y="745258"/>
                    <a:pt x="2855635" y="878656"/>
                  </a:cubicBezTo>
                  <a:cubicBezTo>
                    <a:pt x="2863400" y="1028551"/>
                    <a:pt x="2740296" y="1139619"/>
                    <a:pt x="2571725" y="1162566"/>
                  </a:cubicBezTo>
                  <a:cubicBezTo>
                    <a:pt x="2123672" y="1287128"/>
                    <a:pt x="732667" y="1110784"/>
                    <a:pt x="283910" y="1162566"/>
                  </a:cubicBezTo>
                  <a:cubicBezTo>
                    <a:pt x="107880" y="1158836"/>
                    <a:pt x="-23708" y="1045665"/>
                    <a:pt x="0" y="878656"/>
                  </a:cubicBezTo>
                  <a:cubicBezTo>
                    <a:pt x="12845" y="646605"/>
                    <a:pt x="-33398" y="565338"/>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a:solidFill>
                    <a:srgbClr val="002060"/>
                  </a:solidFill>
                  <a:latin typeface="Calibri"/>
                  <a:sym typeface="Arial"/>
                </a:rPr>
                <a:t>Tay </a:t>
              </a:r>
              <a:r>
                <a:rPr lang="en-US" sz="4800" b="1" dirty="0" err="1">
                  <a:solidFill>
                    <a:srgbClr val="002060"/>
                  </a:solidFill>
                  <a:latin typeface="Calibri"/>
                  <a:sym typeface="Arial"/>
                </a:rPr>
                <a:t>dò</a:t>
              </a:r>
              <a:endParaRPr lang="en-US" sz="4800" b="1" dirty="0">
                <a:solidFill>
                  <a:srgbClr val="002060"/>
                </a:solidFill>
                <a:latin typeface="Calibri"/>
                <a:sym typeface="Arial"/>
              </a:endParaRPr>
            </a:p>
          </p:txBody>
        </p:sp>
        <p:pic>
          <p:nvPicPr>
            <p:cNvPr id="15" name="Picture 29">
              <a:extLst>
                <a:ext uri="{FF2B5EF4-FFF2-40B4-BE49-F238E27FC236}">
                  <a16:creationId xmlns:a16="http://schemas.microsoft.com/office/drawing/2014/main" id="{4FC94C79-EB67-5A6E-EEB0-B794FD40A735}"/>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29" name="Hình ảnh 28" descr="Ảnh có chứa đầy màu sắc, được trang trí, đồ chơi, búp bê&#10;&#10;Mô tả được tạo tự động">
            <a:extLst>
              <a:ext uri="{FF2B5EF4-FFF2-40B4-BE49-F238E27FC236}">
                <a16:creationId xmlns:a16="http://schemas.microsoft.com/office/drawing/2014/main" id="{465E6F2F-B42B-FEA3-0FC4-E453F1AC7659}"/>
              </a:ext>
            </a:extLst>
          </p:cNvPr>
          <p:cNvPicPr>
            <a:picLocks noChangeAspect="1"/>
          </p:cNvPicPr>
          <p:nvPr/>
        </p:nvPicPr>
        <p:blipFill>
          <a:blip r:embed="rId6"/>
          <a:stretch>
            <a:fillRect/>
          </a:stretch>
        </p:blipFill>
        <p:spPr>
          <a:xfrm>
            <a:off x="292310" y="1897992"/>
            <a:ext cx="5105633" cy="4875829"/>
          </a:xfrm>
          <a:prstGeom prst="rect">
            <a:avLst/>
          </a:prstGeom>
        </p:spPr>
      </p:pic>
      <p:pic>
        <p:nvPicPr>
          <p:cNvPr id="3" name="Picture 2">
            <a:extLst>
              <a:ext uri="{FF2B5EF4-FFF2-40B4-BE49-F238E27FC236}">
                <a16:creationId xmlns:a16="http://schemas.microsoft.com/office/drawing/2014/main" id="{0DA97D1C-01D4-28C2-E0D1-61A3900D87B5}"/>
              </a:ext>
            </a:extLst>
          </p:cNvPr>
          <p:cNvPicPr>
            <a:picLocks noChangeAspect="1"/>
          </p:cNvPicPr>
          <p:nvPr/>
        </p:nvPicPr>
        <p:blipFill>
          <a:blip r:embed="rId7"/>
          <a:stretch>
            <a:fillRect/>
          </a:stretch>
        </p:blipFill>
        <p:spPr>
          <a:xfrm>
            <a:off x="3311794" y="0"/>
            <a:ext cx="5511262" cy="1585097"/>
          </a:xfrm>
          <a:prstGeom prst="rect">
            <a:avLst/>
          </a:prstGeom>
        </p:spPr>
      </p:pic>
    </p:spTree>
    <p:extLst>
      <p:ext uri="{BB962C8B-B14F-4D97-AF65-F5344CB8AC3E}">
        <p14:creationId xmlns:p14="http://schemas.microsoft.com/office/powerpoint/2010/main" val="2139199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66000">
                                          <p:cBhvr additive="base">
                                            <p:cTn id="12"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14:bounceEnd="66000">
                                          <p:cBhvr additive="base">
                                            <p:cTn id="17"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ppt_x"/>
                                              </p:val>
                                            </p:tav>
                                            <p:tav tm="100000">
                                              <p:val>
                                                <p:strVal val="#ppt_x"/>
                                              </p:val>
                                            </p:tav>
                                          </p:tavLst>
                                        </p:anim>
                                        <p:anim calcmode="lin" valueType="num">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1000" fill="hold"/>
                                            <p:tgtEl>
                                              <p:spTgt spid="13"/>
                                            </p:tgtEl>
                                            <p:attrNameLst>
                                              <p:attrName>ppt_x</p:attrName>
                                            </p:attrNameLst>
                                          </p:cBhvr>
                                          <p:tavLst>
                                            <p:tav tm="0">
                                              <p:val>
                                                <p:strVal val="#ppt_x"/>
                                              </p:val>
                                            </p:tav>
                                            <p:tav tm="100000">
                                              <p:val>
                                                <p:strVal val="#ppt_x"/>
                                              </p:val>
                                            </p:tav>
                                          </p:tavLst>
                                        </p:anim>
                                        <p:anim calcmode="lin" valueType="num">
                                          <p:cBhvr additive="base">
                                            <p:cTn id="1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Funny Air Travel MK Plan by Slidesgo">
  <a:themeElements>
    <a:clrScheme name="Simple Light">
      <a:dk1>
        <a:srgbClr val="FFCCA9"/>
      </a:dk1>
      <a:lt1>
        <a:srgbClr val="EC9684"/>
      </a:lt1>
      <a:dk2>
        <a:srgbClr val="FFE5A4"/>
      </a:dk2>
      <a:lt2>
        <a:srgbClr val="41C9EB"/>
      </a:lt2>
      <a:accent1>
        <a:srgbClr val="2768D5"/>
      </a:accent1>
      <a:accent2>
        <a:srgbClr val="6351CA"/>
      </a:accent2>
      <a:accent3>
        <a:srgbClr val="597000"/>
      </a:accent3>
      <a:accent4>
        <a:srgbClr val="CC427C"/>
      </a:accent4>
      <a:accent5>
        <a:srgbClr val="FFFFFF"/>
      </a:accent5>
      <a:accent6>
        <a:srgbClr val="000000"/>
      </a:accent6>
      <a:hlink>
        <a:srgbClr val="FFFFFF"/>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Udhauli Parva by Slidesgo">
  <a:themeElements>
    <a:clrScheme name="Simple Light">
      <a:dk1>
        <a:srgbClr val="2A2D3B"/>
      </a:dk1>
      <a:lt1>
        <a:srgbClr val="FFFFFF"/>
      </a:lt1>
      <a:dk2>
        <a:srgbClr val="FFE3C2"/>
      </a:dk2>
      <a:lt2>
        <a:srgbClr val="FFEFD4"/>
      </a:lt2>
      <a:accent1>
        <a:srgbClr val="FF9F00"/>
      </a:accent1>
      <a:accent2>
        <a:srgbClr val="6E7125"/>
      </a:accent2>
      <a:accent3>
        <a:srgbClr val="A6B053"/>
      </a:accent3>
      <a:accent4>
        <a:srgbClr val="EB4B4B"/>
      </a:accent4>
      <a:accent5>
        <a:srgbClr val="976026"/>
      </a:accent5>
      <a:accent6>
        <a:srgbClr val="FFFFFF"/>
      </a:accent6>
      <a:hlink>
        <a:srgbClr val="2A2D3B"/>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173</TotalTime>
  <Words>2274</Words>
  <Application>Microsoft Office PowerPoint</Application>
  <PresentationFormat>Widescreen</PresentationFormat>
  <Paragraphs>115</Paragraphs>
  <Slides>39</Slides>
  <Notes>18</Notes>
  <HiddenSlides>0</HiddenSlides>
  <MMClips>0</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39</vt:i4>
      </vt:variant>
    </vt:vector>
  </HeadingPairs>
  <TitlesOfParts>
    <vt:vector size="56" baseType="lpstr">
      <vt:lpstr>等线</vt:lpstr>
      <vt:lpstr>等线 Light</vt:lpstr>
      <vt:lpstr>微软雅黑</vt:lpstr>
      <vt:lpstr>Arial</vt:lpstr>
      <vt:lpstr>Calibri</vt:lpstr>
      <vt:lpstr>Calibri Light</vt:lpstr>
      <vt:lpstr>Cambay</vt:lpstr>
      <vt:lpstr>Cambria</vt:lpstr>
      <vt:lpstr>Paprika</vt:lpstr>
      <vt:lpstr>Segoe UI Historic</vt:lpstr>
      <vt:lpstr>Funny Air Travel MK Plan by Slidesgo</vt:lpstr>
      <vt:lpstr>1_Office Theme</vt:lpstr>
      <vt:lpstr>3_Office Theme</vt:lpstr>
      <vt:lpstr>4_Office Theme</vt:lpstr>
      <vt:lpstr>Udhauli Parva by Slidesgo</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79</cp:revision>
  <dcterms:created xsi:type="dcterms:W3CDTF">2023-12-19T04:17:44Z</dcterms:created>
  <dcterms:modified xsi:type="dcterms:W3CDTF">2024-02-20T13:41:54Z</dcterms:modified>
  <cp:category>9Slide.vn</cp:category>
</cp:coreProperties>
</file>