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738" r:id="rId4"/>
    <p:sldMasterId id="2147483754" r:id="rId5"/>
    <p:sldMasterId id="2147483783" r:id="rId6"/>
    <p:sldMasterId id="2147483812" r:id="rId7"/>
    <p:sldMasterId id="2147483816" r:id="rId8"/>
  </p:sldMasterIdLst>
  <p:notesMasterIdLst>
    <p:notesMasterId r:id="rId42"/>
  </p:notesMasterIdLst>
  <p:sldIdLst>
    <p:sldId id="306" r:id="rId9"/>
    <p:sldId id="272" r:id="rId10"/>
    <p:sldId id="273" r:id="rId11"/>
    <p:sldId id="274" r:id="rId12"/>
    <p:sldId id="275" r:id="rId13"/>
    <p:sldId id="276" r:id="rId14"/>
    <p:sldId id="301" r:id="rId15"/>
    <p:sldId id="257" r:id="rId16"/>
    <p:sldId id="321" r:id="rId17"/>
    <p:sldId id="262" r:id="rId18"/>
    <p:sldId id="309" r:id="rId19"/>
    <p:sldId id="307" r:id="rId20"/>
    <p:sldId id="322" r:id="rId21"/>
    <p:sldId id="282" r:id="rId22"/>
    <p:sldId id="323" r:id="rId23"/>
    <p:sldId id="324" r:id="rId24"/>
    <p:sldId id="325" r:id="rId25"/>
    <p:sldId id="326" r:id="rId26"/>
    <p:sldId id="311" r:id="rId27"/>
    <p:sldId id="314" r:id="rId28"/>
    <p:sldId id="315" r:id="rId29"/>
    <p:sldId id="316" r:id="rId30"/>
    <p:sldId id="317" r:id="rId31"/>
    <p:sldId id="318" r:id="rId32"/>
    <p:sldId id="319" r:id="rId33"/>
    <p:sldId id="278" r:id="rId34"/>
    <p:sldId id="320" r:id="rId35"/>
    <p:sldId id="354" r:id="rId36"/>
    <p:sldId id="2007577187" r:id="rId37"/>
    <p:sldId id="2007577188" r:id="rId38"/>
    <p:sldId id="2007577189" r:id="rId39"/>
    <p:sldId id="2007577190"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p:scale>
          <a:sx n="33" d="100"/>
          <a:sy n="33" d="100"/>
        </p:scale>
        <p:origin x="216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5C9F8-A7EF-4FD4-8176-FCF2BA060F6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6CF9-F62A-4AD7-8F12-D0C61B1FE4B3}" type="slidenum">
              <a:rPr lang="en-US" smtClean="0"/>
              <a:t>‹#›</a:t>
            </a:fld>
            <a:endParaRPr lang="en-US"/>
          </a:p>
        </p:txBody>
      </p:sp>
    </p:spTree>
    <p:extLst>
      <p:ext uri="{BB962C8B-B14F-4D97-AF65-F5344CB8AC3E}">
        <p14:creationId xmlns:p14="http://schemas.microsoft.com/office/powerpoint/2010/main" val="14836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5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3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50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1886D-8B9F-4491-9433-A4E420C3CA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1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7003466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6222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801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583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33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93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52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78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061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73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25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8953594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423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8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1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828446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570621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3312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07476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530665" y="0"/>
            <a:ext cx="911636"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a16="http://schemas.microsoft.com/office/drawing/2014/main" id="{3DE01F23-FC91-5040-7944-49814837365A}"/>
              </a:ext>
            </a:extLst>
          </p:cNvPr>
          <p:cNvSpPr/>
          <p:nvPr userDrawn="1"/>
        </p:nvSpPr>
        <p:spPr>
          <a:xfrm>
            <a:off x="9599251" y="3544478"/>
            <a:ext cx="1533804"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67805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77660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08782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223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26620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949771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01812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38384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437525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0914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852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8477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67400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81073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41920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33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87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179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50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97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68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313930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435589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806960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56679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9035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2398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041741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714495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425054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910322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4589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411240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55442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699059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99316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90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644782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13005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131870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40029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47892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889628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20/02/67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6841765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8482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7949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7781096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499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9890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63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93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508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54000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25173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28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6540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4328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45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57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115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theme" Target="../theme/theme6.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8.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9.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8.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117E17E-8F6D-6106-0905-AB01281244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2146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A8174C6-9D10-1073-3015-E1AB3E8A93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4443622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6254A79-F3CE-929F-2197-068A73B002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757886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03" r:id="rId13"/>
    <p:sldLayoutId id="2147483704" r:id="rId14"/>
    <p:sldLayoutId id="2147483705"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1CE38B3B-CDBC-2FC7-011E-D49C630C85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08317647"/>
      </p:ext>
    </p:extLst>
  </p:cSld>
  <p:clrMap bg1="lt1" tx1="dk1" bg2="dk2" tx2="lt2" accent1="accent1" accent2="accent2" accent3="accent3" accent4="accent4" accent5="accent5" accent6="accent6" hlink="hlink" folHlink="folHlink"/>
  <p:sldLayoutIdLst>
    <p:sldLayoutId id="2147483739" r:id="rId1"/>
    <p:sldLayoutId id="2147483740"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E7DBDC9-D0A3-A426-E398-2073B6A55D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1848823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0C14A45-9308-4850-161A-58F72541AF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830879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05B59F99-BD42-FE30-C1AD-A8555CBED2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8690117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720B7FE-1488-8EA6-C7F4-CF3B141DF9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857862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control" Target="../activeX/activeX1.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control" Target="../activeX/activeX2.xml"/><Relationship Id="rId6" Type="http://schemas.openxmlformats.org/officeDocument/2006/relationships/image" Target="../media/image51.wmf"/><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control" Target="../activeX/activeX3.xml"/><Relationship Id="rId6" Type="http://schemas.openxmlformats.org/officeDocument/2006/relationships/image" Target="../media/image52.wmf"/><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3.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18" Type="http://schemas.openxmlformats.org/officeDocument/2006/relationships/slide" Target="slide25.xml"/><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62.png"/><Relationship Id="rId12" Type="http://schemas.openxmlformats.org/officeDocument/2006/relationships/slide" Target="slide22.xml"/><Relationship Id="rId17"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slide" Target="slide24.xml"/><Relationship Id="rId20" Type="http://schemas.openxmlformats.org/officeDocument/2006/relationships/slide" Target="slide27.xml"/><Relationship Id="rId1" Type="http://schemas.openxmlformats.org/officeDocument/2006/relationships/slideLayout" Target="../slideLayouts/slideLayout27.xml"/><Relationship Id="rId6" Type="http://schemas.openxmlformats.org/officeDocument/2006/relationships/image" Target="../media/image61.png"/><Relationship Id="rId11" Type="http://schemas.openxmlformats.org/officeDocument/2006/relationships/image" Target="../media/image65.png"/><Relationship Id="rId5" Type="http://schemas.microsoft.com/office/2007/relationships/hdphoto" Target="../media/hdphoto6.wdp"/><Relationship Id="rId15" Type="http://schemas.openxmlformats.org/officeDocument/2006/relationships/image" Target="../media/image67.png"/><Relationship Id="rId10" Type="http://schemas.openxmlformats.org/officeDocument/2006/relationships/slide" Target="slide21.xml"/><Relationship Id="rId19" Type="http://schemas.openxmlformats.org/officeDocument/2006/relationships/image" Target="../media/image69.png"/><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0.xml"/><Relationship Id="rId1" Type="http://schemas.openxmlformats.org/officeDocument/2006/relationships/control" Target="../activeX/activeX4.xml"/><Relationship Id="rId5" Type="http://schemas.openxmlformats.org/officeDocument/2006/relationships/image" Target="../media/image77.wmf"/><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7.xml"/><Relationship Id="rId3" Type="http://schemas.microsoft.com/office/2007/relationships/media" Target="../media/media2.mp3"/><Relationship Id="rId7" Type="http://schemas.openxmlformats.org/officeDocument/2006/relationships/image" Target="../media/image19.jpg"/><Relationship Id="rId12" Type="http://schemas.openxmlformats.org/officeDocument/2006/relationships/slide" Target="slide6.xml"/><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slide" Target="slide27.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22.png"/><Relationship Id="rId5" Type="http://schemas.openxmlformats.org/officeDocument/2006/relationships/slideLayout" Target="../slideLayouts/slideLayout40.xml"/><Relationship Id="rId1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gif"/><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slideLayout" Target="../slideLayouts/slideLayout40.xml"/><Relationship Id="rId10" Type="http://schemas.openxmlformats.org/officeDocument/2006/relationships/image" Target="../media/image28.png"/><Relationship Id="rId4" Type="http://schemas.microsoft.com/office/2007/relationships/media" Target="../media/media1.mp3"/><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slideLayout" Target="../slideLayouts/slideLayout40.xml"/><Relationship Id="rId10" Type="http://schemas.openxmlformats.org/officeDocument/2006/relationships/image" Target="../media/image28.png"/><Relationship Id="rId4" Type="http://schemas.microsoft.com/office/2007/relationships/media" Target="../media/media1.mp3"/><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slideLayout" Target="../slideLayouts/slideLayout40.xml"/><Relationship Id="rId10" Type="http://schemas.openxmlformats.org/officeDocument/2006/relationships/image" Target="../media/image28.png"/><Relationship Id="rId4" Type="http://schemas.microsoft.com/office/2007/relationships/media" Target="../media/media1.mp3"/><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93D1794C-A2E9-EFAF-98D3-F6D304427616}"/>
              </a:ext>
            </a:extLst>
          </p:cNvPr>
          <p:cNvPicPr>
            <a:picLocks noChangeAspect="1"/>
          </p:cNvPicPr>
          <p:nvPr/>
        </p:nvPicPr>
        <p:blipFill>
          <a:blip r:embed="rId6"/>
          <a:stretch>
            <a:fillRect/>
          </a:stretch>
        </p:blipFill>
        <p:spPr>
          <a:xfrm>
            <a:off x="2745685" y="1785453"/>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9DF67B0B-609B-B575-4B91-ABC6E7F6A83F}"/>
              </a:ext>
            </a:extLst>
          </p:cNvPr>
          <p:cNvSpPr/>
          <p:nvPr/>
        </p:nvSpPr>
        <p:spPr>
          <a:xfrm>
            <a:off x="95250" y="161925"/>
            <a:ext cx="11982450" cy="6581775"/>
          </a:xfrm>
          <a:prstGeom prst="verticalScroll">
            <a:avLst/>
          </a:prstGeom>
          <a:solidFill>
            <a:srgbClr val="D2F6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080604-CEA0-DCFB-5CBF-DC534E0A83EB}"/>
              </a:ext>
            </a:extLst>
          </p:cNvPr>
          <p:cNvPicPr>
            <a:picLocks noChangeAspect="1"/>
          </p:cNvPicPr>
          <p:nvPr/>
        </p:nvPicPr>
        <p:blipFill>
          <a:blip r:embed="rId3"/>
          <a:stretch>
            <a:fillRect/>
          </a:stretch>
        </p:blipFill>
        <p:spPr>
          <a:xfrm>
            <a:off x="3869587" y="164160"/>
            <a:ext cx="5310076" cy="1176630"/>
          </a:xfrm>
          <a:prstGeom prst="rect">
            <a:avLst/>
          </a:prstGeom>
        </p:spPr>
      </p:pic>
      <p:sp>
        <p:nvSpPr>
          <p:cNvPr id="7" name="TextBox 6">
            <a:extLst>
              <a:ext uri="{FF2B5EF4-FFF2-40B4-BE49-F238E27FC236}">
                <a16:creationId xmlns:a16="http://schemas.microsoft.com/office/drawing/2014/main" id="{CC83157C-81EF-1F6D-FA30-C46901144D4F}"/>
              </a:ext>
            </a:extLst>
          </p:cNvPr>
          <p:cNvSpPr txBox="1"/>
          <p:nvPr/>
        </p:nvSpPr>
        <p:spPr>
          <a:xfrm>
            <a:off x="1038225" y="971550"/>
            <a:ext cx="10125075" cy="5847755"/>
          </a:xfrm>
          <a:prstGeom prst="rect">
            <a:avLst/>
          </a:prstGeom>
          <a:noFill/>
        </p:spPr>
        <p:txBody>
          <a:bodyPr wrap="square" rtlCol="0">
            <a:spAutoFit/>
          </a:bodyPr>
          <a:lstStyle/>
          <a:p>
            <a:pPr algn="r"/>
            <a:r>
              <a:rPr lang="vi-VN" sz="1700" b="0" i="1" dirty="0">
                <a:solidFill>
                  <a:srgbClr val="000000"/>
                </a:solidFill>
                <a:effectLst/>
                <a:latin typeface="Cambria" panose="02040503050406030204" pitchFamily="18" charset="0"/>
                <a:ea typeface="Cambria" panose="02040503050406030204" pitchFamily="18" charset="0"/>
              </a:rPr>
              <a:t>Hà Nội, ngày 03 tháng 3 năm 1987</a:t>
            </a:r>
            <a:endParaRPr lang="vi-VN" sz="1700" b="0" i="0" dirty="0">
              <a:solidFill>
                <a:srgbClr val="000000"/>
              </a:solidFill>
              <a:effectLst/>
              <a:latin typeface="Cambria" panose="02040503050406030204" pitchFamily="18" charset="0"/>
              <a:ea typeface="Cambria" panose="02040503050406030204" pitchFamily="18" charset="0"/>
            </a:endParaRP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thân mến!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đã đọc.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Nếu là người lớn, nhất định chúng mình sẽ cùng nhau làm được.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nhớ viết thư cho tôi nhé!</a:t>
            </a:r>
          </a:p>
          <a:p>
            <a:pPr algn="r"/>
            <a:r>
              <a:rPr lang="vi-VN" sz="1700" b="0" i="0" dirty="0">
                <a:solidFill>
                  <a:srgbClr val="000000"/>
                </a:solidFill>
                <a:effectLst/>
                <a:latin typeface="Cambria" panose="02040503050406030204" pitchFamily="18" charset="0"/>
                <a:ea typeface="Cambria" panose="02040503050406030204" pitchFamily="18" charset="0"/>
              </a:rPr>
              <a:t>Lương Thanh Bình</a:t>
            </a:r>
          </a:p>
          <a:p>
            <a:pPr algn="r"/>
            <a:r>
              <a:rPr lang="vi-VN" sz="1700" b="0" i="1" dirty="0">
                <a:solidFill>
                  <a:srgbClr val="000000"/>
                </a:solidFill>
                <a:effectLst/>
                <a:latin typeface="Cambria" panose="02040503050406030204" pitchFamily="18" charset="0"/>
                <a:ea typeface="Cambria" panose="02040503050406030204" pitchFamily="18" charset="0"/>
              </a:rPr>
              <a:t>(Những bức thư giải Nhất Việt Nam)</a:t>
            </a:r>
            <a:endParaRPr lang="vi-VN" sz="17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8FBEA-57A8-6B51-5BD6-2DDB04B31D72}"/>
              </a:ext>
            </a:extLst>
          </p:cNvPr>
          <p:cNvPicPr>
            <a:picLocks noChangeAspect="1"/>
          </p:cNvPicPr>
          <p:nvPr/>
        </p:nvPicPr>
        <p:blipFill>
          <a:blip r:embed="rId2"/>
          <a:stretch>
            <a:fillRect/>
          </a:stretch>
        </p:blipFill>
        <p:spPr>
          <a:xfrm>
            <a:off x="3334272" y="-118595"/>
            <a:ext cx="5523455" cy="2389839"/>
          </a:xfrm>
          <a:prstGeom prst="rect">
            <a:avLst/>
          </a:prstGeom>
        </p:spPr>
      </p:pic>
      <p:pic>
        <p:nvPicPr>
          <p:cNvPr id="3" name="图片 12">
            <a:extLst>
              <a:ext uri="{FF2B5EF4-FFF2-40B4-BE49-F238E27FC236}">
                <a16:creationId xmlns:a16="http://schemas.microsoft.com/office/drawing/2014/main" id="{E8DF3D2C-804C-7B93-A27D-B40E02DA2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4" name="Rounded Rectangle 3">
            <a:extLst>
              <a:ext uri="{FF2B5EF4-FFF2-40B4-BE49-F238E27FC236}">
                <a16:creationId xmlns:a16="http://schemas.microsoft.com/office/drawing/2014/main" id="{E67137C4-7BCB-99E7-5124-2DE3FE98FEF9}"/>
              </a:ext>
            </a:extLst>
          </p:cNvPr>
          <p:cNvSpPr/>
          <p:nvPr/>
        </p:nvSpPr>
        <p:spPr>
          <a:xfrm>
            <a:off x="3182568" y="2148958"/>
            <a:ext cx="8152182" cy="68949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FA4445B9-59AF-2A37-6DC0-F279959D9458}"/>
              </a:ext>
            </a:extLst>
          </p:cNvPr>
          <p:cNvSpPr/>
          <p:nvPr/>
        </p:nvSpPr>
        <p:spPr>
          <a:xfrm>
            <a:off x="4004511" y="3321166"/>
            <a:ext cx="7644563" cy="898409"/>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lumMod val="95000"/>
                    <a:lumOff val="5000"/>
                  </a:prstClr>
                </a:solidFill>
                <a:latin typeface="Cambria" panose="02040503050406030204" pitchFamily="18" charset="0"/>
                <a:ea typeface="Cambria" panose="02040503050406030204" pitchFamily="18" charset="0"/>
              </a:rPr>
              <a:t>Đoạn 2: tiếp theo cho đến </a:t>
            </a:r>
            <a:r>
              <a:rPr lang="vi-VN" sz="3600" i="1" dirty="0">
                <a:solidFill>
                  <a:prstClr val="black">
                    <a:lumMod val="95000"/>
                    <a:lumOff val="5000"/>
                  </a:prstClr>
                </a:solidFill>
                <a:latin typeface="Cambria" panose="02040503050406030204" pitchFamily="18" charset="0"/>
                <a:ea typeface="Cambria" panose="02040503050406030204" pitchFamily="18" charset="0"/>
              </a:rPr>
              <a:t>phải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195D934-89BF-2081-C62E-8D6813A7E1E9}"/>
              </a:ext>
            </a:extLst>
          </p:cNvPr>
          <p:cNvSpPr/>
          <p:nvPr/>
        </p:nvSpPr>
        <p:spPr>
          <a:xfrm>
            <a:off x="5330737" y="4854852"/>
            <a:ext cx="5127713" cy="73632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20" name="Rectangle 19"/>
          <p:cNvSpPr/>
          <p:nvPr/>
        </p:nvSpPr>
        <p:spPr>
          <a:xfrm>
            <a:off x="3987754" y="4655742"/>
            <a:ext cx="350608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khoáng</a:t>
            </a:r>
            <a:r>
              <a:rPr kumimoji="0" lang="en-US" sz="44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đãng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3987754" y="3249477"/>
            <a:ext cx="201208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đơn</a:t>
            </a:r>
            <a:r>
              <a:rPr lang="en-US" sz="44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4010531" y="1991312"/>
            <a:ext cx="251863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chật</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chội</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 name="Picture 1">
            <a:extLst>
              <a:ext uri="{FF2B5EF4-FFF2-40B4-BE49-F238E27FC236}">
                <a16:creationId xmlns:a16="http://schemas.microsoft.com/office/drawing/2014/main" id="{A48DC983-4CB0-94D6-A4A5-7C8C9C9CF468}"/>
              </a:ext>
            </a:extLst>
          </p:cNvPr>
          <p:cNvPicPr>
            <a:picLocks noChangeAspect="1"/>
          </p:cNvPicPr>
          <p:nvPr/>
        </p:nvPicPr>
        <p:blipFill>
          <a:blip r:embed="rId5"/>
          <a:stretch>
            <a:fillRect/>
          </a:stretch>
        </p:blipFill>
        <p:spPr>
          <a:xfrm>
            <a:off x="-673498" y="-318620"/>
            <a:ext cx="6242845" cy="2389839"/>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031FA8-6298-CC01-C38E-2A491A58D212}"/>
              </a:ext>
            </a:extLst>
          </p:cNvPr>
          <p:cNvSpPr/>
          <p:nvPr/>
        </p:nvSpPr>
        <p:spPr>
          <a:xfrm>
            <a:off x="923925" y="2855894"/>
            <a:ext cx="10448925" cy="2308324"/>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Bạn ơi,</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chú chim xinh đẹp,</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hót hay,</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bầy hươu nai hiền lành,</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ngoan ngoãn cần thiên nhiên bao la và bầu trời tự do,</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khoáng đãng thì lại bị nhốt trong lồng,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trong chuồng.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A89F7B1-40FC-371F-5329-B95F2C0EA101}"/>
              </a:ext>
            </a:extLst>
          </p:cNvPr>
          <p:cNvPicPr>
            <a:picLocks noChangeAspect="1"/>
          </p:cNvPicPr>
          <p:nvPr/>
        </p:nvPicPr>
        <p:blipFill>
          <a:blip r:embed="rId2"/>
          <a:stretch>
            <a:fillRect/>
          </a:stretch>
        </p:blipFill>
        <p:spPr>
          <a:xfrm>
            <a:off x="1674476" y="790575"/>
            <a:ext cx="9224047" cy="1944793"/>
          </a:xfrm>
          <a:prstGeom prst="rect">
            <a:avLst/>
          </a:prstGeom>
        </p:spPr>
      </p:pic>
    </p:spTree>
    <p:extLst>
      <p:ext uri="{BB962C8B-B14F-4D97-AF65-F5344CB8AC3E}">
        <p14:creationId xmlns:p14="http://schemas.microsoft.com/office/powerpoint/2010/main" val="2067937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381375"/>
          </a:xfrm>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381375" fill="none" extrusionOk="0">
                <a:moveTo>
                  <a:pt x="0" y="563573"/>
                </a:moveTo>
                <a:cubicBezTo>
                  <a:pt x="-3292" y="161012"/>
                  <a:pt x="316937" y="-148448"/>
                  <a:pt x="663695" y="0"/>
                </a:cubicBezTo>
                <a:cubicBezTo>
                  <a:pt x="738478" y="-45431"/>
                  <a:pt x="933356" y="30796"/>
                  <a:pt x="1035846" y="0"/>
                </a:cubicBezTo>
                <a:cubicBezTo>
                  <a:pt x="1128100" y="31362"/>
                  <a:pt x="1496137" y="-47830"/>
                  <a:pt x="1610988" y="0"/>
                </a:cubicBezTo>
                <a:cubicBezTo>
                  <a:pt x="1727577" y="42103"/>
                  <a:pt x="1911128" y="36377"/>
                  <a:pt x="2084635" y="0"/>
                </a:cubicBezTo>
                <a:cubicBezTo>
                  <a:pt x="2157616" y="-1509"/>
                  <a:pt x="2464959" y="-76739"/>
                  <a:pt x="2862768" y="0"/>
                </a:cubicBezTo>
                <a:cubicBezTo>
                  <a:pt x="3217902" y="-8720"/>
                  <a:pt x="3335452" y="18946"/>
                  <a:pt x="3640902" y="0"/>
                </a:cubicBezTo>
                <a:cubicBezTo>
                  <a:pt x="3974813" y="-14129"/>
                  <a:pt x="4085825" y="71950"/>
                  <a:pt x="4419036" y="0"/>
                </a:cubicBezTo>
                <a:cubicBezTo>
                  <a:pt x="4782409" y="-26522"/>
                  <a:pt x="4646986" y="21766"/>
                  <a:pt x="4791186" y="0"/>
                </a:cubicBezTo>
                <a:cubicBezTo>
                  <a:pt x="4941662" y="20822"/>
                  <a:pt x="4997400" y="3057"/>
                  <a:pt x="5163337" y="0"/>
                </a:cubicBezTo>
                <a:cubicBezTo>
                  <a:pt x="5286199" y="-17920"/>
                  <a:pt x="5669423" y="-25086"/>
                  <a:pt x="5839975" y="0"/>
                </a:cubicBezTo>
                <a:cubicBezTo>
                  <a:pt x="5939325" y="-11415"/>
                  <a:pt x="6285256" y="36590"/>
                  <a:pt x="6618109" y="0"/>
                </a:cubicBezTo>
                <a:cubicBezTo>
                  <a:pt x="6865499" y="-22539"/>
                  <a:pt x="6822588" y="20165"/>
                  <a:pt x="6990259" y="0"/>
                </a:cubicBezTo>
                <a:cubicBezTo>
                  <a:pt x="7201802" y="-2176"/>
                  <a:pt x="7396049" y="-28849"/>
                  <a:pt x="7869889" y="0"/>
                </a:cubicBezTo>
                <a:cubicBezTo>
                  <a:pt x="8227560" y="24008"/>
                  <a:pt x="8201889" y="1970"/>
                  <a:pt x="8445031" y="0"/>
                </a:cubicBezTo>
                <a:cubicBezTo>
                  <a:pt x="8706906" y="-7165"/>
                  <a:pt x="8729633" y="1871"/>
                  <a:pt x="9020173" y="0"/>
                </a:cubicBezTo>
                <a:cubicBezTo>
                  <a:pt x="9308041" y="-8851"/>
                  <a:pt x="9300341" y="-5773"/>
                  <a:pt x="9392324" y="0"/>
                </a:cubicBezTo>
                <a:cubicBezTo>
                  <a:pt x="9556997" y="67267"/>
                  <a:pt x="9896275" y="-126497"/>
                  <a:pt x="10170458" y="0"/>
                </a:cubicBezTo>
                <a:cubicBezTo>
                  <a:pt x="10575305" y="33434"/>
                  <a:pt x="10619549" y="15795"/>
                  <a:pt x="10813264" y="0"/>
                </a:cubicBezTo>
                <a:cubicBezTo>
                  <a:pt x="10960921" y="-13177"/>
                  <a:pt x="11610978" y="220286"/>
                  <a:pt x="11476960" y="563573"/>
                </a:cubicBezTo>
                <a:cubicBezTo>
                  <a:pt x="11461683" y="848332"/>
                  <a:pt x="11464514" y="962455"/>
                  <a:pt x="11476960" y="1149672"/>
                </a:cubicBezTo>
                <a:cubicBezTo>
                  <a:pt x="11512257" y="1330984"/>
                  <a:pt x="11526305" y="1581951"/>
                  <a:pt x="11476960" y="1713229"/>
                </a:cubicBezTo>
                <a:cubicBezTo>
                  <a:pt x="11420024" y="1872518"/>
                  <a:pt x="11476585" y="2033565"/>
                  <a:pt x="11476960" y="2209159"/>
                </a:cubicBezTo>
                <a:cubicBezTo>
                  <a:pt x="11530030" y="2289644"/>
                  <a:pt x="11528625" y="2520862"/>
                  <a:pt x="11476960" y="2817801"/>
                </a:cubicBezTo>
                <a:cubicBezTo>
                  <a:pt x="11516297" y="3079168"/>
                  <a:pt x="11055065" y="3330910"/>
                  <a:pt x="10813264" y="3381375"/>
                </a:cubicBezTo>
                <a:cubicBezTo>
                  <a:pt x="10574115" y="3418326"/>
                  <a:pt x="10396611" y="3423270"/>
                  <a:pt x="10238121" y="3381375"/>
                </a:cubicBezTo>
                <a:cubicBezTo>
                  <a:pt x="10073107" y="3326818"/>
                  <a:pt x="9870147" y="3365083"/>
                  <a:pt x="9662979" y="3381375"/>
                </a:cubicBezTo>
                <a:cubicBezTo>
                  <a:pt x="9406565" y="3312781"/>
                  <a:pt x="9213485" y="3479519"/>
                  <a:pt x="8986341" y="3381375"/>
                </a:cubicBezTo>
                <a:cubicBezTo>
                  <a:pt x="8765121" y="3395558"/>
                  <a:pt x="8641971" y="3389137"/>
                  <a:pt x="8512695" y="3381375"/>
                </a:cubicBezTo>
                <a:cubicBezTo>
                  <a:pt x="8419980" y="3386530"/>
                  <a:pt x="8181483" y="3336831"/>
                  <a:pt x="8039049" y="3381375"/>
                </a:cubicBezTo>
                <a:cubicBezTo>
                  <a:pt x="7907040" y="3366433"/>
                  <a:pt x="7759832" y="3347068"/>
                  <a:pt x="7666897" y="3381375"/>
                </a:cubicBezTo>
                <a:cubicBezTo>
                  <a:pt x="7564396" y="3368904"/>
                  <a:pt x="7256010" y="3343002"/>
                  <a:pt x="7091755" y="3381375"/>
                </a:cubicBezTo>
                <a:cubicBezTo>
                  <a:pt x="7015444" y="3353857"/>
                  <a:pt x="6583192" y="3297645"/>
                  <a:pt x="6313622" y="3381375"/>
                </a:cubicBezTo>
                <a:cubicBezTo>
                  <a:pt x="6044346" y="3401961"/>
                  <a:pt x="5958416" y="3412260"/>
                  <a:pt x="5636984" y="3381375"/>
                </a:cubicBezTo>
                <a:cubicBezTo>
                  <a:pt x="5299913" y="3384474"/>
                  <a:pt x="5283962" y="3393157"/>
                  <a:pt x="5163337" y="3381375"/>
                </a:cubicBezTo>
                <a:cubicBezTo>
                  <a:pt x="5051182" y="3335510"/>
                  <a:pt x="4975774" y="3394694"/>
                  <a:pt x="4791186" y="3381375"/>
                </a:cubicBezTo>
                <a:cubicBezTo>
                  <a:pt x="4590916" y="3417323"/>
                  <a:pt x="4327479" y="3283683"/>
                  <a:pt x="3911558" y="3381375"/>
                </a:cubicBezTo>
                <a:cubicBezTo>
                  <a:pt x="3463840" y="3432362"/>
                  <a:pt x="3646253" y="3382263"/>
                  <a:pt x="3336415" y="3381375"/>
                </a:cubicBezTo>
                <a:cubicBezTo>
                  <a:pt x="3146129" y="3409583"/>
                  <a:pt x="2764702" y="3364755"/>
                  <a:pt x="2558282" y="3381375"/>
                </a:cubicBezTo>
                <a:cubicBezTo>
                  <a:pt x="2345065" y="3367183"/>
                  <a:pt x="2280496" y="3387211"/>
                  <a:pt x="2186130" y="3381375"/>
                </a:cubicBezTo>
                <a:cubicBezTo>
                  <a:pt x="2126379" y="3402945"/>
                  <a:pt x="1841908" y="3416834"/>
                  <a:pt x="1712484" y="3381375"/>
                </a:cubicBezTo>
                <a:cubicBezTo>
                  <a:pt x="1573538" y="3464221"/>
                  <a:pt x="865912" y="3448638"/>
                  <a:pt x="663695" y="3381375"/>
                </a:cubicBezTo>
                <a:cubicBezTo>
                  <a:pt x="216947" y="3295078"/>
                  <a:pt x="44128" y="3190338"/>
                  <a:pt x="0" y="2817801"/>
                </a:cubicBezTo>
                <a:cubicBezTo>
                  <a:pt x="-10105" y="2684952"/>
                  <a:pt x="-3212" y="2397559"/>
                  <a:pt x="0" y="2321870"/>
                </a:cubicBezTo>
                <a:cubicBezTo>
                  <a:pt x="82557" y="2235164"/>
                  <a:pt x="-7772" y="1916802"/>
                  <a:pt x="0" y="1780856"/>
                </a:cubicBezTo>
                <a:cubicBezTo>
                  <a:pt x="86227" y="1618314"/>
                  <a:pt x="-15610" y="1413104"/>
                  <a:pt x="0" y="1194757"/>
                </a:cubicBezTo>
                <a:cubicBezTo>
                  <a:pt x="15991" y="1012569"/>
                  <a:pt x="9202" y="888512"/>
                  <a:pt x="0" y="563573"/>
                </a:cubicBezTo>
                <a:close/>
              </a:path>
              <a:path w="11476960" h="3381375" stroke="0" extrusionOk="0">
                <a:moveTo>
                  <a:pt x="0" y="563573"/>
                </a:moveTo>
                <a:cubicBezTo>
                  <a:pt x="50870" y="316875"/>
                  <a:pt x="353089" y="-96173"/>
                  <a:pt x="663695" y="0"/>
                </a:cubicBezTo>
                <a:cubicBezTo>
                  <a:pt x="909686" y="43386"/>
                  <a:pt x="1101095" y="-27229"/>
                  <a:pt x="1238838" y="0"/>
                </a:cubicBezTo>
                <a:cubicBezTo>
                  <a:pt x="1384167" y="-12052"/>
                  <a:pt x="1792836" y="76041"/>
                  <a:pt x="2016971" y="0"/>
                </a:cubicBezTo>
                <a:cubicBezTo>
                  <a:pt x="2304314" y="-15394"/>
                  <a:pt x="2309556" y="613"/>
                  <a:pt x="2389122" y="0"/>
                </a:cubicBezTo>
                <a:cubicBezTo>
                  <a:pt x="2379470" y="-64630"/>
                  <a:pt x="2808261" y="-47832"/>
                  <a:pt x="3167256" y="0"/>
                </a:cubicBezTo>
                <a:cubicBezTo>
                  <a:pt x="3420452" y="25572"/>
                  <a:pt x="3394038" y="20321"/>
                  <a:pt x="3539406" y="0"/>
                </a:cubicBezTo>
                <a:cubicBezTo>
                  <a:pt x="3647096" y="79148"/>
                  <a:pt x="3918002" y="45960"/>
                  <a:pt x="4317540" y="0"/>
                </a:cubicBezTo>
                <a:cubicBezTo>
                  <a:pt x="4683662" y="-1024"/>
                  <a:pt x="4707293" y="-33227"/>
                  <a:pt x="4994178" y="0"/>
                </a:cubicBezTo>
                <a:cubicBezTo>
                  <a:pt x="5287391" y="31422"/>
                  <a:pt x="5316583" y="21181"/>
                  <a:pt x="5569320" y="0"/>
                </a:cubicBezTo>
                <a:cubicBezTo>
                  <a:pt x="5851764" y="-32372"/>
                  <a:pt x="5926253" y="2703"/>
                  <a:pt x="6245958" y="0"/>
                </a:cubicBezTo>
                <a:cubicBezTo>
                  <a:pt x="6538889" y="23447"/>
                  <a:pt x="6900737" y="27584"/>
                  <a:pt x="7024091" y="0"/>
                </a:cubicBezTo>
                <a:cubicBezTo>
                  <a:pt x="7189143" y="2100"/>
                  <a:pt x="7542942" y="66668"/>
                  <a:pt x="7700729" y="0"/>
                </a:cubicBezTo>
                <a:cubicBezTo>
                  <a:pt x="7883951" y="-35608"/>
                  <a:pt x="8048869" y="-7958"/>
                  <a:pt x="8174375" y="0"/>
                </a:cubicBezTo>
                <a:cubicBezTo>
                  <a:pt x="8270287" y="-23484"/>
                  <a:pt x="8540606" y="15334"/>
                  <a:pt x="8648023" y="0"/>
                </a:cubicBezTo>
                <a:cubicBezTo>
                  <a:pt x="8700400" y="-43669"/>
                  <a:pt x="8894035" y="-31915"/>
                  <a:pt x="9121669" y="0"/>
                </a:cubicBezTo>
                <a:cubicBezTo>
                  <a:pt x="9263386" y="72847"/>
                  <a:pt x="9464490" y="60946"/>
                  <a:pt x="9595315" y="0"/>
                </a:cubicBezTo>
                <a:cubicBezTo>
                  <a:pt x="9852492" y="-77990"/>
                  <a:pt x="10550928" y="66384"/>
                  <a:pt x="10813264" y="0"/>
                </a:cubicBezTo>
                <a:cubicBezTo>
                  <a:pt x="11193736" y="18127"/>
                  <a:pt x="11442799" y="334053"/>
                  <a:pt x="11476960" y="563573"/>
                </a:cubicBezTo>
                <a:cubicBezTo>
                  <a:pt x="11419540" y="696650"/>
                  <a:pt x="11411371" y="942039"/>
                  <a:pt x="11476960" y="1149672"/>
                </a:cubicBezTo>
                <a:cubicBezTo>
                  <a:pt x="11472215" y="1309555"/>
                  <a:pt x="11475897" y="1622898"/>
                  <a:pt x="11476960" y="1713229"/>
                </a:cubicBezTo>
                <a:cubicBezTo>
                  <a:pt x="11422052" y="1890474"/>
                  <a:pt x="11480871" y="2085026"/>
                  <a:pt x="11476960" y="2276786"/>
                </a:cubicBezTo>
                <a:cubicBezTo>
                  <a:pt x="11426803" y="2475846"/>
                  <a:pt x="11518634" y="2662091"/>
                  <a:pt x="11476960" y="2817801"/>
                </a:cubicBezTo>
                <a:cubicBezTo>
                  <a:pt x="11423984" y="2993291"/>
                  <a:pt x="11099219" y="3437296"/>
                  <a:pt x="10813264" y="3381375"/>
                </a:cubicBezTo>
                <a:cubicBezTo>
                  <a:pt x="10614392" y="3377797"/>
                  <a:pt x="10524582" y="3380864"/>
                  <a:pt x="10238121" y="3381375"/>
                </a:cubicBezTo>
                <a:cubicBezTo>
                  <a:pt x="10025497" y="3351020"/>
                  <a:pt x="9800481" y="3413638"/>
                  <a:pt x="9662979" y="3381375"/>
                </a:cubicBezTo>
                <a:cubicBezTo>
                  <a:pt x="9610657" y="3351493"/>
                  <a:pt x="9343245" y="3413222"/>
                  <a:pt x="9087837" y="3381375"/>
                </a:cubicBezTo>
                <a:cubicBezTo>
                  <a:pt x="8980814" y="3378249"/>
                  <a:pt x="8894548" y="3392252"/>
                  <a:pt x="8715687" y="3381375"/>
                </a:cubicBezTo>
                <a:cubicBezTo>
                  <a:pt x="8604910" y="3390018"/>
                  <a:pt x="8408012" y="3399152"/>
                  <a:pt x="8343535" y="3381375"/>
                </a:cubicBezTo>
                <a:cubicBezTo>
                  <a:pt x="8256197" y="3339691"/>
                  <a:pt x="8128824" y="3411418"/>
                  <a:pt x="7971385" y="3381375"/>
                </a:cubicBezTo>
                <a:cubicBezTo>
                  <a:pt x="7838899" y="3324754"/>
                  <a:pt x="7531551" y="3360816"/>
                  <a:pt x="7396243" y="3381375"/>
                </a:cubicBezTo>
                <a:cubicBezTo>
                  <a:pt x="7298575" y="3435860"/>
                  <a:pt x="6953846" y="3364780"/>
                  <a:pt x="6719605" y="3381375"/>
                </a:cubicBezTo>
                <a:cubicBezTo>
                  <a:pt x="6434694" y="3355977"/>
                  <a:pt x="6155028" y="3349340"/>
                  <a:pt x="5839975" y="3381375"/>
                </a:cubicBezTo>
                <a:cubicBezTo>
                  <a:pt x="5531835" y="3397953"/>
                  <a:pt x="5455214" y="3367001"/>
                  <a:pt x="5163337" y="3381375"/>
                </a:cubicBezTo>
                <a:cubicBezTo>
                  <a:pt x="4860493" y="3404244"/>
                  <a:pt x="4925176" y="3383133"/>
                  <a:pt x="4791186" y="3381375"/>
                </a:cubicBezTo>
                <a:cubicBezTo>
                  <a:pt x="4697058" y="3416196"/>
                  <a:pt x="4322651" y="3372760"/>
                  <a:pt x="4013053" y="3381375"/>
                </a:cubicBezTo>
                <a:cubicBezTo>
                  <a:pt x="3762088" y="3371252"/>
                  <a:pt x="3772343" y="3382363"/>
                  <a:pt x="3539406" y="3381375"/>
                </a:cubicBezTo>
                <a:cubicBezTo>
                  <a:pt x="3277104" y="3307589"/>
                  <a:pt x="3037918" y="3464207"/>
                  <a:pt x="2761272" y="3381375"/>
                </a:cubicBezTo>
                <a:cubicBezTo>
                  <a:pt x="2567208" y="3340072"/>
                  <a:pt x="2295347" y="3387695"/>
                  <a:pt x="2084635" y="3381375"/>
                </a:cubicBezTo>
                <a:cubicBezTo>
                  <a:pt x="1896490" y="3358923"/>
                  <a:pt x="1805824" y="3387665"/>
                  <a:pt x="1610988" y="3381375"/>
                </a:cubicBezTo>
                <a:cubicBezTo>
                  <a:pt x="1430889" y="3373725"/>
                  <a:pt x="1108013" y="3359840"/>
                  <a:pt x="663695" y="3381375"/>
                </a:cubicBezTo>
                <a:cubicBezTo>
                  <a:pt x="194624" y="3318411"/>
                  <a:pt x="35289" y="3191733"/>
                  <a:pt x="0" y="2817801"/>
                </a:cubicBezTo>
                <a:cubicBezTo>
                  <a:pt x="17686" y="2654636"/>
                  <a:pt x="4648" y="2509654"/>
                  <a:pt x="0" y="2321870"/>
                </a:cubicBezTo>
                <a:cubicBezTo>
                  <a:pt x="27384" y="2136048"/>
                  <a:pt x="79893" y="1924445"/>
                  <a:pt x="0" y="1713229"/>
                </a:cubicBezTo>
                <a:cubicBezTo>
                  <a:pt x="-39956" y="1492759"/>
                  <a:pt x="37413" y="1417710"/>
                  <a:pt x="0" y="1217299"/>
                </a:cubicBezTo>
                <a:cubicBezTo>
                  <a:pt x="-31966" y="1034458"/>
                  <a:pt x="-6883" y="709130"/>
                  <a:pt x="0" y="563573"/>
                </a:cubicBezTo>
                <a:close/>
              </a:path>
              <a:path w="11476960" h="3381375" fill="none" stroke="0" extrusionOk="0">
                <a:moveTo>
                  <a:pt x="0" y="563573"/>
                </a:moveTo>
                <a:cubicBezTo>
                  <a:pt x="-161140" y="306264"/>
                  <a:pt x="355139" y="63261"/>
                  <a:pt x="663695" y="0"/>
                </a:cubicBezTo>
                <a:cubicBezTo>
                  <a:pt x="703567" y="-27014"/>
                  <a:pt x="956349" y="-9197"/>
                  <a:pt x="1035846" y="0"/>
                </a:cubicBezTo>
                <a:cubicBezTo>
                  <a:pt x="1120629" y="-14341"/>
                  <a:pt x="1493714" y="-33256"/>
                  <a:pt x="1610988" y="0"/>
                </a:cubicBezTo>
                <a:cubicBezTo>
                  <a:pt x="1774735" y="64190"/>
                  <a:pt x="1923914" y="20326"/>
                  <a:pt x="2084635" y="0"/>
                </a:cubicBezTo>
                <a:cubicBezTo>
                  <a:pt x="2254452" y="36254"/>
                  <a:pt x="2474659" y="43319"/>
                  <a:pt x="2862768" y="0"/>
                </a:cubicBezTo>
                <a:cubicBezTo>
                  <a:pt x="3258715" y="-18955"/>
                  <a:pt x="3299868" y="36805"/>
                  <a:pt x="3640902" y="0"/>
                </a:cubicBezTo>
                <a:cubicBezTo>
                  <a:pt x="3986004" y="-6134"/>
                  <a:pt x="4060580" y="34027"/>
                  <a:pt x="4419036" y="0"/>
                </a:cubicBezTo>
                <a:cubicBezTo>
                  <a:pt x="4765085" y="-51219"/>
                  <a:pt x="4655652" y="-33286"/>
                  <a:pt x="4791186" y="0"/>
                </a:cubicBezTo>
                <a:cubicBezTo>
                  <a:pt x="4941006" y="11969"/>
                  <a:pt x="4977478" y="12391"/>
                  <a:pt x="5163337" y="0"/>
                </a:cubicBezTo>
                <a:cubicBezTo>
                  <a:pt x="5307464" y="-28359"/>
                  <a:pt x="5704273" y="34852"/>
                  <a:pt x="5839975" y="0"/>
                </a:cubicBezTo>
                <a:cubicBezTo>
                  <a:pt x="5952217" y="-14306"/>
                  <a:pt x="6414346" y="-13309"/>
                  <a:pt x="6618109" y="0"/>
                </a:cubicBezTo>
                <a:cubicBezTo>
                  <a:pt x="6866435" y="-17303"/>
                  <a:pt x="6817999" y="8899"/>
                  <a:pt x="6990259" y="0"/>
                </a:cubicBezTo>
                <a:cubicBezTo>
                  <a:pt x="7191362" y="66900"/>
                  <a:pt x="7579408" y="-59895"/>
                  <a:pt x="7869889" y="0"/>
                </a:cubicBezTo>
                <a:cubicBezTo>
                  <a:pt x="8232364" y="14729"/>
                  <a:pt x="8207776" y="14447"/>
                  <a:pt x="8445031" y="0"/>
                </a:cubicBezTo>
                <a:cubicBezTo>
                  <a:pt x="8697421" y="-23636"/>
                  <a:pt x="8728667" y="12320"/>
                  <a:pt x="9020173" y="0"/>
                </a:cubicBezTo>
                <a:cubicBezTo>
                  <a:pt x="9304550" y="-11077"/>
                  <a:pt x="9297694" y="-6702"/>
                  <a:pt x="9392324" y="0"/>
                </a:cubicBezTo>
                <a:cubicBezTo>
                  <a:pt x="9489637" y="43092"/>
                  <a:pt x="9801657" y="-41889"/>
                  <a:pt x="10170458" y="0"/>
                </a:cubicBezTo>
                <a:cubicBezTo>
                  <a:pt x="10555926" y="27874"/>
                  <a:pt x="10637429" y="10949"/>
                  <a:pt x="10813264" y="0"/>
                </a:cubicBezTo>
                <a:cubicBezTo>
                  <a:pt x="11090433" y="-8435"/>
                  <a:pt x="11449765" y="291699"/>
                  <a:pt x="11476960" y="563573"/>
                </a:cubicBezTo>
                <a:cubicBezTo>
                  <a:pt x="11493061" y="831951"/>
                  <a:pt x="11442661" y="906695"/>
                  <a:pt x="11476960" y="1149672"/>
                </a:cubicBezTo>
                <a:cubicBezTo>
                  <a:pt x="11509942" y="1396042"/>
                  <a:pt x="11500615" y="1598188"/>
                  <a:pt x="11476960" y="1713229"/>
                </a:cubicBezTo>
                <a:cubicBezTo>
                  <a:pt x="11487668" y="1814011"/>
                  <a:pt x="11511186" y="2052898"/>
                  <a:pt x="11476960" y="2209159"/>
                </a:cubicBezTo>
                <a:cubicBezTo>
                  <a:pt x="11488690" y="2369975"/>
                  <a:pt x="11528663" y="2575679"/>
                  <a:pt x="11476960" y="2817801"/>
                </a:cubicBezTo>
                <a:cubicBezTo>
                  <a:pt x="11431854" y="3083262"/>
                  <a:pt x="11137706" y="3404972"/>
                  <a:pt x="10813264" y="3381375"/>
                </a:cubicBezTo>
                <a:cubicBezTo>
                  <a:pt x="10600159" y="3389215"/>
                  <a:pt x="10378226" y="3396004"/>
                  <a:pt x="10238121" y="3381375"/>
                </a:cubicBezTo>
                <a:cubicBezTo>
                  <a:pt x="10168617" y="3337736"/>
                  <a:pt x="9939068" y="3412332"/>
                  <a:pt x="9662979" y="3381375"/>
                </a:cubicBezTo>
                <a:cubicBezTo>
                  <a:pt x="9449676" y="3396506"/>
                  <a:pt x="9237383" y="3318351"/>
                  <a:pt x="8986341" y="3381375"/>
                </a:cubicBezTo>
                <a:cubicBezTo>
                  <a:pt x="8742980" y="3387944"/>
                  <a:pt x="8640617" y="3413847"/>
                  <a:pt x="8512695" y="3381375"/>
                </a:cubicBezTo>
                <a:cubicBezTo>
                  <a:pt x="8383217" y="3338451"/>
                  <a:pt x="8154067" y="3370931"/>
                  <a:pt x="8039049" y="3381375"/>
                </a:cubicBezTo>
                <a:cubicBezTo>
                  <a:pt x="7902286" y="3398125"/>
                  <a:pt x="7757433" y="3356890"/>
                  <a:pt x="7666897" y="3381375"/>
                </a:cubicBezTo>
                <a:cubicBezTo>
                  <a:pt x="7520950" y="3373981"/>
                  <a:pt x="7270987" y="3388142"/>
                  <a:pt x="7091755" y="3381375"/>
                </a:cubicBezTo>
                <a:cubicBezTo>
                  <a:pt x="6969207" y="3407116"/>
                  <a:pt x="6570425" y="3341662"/>
                  <a:pt x="6313622" y="3381375"/>
                </a:cubicBezTo>
                <a:cubicBezTo>
                  <a:pt x="6026789" y="3392426"/>
                  <a:pt x="5980380" y="3388096"/>
                  <a:pt x="5636984" y="3381375"/>
                </a:cubicBezTo>
                <a:cubicBezTo>
                  <a:pt x="5307511" y="3376829"/>
                  <a:pt x="5262559" y="3405228"/>
                  <a:pt x="5163337" y="3381375"/>
                </a:cubicBezTo>
                <a:cubicBezTo>
                  <a:pt x="5061828" y="3367420"/>
                  <a:pt x="4983305" y="3354863"/>
                  <a:pt x="4791186" y="3381375"/>
                </a:cubicBezTo>
                <a:cubicBezTo>
                  <a:pt x="4656614" y="3409865"/>
                  <a:pt x="4363313" y="3376699"/>
                  <a:pt x="3911558" y="3381375"/>
                </a:cubicBezTo>
                <a:cubicBezTo>
                  <a:pt x="3472938" y="3425094"/>
                  <a:pt x="3609155" y="3411556"/>
                  <a:pt x="3336415" y="3381375"/>
                </a:cubicBezTo>
                <a:cubicBezTo>
                  <a:pt x="3089535" y="3324028"/>
                  <a:pt x="2721774" y="3405648"/>
                  <a:pt x="2558282" y="3381375"/>
                </a:cubicBezTo>
                <a:cubicBezTo>
                  <a:pt x="2378630" y="3383149"/>
                  <a:pt x="2290792" y="3365120"/>
                  <a:pt x="2186130" y="3381375"/>
                </a:cubicBezTo>
                <a:cubicBezTo>
                  <a:pt x="2057994" y="3382552"/>
                  <a:pt x="1862051" y="3388841"/>
                  <a:pt x="1712484" y="3381375"/>
                </a:cubicBezTo>
                <a:cubicBezTo>
                  <a:pt x="1528043" y="3436442"/>
                  <a:pt x="876290" y="3347604"/>
                  <a:pt x="663695" y="3381375"/>
                </a:cubicBezTo>
                <a:cubicBezTo>
                  <a:pt x="255903" y="3362143"/>
                  <a:pt x="-67249" y="3201828"/>
                  <a:pt x="0" y="2817801"/>
                </a:cubicBezTo>
                <a:cubicBezTo>
                  <a:pt x="-17794" y="2717518"/>
                  <a:pt x="-10318" y="2399757"/>
                  <a:pt x="0" y="2321870"/>
                </a:cubicBezTo>
                <a:cubicBezTo>
                  <a:pt x="43131" y="2177324"/>
                  <a:pt x="-5269" y="1973993"/>
                  <a:pt x="0" y="1780856"/>
                </a:cubicBezTo>
                <a:cubicBezTo>
                  <a:pt x="43719" y="1605450"/>
                  <a:pt x="26807" y="1422353"/>
                  <a:pt x="0" y="1194757"/>
                </a:cubicBezTo>
                <a:cubicBezTo>
                  <a:pt x="-3084" y="996217"/>
                  <a:pt x="24361" y="885641"/>
                  <a:pt x="0" y="563573"/>
                </a:cubicBezTo>
                <a:close/>
              </a:path>
              <a:path w="11476960" h="3381375" fill="none" stroke="0" extrusionOk="0">
                <a:moveTo>
                  <a:pt x="0" y="563573"/>
                </a:moveTo>
                <a:cubicBezTo>
                  <a:pt x="-83724" y="228412"/>
                  <a:pt x="295701" y="5173"/>
                  <a:pt x="663695" y="0"/>
                </a:cubicBezTo>
                <a:cubicBezTo>
                  <a:pt x="721519" y="-36164"/>
                  <a:pt x="943083" y="-7047"/>
                  <a:pt x="1035846" y="0"/>
                </a:cubicBezTo>
                <a:cubicBezTo>
                  <a:pt x="1126313" y="12027"/>
                  <a:pt x="1502581" y="-59458"/>
                  <a:pt x="1610988" y="0"/>
                </a:cubicBezTo>
                <a:cubicBezTo>
                  <a:pt x="1755911" y="52491"/>
                  <a:pt x="1938872" y="35870"/>
                  <a:pt x="2084635" y="0"/>
                </a:cubicBezTo>
                <a:cubicBezTo>
                  <a:pt x="2223876" y="31612"/>
                  <a:pt x="2506834" y="30267"/>
                  <a:pt x="2862768" y="0"/>
                </a:cubicBezTo>
                <a:cubicBezTo>
                  <a:pt x="3231210" y="-18927"/>
                  <a:pt x="3322792" y="24585"/>
                  <a:pt x="3640902" y="0"/>
                </a:cubicBezTo>
                <a:cubicBezTo>
                  <a:pt x="3986597" y="-3563"/>
                  <a:pt x="4073862" y="57805"/>
                  <a:pt x="4419036" y="0"/>
                </a:cubicBezTo>
                <a:cubicBezTo>
                  <a:pt x="4785085" y="-22833"/>
                  <a:pt x="4647954" y="1426"/>
                  <a:pt x="4791186" y="0"/>
                </a:cubicBezTo>
                <a:cubicBezTo>
                  <a:pt x="4942746" y="19068"/>
                  <a:pt x="4995422" y="7289"/>
                  <a:pt x="5163337" y="0"/>
                </a:cubicBezTo>
                <a:cubicBezTo>
                  <a:pt x="5296702" y="-14143"/>
                  <a:pt x="5693443" y="8088"/>
                  <a:pt x="5839975" y="0"/>
                </a:cubicBezTo>
                <a:cubicBezTo>
                  <a:pt x="5926831" y="5019"/>
                  <a:pt x="6340649" y="18132"/>
                  <a:pt x="6618109" y="0"/>
                </a:cubicBezTo>
                <a:cubicBezTo>
                  <a:pt x="6862009" y="-12739"/>
                  <a:pt x="6816412" y="11234"/>
                  <a:pt x="6990259" y="0"/>
                </a:cubicBezTo>
                <a:cubicBezTo>
                  <a:pt x="7140030" y="38807"/>
                  <a:pt x="7450095" y="17940"/>
                  <a:pt x="7869889" y="0"/>
                </a:cubicBezTo>
                <a:cubicBezTo>
                  <a:pt x="8228398" y="20228"/>
                  <a:pt x="8200742" y="7973"/>
                  <a:pt x="8445031" y="0"/>
                </a:cubicBezTo>
                <a:cubicBezTo>
                  <a:pt x="8709152" y="-11975"/>
                  <a:pt x="8729945" y="7252"/>
                  <a:pt x="9020173" y="0"/>
                </a:cubicBezTo>
                <a:cubicBezTo>
                  <a:pt x="9306486" y="-8481"/>
                  <a:pt x="9300204" y="-7063"/>
                  <a:pt x="9392324" y="0"/>
                </a:cubicBezTo>
                <a:cubicBezTo>
                  <a:pt x="9505087" y="87691"/>
                  <a:pt x="9844983" y="-38450"/>
                  <a:pt x="10170458" y="0"/>
                </a:cubicBezTo>
                <a:cubicBezTo>
                  <a:pt x="10578607" y="32223"/>
                  <a:pt x="10625324" y="14221"/>
                  <a:pt x="10813264" y="0"/>
                </a:cubicBezTo>
                <a:cubicBezTo>
                  <a:pt x="11007359" y="-49186"/>
                  <a:pt x="11521855" y="244249"/>
                  <a:pt x="11476960" y="563573"/>
                </a:cubicBezTo>
                <a:cubicBezTo>
                  <a:pt x="11481422" y="837821"/>
                  <a:pt x="11458777" y="927814"/>
                  <a:pt x="11476960" y="1149672"/>
                </a:cubicBezTo>
                <a:cubicBezTo>
                  <a:pt x="11511345" y="1345387"/>
                  <a:pt x="11492225" y="1603978"/>
                  <a:pt x="11476960" y="1713229"/>
                </a:cubicBezTo>
                <a:cubicBezTo>
                  <a:pt x="11443065" y="1836068"/>
                  <a:pt x="11507314" y="2070414"/>
                  <a:pt x="11476960" y="2209159"/>
                </a:cubicBezTo>
                <a:cubicBezTo>
                  <a:pt x="11497640" y="2327220"/>
                  <a:pt x="11526795" y="2535260"/>
                  <a:pt x="11476960" y="2817801"/>
                </a:cubicBezTo>
                <a:cubicBezTo>
                  <a:pt x="11475000" y="3090083"/>
                  <a:pt x="11133444" y="3346308"/>
                  <a:pt x="10813264" y="3381375"/>
                </a:cubicBezTo>
                <a:cubicBezTo>
                  <a:pt x="10576912" y="3401712"/>
                  <a:pt x="10387803" y="3383899"/>
                  <a:pt x="10238121" y="3381375"/>
                </a:cubicBezTo>
                <a:cubicBezTo>
                  <a:pt x="10113889" y="3306446"/>
                  <a:pt x="9881380" y="3392792"/>
                  <a:pt x="9662979" y="3381375"/>
                </a:cubicBezTo>
                <a:cubicBezTo>
                  <a:pt x="9414171" y="3352214"/>
                  <a:pt x="9219083" y="3418548"/>
                  <a:pt x="8986341" y="3381375"/>
                </a:cubicBezTo>
                <a:cubicBezTo>
                  <a:pt x="8769783" y="3393252"/>
                  <a:pt x="8619848" y="3421431"/>
                  <a:pt x="8512695" y="3381375"/>
                </a:cubicBezTo>
                <a:cubicBezTo>
                  <a:pt x="8397521" y="3353055"/>
                  <a:pt x="8157165" y="3341269"/>
                  <a:pt x="8039049" y="3381375"/>
                </a:cubicBezTo>
                <a:cubicBezTo>
                  <a:pt x="7889075" y="3377798"/>
                  <a:pt x="7744745" y="3352089"/>
                  <a:pt x="7666897" y="3381375"/>
                </a:cubicBezTo>
                <a:cubicBezTo>
                  <a:pt x="7538568" y="3369371"/>
                  <a:pt x="7237546" y="3346819"/>
                  <a:pt x="7091755" y="3381375"/>
                </a:cubicBezTo>
                <a:cubicBezTo>
                  <a:pt x="6973959" y="3408875"/>
                  <a:pt x="6568259" y="3310477"/>
                  <a:pt x="6313622" y="3381375"/>
                </a:cubicBezTo>
                <a:cubicBezTo>
                  <a:pt x="6038943" y="3401622"/>
                  <a:pt x="5974438" y="3388453"/>
                  <a:pt x="5636984" y="3381375"/>
                </a:cubicBezTo>
                <a:cubicBezTo>
                  <a:pt x="5298395" y="3379153"/>
                  <a:pt x="5273266" y="3394670"/>
                  <a:pt x="5163337" y="3381375"/>
                </a:cubicBezTo>
                <a:cubicBezTo>
                  <a:pt x="5042100" y="3365293"/>
                  <a:pt x="4978322" y="3385913"/>
                  <a:pt x="4791186" y="3381375"/>
                </a:cubicBezTo>
                <a:cubicBezTo>
                  <a:pt x="4638497" y="3454822"/>
                  <a:pt x="4354370" y="3312374"/>
                  <a:pt x="3911558" y="3381375"/>
                </a:cubicBezTo>
                <a:cubicBezTo>
                  <a:pt x="3472332" y="3427421"/>
                  <a:pt x="3637649" y="3394938"/>
                  <a:pt x="3336415" y="3381375"/>
                </a:cubicBezTo>
                <a:cubicBezTo>
                  <a:pt x="3115217" y="3356252"/>
                  <a:pt x="2749684" y="3369504"/>
                  <a:pt x="2558282" y="3381375"/>
                </a:cubicBezTo>
                <a:cubicBezTo>
                  <a:pt x="2358005" y="3379304"/>
                  <a:pt x="2278414" y="3367433"/>
                  <a:pt x="2186130" y="3381375"/>
                </a:cubicBezTo>
                <a:cubicBezTo>
                  <a:pt x="2113970" y="3386456"/>
                  <a:pt x="1834635" y="3376207"/>
                  <a:pt x="1712484" y="3381375"/>
                </a:cubicBezTo>
                <a:cubicBezTo>
                  <a:pt x="1525886" y="3445409"/>
                  <a:pt x="854944" y="3420318"/>
                  <a:pt x="663695" y="3381375"/>
                </a:cubicBezTo>
                <a:cubicBezTo>
                  <a:pt x="222890" y="3387104"/>
                  <a:pt x="-39474" y="3159541"/>
                  <a:pt x="0" y="2817801"/>
                </a:cubicBezTo>
                <a:cubicBezTo>
                  <a:pt x="-21628" y="2693601"/>
                  <a:pt x="-13129" y="2385712"/>
                  <a:pt x="0" y="2321870"/>
                </a:cubicBezTo>
                <a:cubicBezTo>
                  <a:pt x="73160" y="2207819"/>
                  <a:pt x="-39244" y="1953421"/>
                  <a:pt x="0" y="1780856"/>
                </a:cubicBezTo>
                <a:cubicBezTo>
                  <a:pt x="43212" y="1603792"/>
                  <a:pt x="30315" y="1408880"/>
                  <a:pt x="0" y="1194757"/>
                </a:cubicBezTo>
                <a:cubicBezTo>
                  <a:pt x="15140" y="1003749"/>
                  <a:pt x="10741" y="888236"/>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381375" fill="none" extrusionOk="0">
                        <a:moveTo>
                          <a:pt x="0" y="563573"/>
                        </a:moveTo>
                        <a:cubicBezTo>
                          <a:pt x="-42999" y="246066"/>
                          <a:pt x="292821" y="-68626"/>
                          <a:pt x="663695" y="0"/>
                        </a:cubicBezTo>
                        <a:cubicBezTo>
                          <a:pt x="738720" y="-28801"/>
                          <a:pt x="931365" y="16008"/>
                          <a:pt x="1035846" y="0"/>
                        </a:cubicBezTo>
                        <a:cubicBezTo>
                          <a:pt x="1133496" y="20694"/>
                          <a:pt x="1491186" y="-44332"/>
                          <a:pt x="1610988" y="0"/>
                        </a:cubicBezTo>
                        <a:cubicBezTo>
                          <a:pt x="1744589" y="32399"/>
                          <a:pt x="1915014" y="18560"/>
                          <a:pt x="2084635" y="0"/>
                        </a:cubicBezTo>
                        <a:cubicBezTo>
                          <a:pt x="2220106" y="4949"/>
                          <a:pt x="2480158" y="-19825"/>
                          <a:pt x="2862768" y="0"/>
                        </a:cubicBezTo>
                        <a:cubicBezTo>
                          <a:pt x="3227632" y="-8169"/>
                          <a:pt x="3322757" y="20954"/>
                          <a:pt x="3640902" y="0"/>
                        </a:cubicBezTo>
                        <a:cubicBezTo>
                          <a:pt x="3974003" y="-18808"/>
                          <a:pt x="4083092" y="53052"/>
                          <a:pt x="4419036" y="0"/>
                        </a:cubicBezTo>
                        <a:cubicBezTo>
                          <a:pt x="4763285" y="-29579"/>
                          <a:pt x="4644463" y="10796"/>
                          <a:pt x="4791186" y="0"/>
                        </a:cubicBezTo>
                        <a:cubicBezTo>
                          <a:pt x="4942168" y="16601"/>
                          <a:pt x="4987653" y="8398"/>
                          <a:pt x="5163337" y="0"/>
                        </a:cubicBezTo>
                        <a:cubicBezTo>
                          <a:pt x="5317190" y="-15298"/>
                          <a:pt x="5690802" y="1583"/>
                          <a:pt x="5839975" y="0"/>
                        </a:cubicBezTo>
                        <a:cubicBezTo>
                          <a:pt x="5948529" y="-12064"/>
                          <a:pt x="6324402" y="31874"/>
                          <a:pt x="6618109" y="0"/>
                        </a:cubicBezTo>
                        <a:cubicBezTo>
                          <a:pt x="6861353" y="-23383"/>
                          <a:pt x="6819374" y="10464"/>
                          <a:pt x="6990259" y="0"/>
                        </a:cubicBezTo>
                        <a:cubicBezTo>
                          <a:pt x="7174809" y="-4761"/>
                          <a:pt x="7419458" y="-27829"/>
                          <a:pt x="7869889" y="0"/>
                        </a:cubicBezTo>
                        <a:cubicBezTo>
                          <a:pt x="8233211" y="24132"/>
                          <a:pt x="8199869" y="7822"/>
                          <a:pt x="8445031" y="0"/>
                        </a:cubicBezTo>
                        <a:cubicBezTo>
                          <a:pt x="8701440" y="-10435"/>
                          <a:pt x="8732836" y="8249"/>
                          <a:pt x="9020173" y="0"/>
                        </a:cubicBezTo>
                        <a:cubicBezTo>
                          <a:pt x="9306882" y="-10408"/>
                          <a:pt x="9299593" y="-5727"/>
                          <a:pt x="9392324" y="0"/>
                        </a:cubicBezTo>
                        <a:cubicBezTo>
                          <a:pt x="9525015" y="39285"/>
                          <a:pt x="9838081" y="-78134"/>
                          <a:pt x="10170458" y="0"/>
                        </a:cubicBezTo>
                        <a:cubicBezTo>
                          <a:pt x="10569482" y="33065"/>
                          <a:pt x="10620854" y="16002"/>
                          <a:pt x="10813264" y="0"/>
                        </a:cubicBezTo>
                        <a:cubicBezTo>
                          <a:pt x="11017821" y="-9265"/>
                          <a:pt x="11538760" y="239224"/>
                          <a:pt x="11476960" y="563573"/>
                        </a:cubicBezTo>
                        <a:cubicBezTo>
                          <a:pt x="11472470" y="843690"/>
                          <a:pt x="11450160" y="942749"/>
                          <a:pt x="11476960" y="1149672"/>
                        </a:cubicBezTo>
                        <a:cubicBezTo>
                          <a:pt x="11510933" y="1342251"/>
                          <a:pt x="11503246" y="1592314"/>
                          <a:pt x="11476960" y="1713229"/>
                        </a:cubicBezTo>
                        <a:cubicBezTo>
                          <a:pt x="11443454" y="1848274"/>
                          <a:pt x="11495533" y="2059407"/>
                          <a:pt x="11476960" y="2209159"/>
                        </a:cubicBezTo>
                        <a:cubicBezTo>
                          <a:pt x="11493021" y="2318809"/>
                          <a:pt x="11520568" y="2537482"/>
                          <a:pt x="11476960" y="2817801"/>
                        </a:cubicBezTo>
                        <a:cubicBezTo>
                          <a:pt x="11454780" y="3081175"/>
                          <a:pt x="11085200" y="3358992"/>
                          <a:pt x="10813264" y="3381375"/>
                        </a:cubicBezTo>
                        <a:cubicBezTo>
                          <a:pt x="10571022" y="3399277"/>
                          <a:pt x="10384348" y="3414821"/>
                          <a:pt x="10238121" y="3381375"/>
                        </a:cubicBezTo>
                        <a:cubicBezTo>
                          <a:pt x="10078313" y="3331578"/>
                          <a:pt x="9881561" y="3374785"/>
                          <a:pt x="9662979" y="3381375"/>
                        </a:cubicBezTo>
                        <a:cubicBezTo>
                          <a:pt x="9409100" y="3327183"/>
                          <a:pt x="9222107" y="3435740"/>
                          <a:pt x="8986341" y="3381375"/>
                        </a:cubicBezTo>
                        <a:cubicBezTo>
                          <a:pt x="8759475" y="3389613"/>
                          <a:pt x="8628560" y="3395747"/>
                          <a:pt x="8512695" y="3381375"/>
                        </a:cubicBezTo>
                        <a:cubicBezTo>
                          <a:pt x="8414828" y="3379273"/>
                          <a:pt x="8180305" y="3342788"/>
                          <a:pt x="8039049" y="3381375"/>
                        </a:cubicBezTo>
                        <a:cubicBezTo>
                          <a:pt x="7904169" y="3385207"/>
                          <a:pt x="7770577" y="3357937"/>
                          <a:pt x="7666897" y="3381375"/>
                        </a:cubicBezTo>
                        <a:cubicBezTo>
                          <a:pt x="7554253" y="3383761"/>
                          <a:pt x="7253600" y="3367365"/>
                          <a:pt x="7091755" y="3381375"/>
                        </a:cubicBezTo>
                        <a:cubicBezTo>
                          <a:pt x="6950264" y="3364448"/>
                          <a:pt x="6587865" y="3353106"/>
                          <a:pt x="6313622" y="3381375"/>
                        </a:cubicBezTo>
                        <a:cubicBezTo>
                          <a:pt x="6043049" y="3398621"/>
                          <a:pt x="5961125" y="3394404"/>
                          <a:pt x="5636984" y="3381375"/>
                        </a:cubicBezTo>
                        <a:cubicBezTo>
                          <a:pt x="5306388" y="3379750"/>
                          <a:pt x="5276528" y="3394003"/>
                          <a:pt x="5163337" y="3381375"/>
                        </a:cubicBezTo>
                        <a:cubicBezTo>
                          <a:pt x="5053759" y="3355158"/>
                          <a:pt x="4973975" y="3391745"/>
                          <a:pt x="4791186" y="3381375"/>
                        </a:cubicBezTo>
                        <a:cubicBezTo>
                          <a:pt x="4610462" y="3399503"/>
                          <a:pt x="4336447" y="3312003"/>
                          <a:pt x="3911558" y="3381375"/>
                        </a:cubicBezTo>
                        <a:cubicBezTo>
                          <a:pt x="3466785" y="3428117"/>
                          <a:pt x="3613376" y="3388286"/>
                          <a:pt x="3336415" y="3381375"/>
                        </a:cubicBezTo>
                        <a:cubicBezTo>
                          <a:pt x="3114377" y="3391914"/>
                          <a:pt x="2764494" y="3372832"/>
                          <a:pt x="2558282" y="3381375"/>
                        </a:cubicBezTo>
                        <a:cubicBezTo>
                          <a:pt x="2347902" y="3370830"/>
                          <a:pt x="2275192" y="3379268"/>
                          <a:pt x="2186130" y="3381375"/>
                        </a:cubicBezTo>
                        <a:cubicBezTo>
                          <a:pt x="2121987" y="3400383"/>
                          <a:pt x="1850282" y="3400263"/>
                          <a:pt x="1712484" y="3381375"/>
                        </a:cubicBezTo>
                        <a:cubicBezTo>
                          <a:pt x="1569767" y="3438133"/>
                          <a:pt x="870491" y="3424265"/>
                          <a:pt x="663695" y="3381375"/>
                        </a:cubicBezTo>
                        <a:cubicBezTo>
                          <a:pt x="275845" y="3351067"/>
                          <a:pt x="-24528" y="3174868"/>
                          <a:pt x="0" y="2817801"/>
                        </a:cubicBezTo>
                        <a:cubicBezTo>
                          <a:pt x="-11034" y="2690556"/>
                          <a:pt x="-6197" y="2402646"/>
                          <a:pt x="0" y="2321870"/>
                        </a:cubicBezTo>
                        <a:cubicBezTo>
                          <a:pt x="51890" y="2229249"/>
                          <a:pt x="-18292" y="1944502"/>
                          <a:pt x="0" y="1780856"/>
                        </a:cubicBezTo>
                        <a:cubicBezTo>
                          <a:pt x="53704" y="1614097"/>
                          <a:pt x="-6028" y="1408118"/>
                          <a:pt x="0" y="1194757"/>
                        </a:cubicBezTo>
                        <a:cubicBezTo>
                          <a:pt x="6520" y="996409"/>
                          <a:pt x="5198" y="886152"/>
                          <a:pt x="0" y="563573"/>
                        </a:cubicBezTo>
                        <a:close/>
                      </a:path>
                      <a:path w="11476960" h="3381375" stroke="0" extrusionOk="0">
                        <a:moveTo>
                          <a:pt x="0" y="563573"/>
                        </a:moveTo>
                        <a:cubicBezTo>
                          <a:pt x="37282" y="302151"/>
                          <a:pt x="328466" y="-32854"/>
                          <a:pt x="663695" y="0"/>
                        </a:cubicBezTo>
                        <a:cubicBezTo>
                          <a:pt x="909341" y="27785"/>
                          <a:pt x="1109034" y="-19418"/>
                          <a:pt x="1238838" y="0"/>
                        </a:cubicBezTo>
                        <a:cubicBezTo>
                          <a:pt x="1374275" y="2701"/>
                          <a:pt x="1761134" y="50407"/>
                          <a:pt x="2016971" y="0"/>
                        </a:cubicBezTo>
                        <a:cubicBezTo>
                          <a:pt x="2307233" y="-18336"/>
                          <a:pt x="2305300" y="440"/>
                          <a:pt x="2389122" y="0"/>
                        </a:cubicBezTo>
                        <a:cubicBezTo>
                          <a:pt x="2433433" y="-28690"/>
                          <a:pt x="2855178" y="-33355"/>
                          <a:pt x="3167256" y="0"/>
                        </a:cubicBezTo>
                        <a:cubicBezTo>
                          <a:pt x="3426633" y="21860"/>
                          <a:pt x="3390369" y="11841"/>
                          <a:pt x="3539406" y="0"/>
                        </a:cubicBezTo>
                        <a:cubicBezTo>
                          <a:pt x="3668554" y="37348"/>
                          <a:pt x="3947983" y="15933"/>
                          <a:pt x="4317540" y="0"/>
                        </a:cubicBezTo>
                        <a:cubicBezTo>
                          <a:pt x="4679774" y="-3842"/>
                          <a:pt x="4708380" y="-25186"/>
                          <a:pt x="4994178" y="0"/>
                        </a:cubicBezTo>
                        <a:cubicBezTo>
                          <a:pt x="5283243" y="25686"/>
                          <a:pt x="5316131" y="18470"/>
                          <a:pt x="5569320" y="0"/>
                        </a:cubicBezTo>
                        <a:cubicBezTo>
                          <a:pt x="5843229" y="-27366"/>
                          <a:pt x="5931264" y="862"/>
                          <a:pt x="6245958" y="0"/>
                        </a:cubicBezTo>
                        <a:cubicBezTo>
                          <a:pt x="6545706" y="13571"/>
                          <a:pt x="6879803" y="15780"/>
                          <a:pt x="7024091" y="0"/>
                        </a:cubicBezTo>
                        <a:cubicBezTo>
                          <a:pt x="7185651" y="-3534"/>
                          <a:pt x="7524642" y="48130"/>
                          <a:pt x="7700729" y="0"/>
                        </a:cubicBezTo>
                        <a:cubicBezTo>
                          <a:pt x="7890444" y="-31821"/>
                          <a:pt x="8055323" y="-4523"/>
                          <a:pt x="8174375" y="0"/>
                        </a:cubicBezTo>
                        <a:cubicBezTo>
                          <a:pt x="8272072" y="-16772"/>
                          <a:pt x="8538484" y="10136"/>
                          <a:pt x="8648023" y="0"/>
                        </a:cubicBezTo>
                        <a:cubicBezTo>
                          <a:pt x="8735835" y="-19287"/>
                          <a:pt x="8932483" y="-25667"/>
                          <a:pt x="9121669" y="0"/>
                        </a:cubicBezTo>
                        <a:cubicBezTo>
                          <a:pt x="9268631" y="48733"/>
                          <a:pt x="9446629" y="30583"/>
                          <a:pt x="9595315" y="0"/>
                        </a:cubicBezTo>
                        <a:cubicBezTo>
                          <a:pt x="9824529" y="-59619"/>
                          <a:pt x="10528572" y="61747"/>
                          <a:pt x="10813264" y="0"/>
                        </a:cubicBezTo>
                        <a:cubicBezTo>
                          <a:pt x="11212746" y="12025"/>
                          <a:pt x="11465310" y="304797"/>
                          <a:pt x="11476960" y="563573"/>
                        </a:cubicBezTo>
                        <a:cubicBezTo>
                          <a:pt x="11459163" y="697124"/>
                          <a:pt x="11449725" y="955797"/>
                          <a:pt x="11476960" y="1149672"/>
                        </a:cubicBezTo>
                        <a:cubicBezTo>
                          <a:pt x="11477494" y="1316554"/>
                          <a:pt x="11482051" y="1597197"/>
                          <a:pt x="11476960" y="1713229"/>
                        </a:cubicBezTo>
                        <a:cubicBezTo>
                          <a:pt x="11449603" y="1867115"/>
                          <a:pt x="11485828" y="2081126"/>
                          <a:pt x="11476960" y="2276786"/>
                        </a:cubicBezTo>
                        <a:cubicBezTo>
                          <a:pt x="11442663" y="2479668"/>
                          <a:pt x="11504159" y="2675910"/>
                          <a:pt x="11476960" y="2817801"/>
                        </a:cubicBezTo>
                        <a:cubicBezTo>
                          <a:pt x="11436844" y="3023329"/>
                          <a:pt x="11108241" y="3414280"/>
                          <a:pt x="10813264" y="3381375"/>
                        </a:cubicBezTo>
                        <a:cubicBezTo>
                          <a:pt x="10620956" y="3368096"/>
                          <a:pt x="10496965" y="3375935"/>
                          <a:pt x="10238121" y="3381375"/>
                        </a:cubicBezTo>
                        <a:cubicBezTo>
                          <a:pt x="10009795" y="3376984"/>
                          <a:pt x="9795317" y="3403592"/>
                          <a:pt x="9662979" y="3381375"/>
                        </a:cubicBezTo>
                        <a:cubicBezTo>
                          <a:pt x="9583632" y="3357557"/>
                          <a:pt x="9337298" y="3396574"/>
                          <a:pt x="9087837" y="3381375"/>
                        </a:cubicBezTo>
                        <a:cubicBezTo>
                          <a:pt x="8991205" y="3370351"/>
                          <a:pt x="8885422" y="3391660"/>
                          <a:pt x="8715687" y="3381375"/>
                        </a:cubicBezTo>
                        <a:cubicBezTo>
                          <a:pt x="8617993" y="3396117"/>
                          <a:pt x="8409203" y="3390269"/>
                          <a:pt x="8343535" y="3381375"/>
                        </a:cubicBezTo>
                        <a:cubicBezTo>
                          <a:pt x="8271281" y="3362845"/>
                          <a:pt x="8124756" y="3404335"/>
                          <a:pt x="7971385" y="3381375"/>
                        </a:cubicBezTo>
                        <a:cubicBezTo>
                          <a:pt x="7827734" y="3348079"/>
                          <a:pt x="7536801" y="3360376"/>
                          <a:pt x="7396243" y="3381375"/>
                        </a:cubicBezTo>
                        <a:cubicBezTo>
                          <a:pt x="7291166" y="3437828"/>
                          <a:pt x="7021420" y="3372722"/>
                          <a:pt x="6719605" y="3381375"/>
                        </a:cubicBezTo>
                        <a:cubicBezTo>
                          <a:pt x="6392288" y="3398125"/>
                          <a:pt x="6148653" y="3357231"/>
                          <a:pt x="5839975" y="3381375"/>
                        </a:cubicBezTo>
                        <a:cubicBezTo>
                          <a:pt x="5538776" y="3393789"/>
                          <a:pt x="5452663" y="3373082"/>
                          <a:pt x="5163337" y="3381375"/>
                        </a:cubicBezTo>
                        <a:cubicBezTo>
                          <a:pt x="4864660" y="3399350"/>
                          <a:pt x="4929210" y="3372562"/>
                          <a:pt x="4791186" y="3381375"/>
                        </a:cubicBezTo>
                        <a:cubicBezTo>
                          <a:pt x="4651895" y="3374451"/>
                          <a:pt x="4304490" y="3400913"/>
                          <a:pt x="4013053" y="3381375"/>
                        </a:cubicBezTo>
                        <a:cubicBezTo>
                          <a:pt x="3763095" y="3371874"/>
                          <a:pt x="3773415" y="3380993"/>
                          <a:pt x="3539406" y="3381375"/>
                        </a:cubicBezTo>
                        <a:cubicBezTo>
                          <a:pt x="3302648" y="3331805"/>
                          <a:pt x="2991642" y="3435033"/>
                          <a:pt x="2761272" y="3381375"/>
                        </a:cubicBezTo>
                        <a:cubicBezTo>
                          <a:pt x="2550289" y="3351982"/>
                          <a:pt x="2276710" y="3394848"/>
                          <a:pt x="2084635" y="3381375"/>
                        </a:cubicBezTo>
                        <a:cubicBezTo>
                          <a:pt x="1894362" y="3361471"/>
                          <a:pt x="1802217" y="3379713"/>
                          <a:pt x="1610988" y="3381375"/>
                        </a:cubicBezTo>
                        <a:cubicBezTo>
                          <a:pt x="1426433" y="3357522"/>
                          <a:pt x="1098871" y="3373910"/>
                          <a:pt x="663695" y="3381375"/>
                        </a:cubicBezTo>
                        <a:cubicBezTo>
                          <a:pt x="228802" y="3326594"/>
                          <a:pt x="19282" y="3152713"/>
                          <a:pt x="0" y="2817801"/>
                        </a:cubicBezTo>
                        <a:cubicBezTo>
                          <a:pt x="18470" y="2650337"/>
                          <a:pt x="7449" y="2505909"/>
                          <a:pt x="0" y="2321870"/>
                        </a:cubicBezTo>
                        <a:cubicBezTo>
                          <a:pt x="20395" y="2133277"/>
                          <a:pt x="60123" y="1947990"/>
                          <a:pt x="0" y="1713229"/>
                        </a:cubicBezTo>
                        <a:cubicBezTo>
                          <a:pt x="-45465" y="1474475"/>
                          <a:pt x="17351" y="1421276"/>
                          <a:pt x="0" y="1217299"/>
                        </a:cubicBezTo>
                        <a:cubicBezTo>
                          <a:pt x="-19681" y="1028490"/>
                          <a:pt x="11323" y="705091"/>
                          <a:pt x="0" y="563573"/>
                        </a:cubicBezTo>
                        <a:close/>
                      </a:path>
                      <a:path w="11476960" h="3381375" fill="none" stroke="0" extrusionOk="0">
                        <a:moveTo>
                          <a:pt x="0" y="563573"/>
                        </a:moveTo>
                        <a:cubicBezTo>
                          <a:pt x="-117501" y="241253"/>
                          <a:pt x="269297" y="25938"/>
                          <a:pt x="663695" y="0"/>
                        </a:cubicBezTo>
                        <a:cubicBezTo>
                          <a:pt x="717837" y="-12759"/>
                          <a:pt x="934514" y="-13364"/>
                          <a:pt x="1035846" y="0"/>
                        </a:cubicBezTo>
                        <a:cubicBezTo>
                          <a:pt x="1119037" y="-26350"/>
                          <a:pt x="1478630" y="-46198"/>
                          <a:pt x="1610988" y="0"/>
                        </a:cubicBezTo>
                        <a:cubicBezTo>
                          <a:pt x="1774663" y="48135"/>
                          <a:pt x="1936936" y="3838"/>
                          <a:pt x="2084635" y="0"/>
                        </a:cubicBezTo>
                        <a:cubicBezTo>
                          <a:pt x="2250303" y="20705"/>
                          <a:pt x="2492345" y="16719"/>
                          <a:pt x="2862768" y="0"/>
                        </a:cubicBezTo>
                        <a:cubicBezTo>
                          <a:pt x="3241390" y="-17590"/>
                          <a:pt x="3308720" y="39491"/>
                          <a:pt x="3640902" y="0"/>
                        </a:cubicBezTo>
                        <a:cubicBezTo>
                          <a:pt x="3988777" y="-4396"/>
                          <a:pt x="4059134" y="41031"/>
                          <a:pt x="4419036" y="0"/>
                        </a:cubicBezTo>
                        <a:cubicBezTo>
                          <a:pt x="4774688" y="-25299"/>
                          <a:pt x="4648300" y="-34366"/>
                          <a:pt x="4791186" y="0"/>
                        </a:cubicBezTo>
                        <a:cubicBezTo>
                          <a:pt x="4943117" y="11821"/>
                          <a:pt x="4984462" y="12089"/>
                          <a:pt x="5163337" y="0"/>
                        </a:cubicBezTo>
                        <a:cubicBezTo>
                          <a:pt x="5319818" y="-11242"/>
                          <a:pt x="5710310" y="37322"/>
                          <a:pt x="5839975" y="0"/>
                        </a:cubicBezTo>
                        <a:cubicBezTo>
                          <a:pt x="5955776" y="4087"/>
                          <a:pt x="6414610" y="-2416"/>
                          <a:pt x="6618109" y="0"/>
                        </a:cubicBezTo>
                        <a:cubicBezTo>
                          <a:pt x="6854409" y="-16661"/>
                          <a:pt x="6811956" y="7462"/>
                          <a:pt x="6990259" y="0"/>
                        </a:cubicBezTo>
                        <a:cubicBezTo>
                          <a:pt x="7129752" y="35283"/>
                          <a:pt x="7506597" y="-17275"/>
                          <a:pt x="7869889" y="0"/>
                        </a:cubicBezTo>
                        <a:cubicBezTo>
                          <a:pt x="8232189" y="19652"/>
                          <a:pt x="8206794" y="17224"/>
                          <a:pt x="8445031" y="0"/>
                        </a:cubicBezTo>
                        <a:cubicBezTo>
                          <a:pt x="8698306" y="-16652"/>
                          <a:pt x="8731442" y="11107"/>
                          <a:pt x="9020173" y="0"/>
                        </a:cubicBezTo>
                        <a:cubicBezTo>
                          <a:pt x="9304996" y="-9913"/>
                          <a:pt x="9298313" y="-6110"/>
                          <a:pt x="9392324" y="0"/>
                        </a:cubicBezTo>
                        <a:cubicBezTo>
                          <a:pt x="9464430" y="59370"/>
                          <a:pt x="9784429" y="-23965"/>
                          <a:pt x="10170458" y="0"/>
                        </a:cubicBezTo>
                        <a:cubicBezTo>
                          <a:pt x="10571068" y="31123"/>
                          <a:pt x="10639088" y="12481"/>
                          <a:pt x="10813264" y="0"/>
                        </a:cubicBezTo>
                        <a:cubicBezTo>
                          <a:pt x="11085125" y="-19680"/>
                          <a:pt x="11493096" y="251485"/>
                          <a:pt x="11476960" y="563573"/>
                        </a:cubicBezTo>
                        <a:cubicBezTo>
                          <a:pt x="11495598" y="833207"/>
                          <a:pt x="11459425" y="912012"/>
                          <a:pt x="11476960" y="1149672"/>
                        </a:cubicBezTo>
                        <a:cubicBezTo>
                          <a:pt x="11511021" y="1382404"/>
                          <a:pt x="11484514" y="1605210"/>
                          <a:pt x="11476960" y="1713229"/>
                        </a:cubicBezTo>
                        <a:cubicBezTo>
                          <a:pt x="11461712" y="1818350"/>
                          <a:pt x="11508237" y="2073832"/>
                          <a:pt x="11476960" y="2209159"/>
                        </a:cubicBezTo>
                        <a:cubicBezTo>
                          <a:pt x="11473666" y="2389454"/>
                          <a:pt x="11543179" y="2545034"/>
                          <a:pt x="11476960" y="2817801"/>
                        </a:cubicBezTo>
                        <a:cubicBezTo>
                          <a:pt x="11442680" y="3086412"/>
                          <a:pt x="11170831" y="3370271"/>
                          <a:pt x="10813264" y="3381375"/>
                        </a:cubicBezTo>
                        <a:cubicBezTo>
                          <a:pt x="10592284" y="3392574"/>
                          <a:pt x="10367658" y="3396217"/>
                          <a:pt x="10238121" y="3381375"/>
                        </a:cubicBezTo>
                        <a:cubicBezTo>
                          <a:pt x="10147640" y="3332866"/>
                          <a:pt x="9910139" y="3433968"/>
                          <a:pt x="9662979" y="3381375"/>
                        </a:cubicBezTo>
                        <a:cubicBezTo>
                          <a:pt x="9421311" y="3392203"/>
                          <a:pt x="9223195" y="3348478"/>
                          <a:pt x="8986341" y="3381375"/>
                        </a:cubicBezTo>
                        <a:cubicBezTo>
                          <a:pt x="8759817" y="3377426"/>
                          <a:pt x="8619224" y="3406379"/>
                          <a:pt x="8512695" y="3381375"/>
                        </a:cubicBezTo>
                        <a:cubicBezTo>
                          <a:pt x="8391984" y="3345849"/>
                          <a:pt x="8142365" y="3364292"/>
                          <a:pt x="8039049" y="3381375"/>
                        </a:cubicBezTo>
                        <a:cubicBezTo>
                          <a:pt x="7888487" y="3389407"/>
                          <a:pt x="7758302" y="3365995"/>
                          <a:pt x="7666897" y="3381375"/>
                        </a:cubicBezTo>
                        <a:cubicBezTo>
                          <a:pt x="7535536" y="3378118"/>
                          <a:pt x="7248297" y="3392214"/>
                          <a:pt x="7091755" y="3381375"/>
                        </a:cubicBezTo>
                        <a:cubicBezTo>
                          <a:pt x="6957510" y="3413844"/>
                          <a:pt x="6562955" y="3320293"/>
                          <a:pt x="6313622" y="3381375"/>
                        </a:cubicBezTo>
                        <a:cubicBezTo>
                          <a:pt x="6030511" y="3388379"/>
                          <a:pt x="5970322" y="3383276"/>
                          <a:pt x="5636984" y="3381375"/>
                        </a:cubicBezTo>
                        <a:cubicBezTo>
                          <a:pt x="5306456" y="3375481"/>
                          <a:pt x="5266347" y="3395602"/>
                          <a:pt x="5163337" y="3381375"/>
                        </a:cubicBezTo>
                        <a:cubicBezTo>
                          <a:pt x="5046515" y="3375919"/>
                          <a:pt x="4974862" y="3355054"/>
                          <a:pt x="4791186" y="3381375"/>
                        </a:cubicBezTo>
                        <a:cubicBezTo>
                          <a:pt x="4641360" y="3432069"/>
                          <a:pt x="4355978" y="3347392"/>
                          <a:pt x="3911558" y="3381375"/>
                        </a:cubicBezTo>
                        <a:cubicBezTo>
                          <a:pt x="3485528" y="3414276"/>
                          <a:pt x="3601265" y="3393072"/>
                          <a:pt x="3336415" y="3381375"/>
                        </a:cubicBezTo>
                        <a:cubicBezTo>
                          <a:pt x="3077642" y="3351661"/>
                          <a:pt x="2717126" y="3375557"/>
                          <a:pt x="2558282" y="3381375"/>
                        </a:cubicBezTo>
                        <a:cubicBezTo>
                          <a:pt x="2359576" y="3382635"/>
                          <a:pt x="2274211" y="3369486"/>
                          <a:pt x="2186130" y="3381375"/>
                        </a:cubicBezTo>
                        <a:cubicBezTo>
                          <a:pt x="2081277" y="3355427"/>
                          <a:pt x="1859857" y="3371635"/>
                          <a:pt x="1712484" y="3381375"/>
                        </a:cubicBezTo>
                        <a:cubicBezTo>
                          <a:pt x="1538359" y="3390860"/>
                          <a:pt x="859558" y="3370026"/>
                          <a:pt x="663695" y="3381375"/>
                        </a:cubicBezTo>
                        <a:cubicBezTo>
                          <a:pt x="283291" y="3386498"/>
                          <a:pt x="-80816" y="3144918"/>
                          <a:pt x="0" y="2817801"/>
                        </a:cubicBezTo>
                        <a:cubicBezTo>
                          <a:pt x="-22917" y="2710983"/>
                          <a:pt x="-24589" y="2402879"/>
                          <a:pt x="0" y="2321870"/>
                        </a:cubicBezTo>
                        <a:cubicBezTo>
                          <a:pt x="44289" y="2195129"/>
                          <a:pt x="-40342" y="1960045"/>
                          <a:pt x="0" y="1780856"/>
                        </a:cubicBezTo>
                        <a:cubicBezTo>
                          <a:pt x="12724" y="1601660"/>
                          <a:pt x="47251" y="1405790"/>
                          <a:pt x="0" y="1194757"/>
                        </a:cubicBezTo>
                        <a:cubicBezTo>
                          <a:pt x="5258" y="989471"/>
                          <a:pt x="5339" y="882389"/>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Hà Nội, ngày 03 tháng 3 năm 1987</a:t>
            </a:r>
          </a:p>
          <a:p>
            <a:pPr algn="just" defTabSz="914377"/>
            <a:r>
              <a:rPr lang="vi-VN" sz="2800" dirty="0">
                <a:solidFill>
                  <a:prstClr val="black"/>
                </a:solidFill>
                <a:latin typeface="Cambria" panose="02040503050406030204" pitchFamily="18" charset="0"/>
                <a:ea typeface="Cambria" panose="02040503050406030204" pitchFamily="18" charset="0"/>
              </a:rPr>
              <a:t>   Bạn thân mến!</a:t>
            </a:r>
          </a:p>
          <a:p>
            <a:pPr algn="just" defTabSz="914377"/>
            <a:r>
              <a:rPr lang="vi-VN" sz="2800" dirty="0">
                <a:solidFill>
                  <a:prstClr val="black"/>
                </a:solidFill>
                <a:latin typeface="Cambria" panose="02040503050406030204" pitchFamily="18" charset="0"/>
                <a:ea typeface="Cambria" panose="02040503050406030204" pitchFamily="18" charset="0"/>
              </a:rPr>
              <a:t>   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defTabSz="914377"/>
            <a:r>
              <a:rPr lang="vi-VN" sz="2800" dirty="0">
                <a:solidFill>
                  <a:prstClr val="black"/>
                </a:solidFill>
                <a:latin typeface="Cambria" panose="02040503050406030204" pitchFamily="18" charset="0"/>
                <a:ea typeface="Cambria" panose="02040503050406030204" pitchFamily="18" charset="0"/>
              </a:rPr>
              <a:t>   Tôi đã đọc.</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15672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762375" fill="none" extrusionOk="0">
                <a:moveTo>
                  <a:pt x="0" y="627075"/>
                </a:moveTo>
                <a:cubicBezTo>
                  <a:pt x="-16284" y="219143"/>
                  <a:pt x="295518" y="-76294"/>
                  <a:pt x="663695" y="0"/>
                </a:cubicBezTo>
                <a:cubicBezTo>
                  <a:pt x="738573" y="-39326"/>
                  <a:pt x="934832" y="41496"/>
                  <a:pt x="1035846" y="0"/>
                </a:cubicBezTo>
                <a:cubicBezTo>
                  <a:pt x="1117442" y="52696"/>
                  <a:pt x="1499231" y="-52634"/>
                  <a:pt x="1610988" y="0"/>
                </a:cubicBezTo>
                <a:cubicBezTo>
                  <a:pt x="1704730" y="57754"/>
                  <a:pt x="1908263" y="48624"/>
                  <a:pt x="2084635" y="0"/>
                </a:cubicBezTo>
                <a:cubicBezTo>
                  <a:pt x="2165729" y="218"/>
                  <a:pt x="2465931" y="-72246"/>
                  <a:pt x="2862768" y="0"/>
                </a:cubicBezTo>
                <a:cubicBezTo>
                  <a:pt x="3209523" y="-10048"/>
                  <a:pt x="3345136" y="20029"/>
                  <a:pt x="3640902" y="0"/>
                </a:cubicBezTo>
                <a:cubicBezTo>
                  <a:pt x="3982107" y="25415"/>
                  <a:pt x="4085418" y="72561"/>
                  <a:pt x="4419036" y="0"/>
                </a:cubicBezTo>
                <a:cubicBezTo>
                  <a:pt x="4786775" y="-29247"/>
                  <a:pt x="4642580" y="1395"/>
                  <a:pt x="4791186" y="0"/>
                </a:cubicBezTo>
                <a:cubicBezTo>
                  <a:pt x="4940999" y="27557"/>
                  <a:pt x="4994899" y="5866"/>
                  <a:pt x="5163337" y="0"/>
                </a:cubicBezTo>
                <a:cubicBezTo>
                  <a:pt x="5289830" y="-19052"/>
                  <a:pt x="5691859" y="4503"/>
                  <a:pt x="5839975" y="0"/>
                </a:cubicBezTo>
                <a:cubicBezTo>
                  <a:pt x="5944620" y="-13389"/>
                  <a:pt x="6306528" y="36833"/>
                  <a:pt x="6618109" y="0"/>
                </a:cubicBezTo>
                <a:cubicBezTo>
                  <a:pt x="6867960" y="-24844"/>
                  <a:pt x="6821809" y="18480"/>
                  <a:pt x="6990259" y="0"/>
                </a:cubicBezTo>
                <a:cubicBezTo>
                  <a:pt x="7259274" y="2661"/>
                  <a:pt x="7450017" y="-29228"/>
                  <a:pt x="7869889" y="0"/>
                </a:cubicBezTo>
                <a:cubicBezTo>
                  <a:pt x="8223371" y="26647"/>
                  <a:pt x="8199508" y="10619"/>
                  <a:pt x="8445031" y="0"/>
                </a:cubicBezTo>
                <a:cubicBezTo>
                  <a:pt x="8700258" y="-12895"/>
                  <a:pt x="8730283" y="4551"/>
                  <a:pt x="9020173" y="0"/>
                </a:cubicBezTo>
                <a:cubicBezTo>
                  <a:pt x="9307539" y="-10908"/>
                  <a:pt x="9301011" y="-6448"/>
                  <a:pt x="9392324" y="0"/>
                </a:cubicBezTo>
                <a:cubicBezTo>
                  <a:pt x="9556305" y="67296"/>
                  <a:pt x="9867231" y="-106004"/>
                  <a:pt x="10170458" y="0"/>
                </a:cubicBezTo>
                <a:cubicBezTo>
                  <a:pt x="10579794" y="37362"/>
                  <a:pt x="10613476" y="16755"/>
                  <a:pt x="10813264" y="0"/>
                </a:cubicBezTo>
                <a:cubicBezTo>
                  <a:pt x="10977449" y="-12532"/>
                  <a:pt x="11651936" y="237609"/>
                  <a:pt x="11476960" y="627075"/>
                </a:cubicBezTo>
                <a:cubicBezTo>
                  <a:pt x="11462189" y="942171"/>
                  <a:pt x="11466260" y="1070346"/>
                  <a:pt x="11476960" y="1279213"/>
                </a:cubicBezTo>
                <a:cubicBezTo>
                  <a:pt x="11510058" y="1503283"/>
                  <a:pt x="11512109" y="1768323"/>
                  <a:pt x="11476960" y="1906269"/>
                </a:cubicBezTo>
                <a:cubicBezTo>
                  <a:pt x="11422230" y="2076324"/>
                  <a:pt x="11475356" y="2264849"/>
                  <a:pt x="11476960" y="2458079"/>
                </a:cubicBezTo>
                <a:cubicBezTo>
                  <a:pt x="11484444" y="2590446"/>
                  <a:pt x="11548197" y="2768536"/>
                  <a:pt x="11476960" y="3135299"/>
                </a:cubicBezTo>
                <a:cubicBezTo>
                  <a:pt x="11540531" y="3425634"/>
                  <a:pt x="11045065" y="3703040"/>
                  <a:pt x="10813264" y="3762375"/>
                </a:cubicBezTo>
                <a:cubicBezTo>
                  <a:pt x="10574415" y="3801320"/>
                  <a:pt x="10422652" y="3824628"/>
                  <a:pt x="10238121" y="3762375"/>
                </a:cubicBezTo>
                <a:cubicBezTo>
                  <a:pt x="10063879" y="3696963"/>
                  <a:pt x="9872118" y="3749786"/>
                  <a:pt x="9662979" y="3762375"/>
                </a:cubicBezTo>
                <a:cubicBezTo>
                  <a:pt x="9408796" y="3704428"/>
                  <a:pt x="9218026" y="3838621"/>
                  <a:pt x="8986341" y="3762375"/>
                </a:cubicBezTo>
                <a:cubicBezTo>
                  <a:pt x="8755985" y="3765779"/>
                  <a:pt x="8643891" y="3771192"/>
                  <a:pt x="8512695" y="3762375"/>
                </a:cubicBezTo>
                <a:cubicBezTo>
                  <a:pt x="8427742" y="3776461"/>
                  <a:pt x="8184117" y="3702843"/>
                  <a:pt x="8039049" y="3762375"/>
                </a:cubicBezTo>
                <a:cubicBezTo>
                  <a:pt x="7910106" y="3729056"/>
                  <a:pt x="7754677" y="3721786"/>
                  <a:pt x="7666897" y="3762375"/>
                </a:cubicBezTo>
                <a:cubicBezTo>
                  <a:pt x="7569473" y="3743537"/>
                  <a:pt x="7254387" y="3741991"/>
                  <a:pt x="7091755" y="3762375"/>
                </a:cubicBezTo>
                <a:cubicBezTo>
                  <a:pt x="7020951" y="3732378"/>
                  <a:pt x="6588371" y="3739883"/>
                  <a:pt x="6313622" y="3762375"/>
                </a:cubicBezTo>
                <a:cubicBezTo>
                  <a:pt x="6043236" y="3780340"/>
                  <a:pt x="5961281" y="3774996"/>
                  <a:pt x="5636984" y="3762375"/>
                </a:cubicBezTo>
                <a:cubicBezTo>
                  <a:pt x="5301736" y="3763523"/>
                  <a:pt x="5279561" y="3776149"/>
                  <a:pt x="5163337" y="3762375"/>
                </a:cubicBezTo>
                <a:cubicBezTo>
                  <a:pt x="5052185" y="3722660"/>
                  <a:pt x="4975659" y="3774474"/>
                  <a:pt x="4791186" y="3762375"/>
                </a:cubicBezTo>
                <a:cubicBezTo>
                  <a:pt x="4582901" y="3806663"/>
                  <a:pt x="4326623" y="3658132"/>
                  <a:pt x="3911558" y="3762375"/>
                </a:cubicBezTo>
                <a:cubicBezTo>
                  <a:pt x="3446997" y="3841487"/>
                  <a:pt x="3655439" y="3762725"/>
                  <a:pt x="3336415" y="3762375"/>
                </a:cubicBezTo>
                <a:cubicBezTo>
                  <a:pt x="3122644" y="3776370"/>
                  <a:pt x="2766564" y="3674043"/>
                  <a:pt x="2558282" y="3762375"/>
                </a:cubicBezTo>
                <a:cubicBezTo>
                  <a:pt x="2339418" y="3740392"/>
                  <a:pt x="2278956" y="3765232"/>
                  <a:pt x="2186130" y="3762375"/>
                </a:cubicBezTo>
                <a:cubicBezTo>
                  <a:pt x="2134773" y="3789515"/>
                  <a:pt x="1843983" y="3793106"/>
                  <a:pt x="1712484" y="3762375"/>
                </a:cubicBezTo>
                <a:cubicBezTo>
                  <a:pt x="1565715" y="3791723"/>
                  <a:pt x="868693" y="3814135"/>
                  <a:pt x="663695" y="3762375"/>
                </a:cubicBezTo>
                <a:cubicBezTo>
                  <a:pt x="232118" y="3689744"/>
                  <a:pt x="43927" y="3547143"/>
                  <a:pt x="0" y="3135299"/>
                </a:cubicBezTo>
                <a:cubicBezTo>
                  <a:pt x="-10651" y="2993419"/>
                  <a:pt x="-6614" y="2676170"/>
                  <a:pt x="0" y="2583490"/>
                </a:cubicBezTo>
                <a:cubicBezTo>
                  <a:pt x="49022" y="2479123"/>
                  <a:pt x="-2906" y="2123914"/>
                  <a:pt x="0" y="1981516"/>
                </a:cubicBezTo>
                <a:cubicBezTo>
                  <a:pt x="108867" y="1802643"/>
                  <a:pt x="-41767" y="1585002"/>
                  <a:pt x="0" y="1329377"/>
                </a:cubicBezTo>
                <a:cubicBezTo>
                  <a:pt x="16042" y="1123608"/>
                  <a:pt x="11298" y="988409"/>
                  <a:pt x="0" y="627075"/>
                </a:cubicBezTo>
                <a:close/>
              </a:path>
              <a:path w="11476960" h="3762375" stroke="0" extrusionOk="0">
                <a:moveTo>
                  <a:pt x="0" y="627075"/>
                </a:moveTo>
                <a:cubicBezTo>
                  <a:pt x="104132" y="402475"/>
                  <a:pt x="324800" y="-18621"/>
                  <a:pt x="663695" y="0"/>
                </a:cubicBezTo>
                <a:cubicBezTo>
                  <a:pt x="910415" y="78483"/>
                  <a:pt x="1081095" y="-48720"/>
                  <a:pt x="1238838" y="0"/>
                </a:cubicBezTo>
                <a:cubicBezTo>
                  <a:pt x="1420960" y="-65107"/>
                  <a:pt x="1743493" y="38474"/>
                  <a:pt x="2016971" y="0"/>
                </a:cubicBezTo>
                <a:cubicBezTo>
                  <a:pt x="2304439" y="-17851"/>
                  <a:pt x="2310707" y="695"/>
                  <a:pt x="2389122" y="0"/>
                </a:cubicBezTo>
                <a:cubicBezTo>
                  <a:pt x="2418038" y="-38978"/>
                  <a:pt x="2788868" y="-55923"/>
                  <a:pt x="3167256" y="0"/>
                </a:cubicBezTo>
                <a:cubicBezTo>
                  <a:pt x="3420270" y="27789"/>
                  <a:pt x="3394531" y="22154"/>
                  <a:pt x="3539406" y="0"/>
                </a:cubicBezTo>
                <a:cubicBezTo>
                  <a:pt x="3654048" y="64910"/>
                  <a:pt x="3930362" y="34238"/>
                  <a:pt x="4317540" y="0"/>
                </a:cubicBezTo>
                <a:cubicBezTo>
                  <a:pt x="4683971" y="-1457"/>
                  <a:pt x="4706823" y="-38980"/>
                  <a:pt x="4994178" y="0"/>
                </a:cubicBezTo>
                <a:cubicBezTo>
                  <a:pt x="5282812" y="27370"/>
                  <a:pt x="5317289" y="27153"/>
                  <a:pt x="5569320" y="0"/>
                </a:cubicBezTo>
                <a:cubicBezTo>
                  <a:pt x="5841933" y="-28353"/>
                  <a:pt x="5919466" y="5017"/>
                  <a:pt x="6245958" y="0"/>
                </a:cubicBezTo>
                <a:cubicBezTo>
                  <a:pt x="6525472" y="43064"/>
                  <a:pt x="6903353" y="29893"/>
                  <a:pt x="7024091" y="0"/>
                </a:cubicBezTo>
                <a:cubicBezTo>
                  <a:pt x="7202558" y="22910"/>
                  <a:pt x="7558588" y="85720"/>
                  <a:pt x="7700729" y="0"/>
                </a:cubicBezTo>
                <a:cubicBezTo>
                  <a:pt x="7880657" y="-40731"/>
                  <a:pt x="8048913" y="-7349"/>
                  <a:pt x="8174375" y="0"/>
                </a:cubicBezTo>
                <a:cubicBezTo>
                  <a:pt x="8262705" y="-52573"/>
                  <a:pt x="8544521" y="25161"/>
                  <a:pt x="8648023" y="0"/>
                </a:cubicBezTo>
                <a:cubicBezTo>
                  <a:pt x="8719691" y="-30629"/>
                  <a:pt x="8927113" y="-28774"/>
                  <a:pt x="9121669" y="0"/>
                </a:cubicBezTo>
                <a:cubicBezTo>
                  <a:pt x="9266950" y="58698"/>
                  <a:pt x="9464552" y="62557"/>
                  <a:pt x="9595315" y="0"/>
                </a:cubicBezTo>
                <a:cubicBezTo>
                  <a:pt x="9875352" y="-94514"/>
                  <a:pt x="10506679" y="62519"/>
                  <a:pt x="10813264" y="0"/>
                </a:cubicBezTo>
                <a:cubicBezTo>
                  <a:pt x="11161039" y="29423"/>
                  <a:pt x="11454521" y="346617"/>
                  <a:pt x="11476960" y="627075"/>
                </a:cubicBezTo>
                <a:cubicBezTo>
                  <a:pt x="11463498" y="775780"/>
                  <a:pt x="11400012" y="1046011"/>
                  <a:pt x="11476960" y="1279213"/>
                </a:cubicBezTo>
                <a:cubicBezTo>
                  <a:pt x="11479532" y="1470292"/>
                  <a:pt x="11481402" y="1777189"/>
                  <a:pt x="11476960" y="1906269"/>
                </a:cubicBezTo>
                <a:cubicBezTo>
                  <a:pt x="11433148" y="2089862"/>
                  <a:pt x="11434102" y="2355169"/>
                  <a:pt x="11476960" y="2533325"/>
                </a:cubicBezTo>
                <a:cubicBezTo>
                  <a:pt x="11416189" y="2753025"/>
                  <a:pt x="11524393" y="2960111"/>
                  <a:pt x="11476960" y="3135299"/>
                </a:cubicBezTo>
                <a:cubicBezTo>
                  <a:pt x="11432741" y="3361459"/>
                  <a:pt x="11091105" y="3840849"/>
                  <a:pt x="10813264" y="3762375"/>
                </a:cubicBezTo>
                <a:cubicBezTo>
                  <a:pt x="10597946" y="3780983"/>
                  <a:pt x="10494881" y="3755504"/>
                  <a:pt x="10238121" y="3762375"/>
                </a:cubicBezTo>
                <a:cubicBezTo>
                  <a:pt x="10031787" y="3722680"/>
                  <a:pt x="9803846" y="3802648"/>
                  <a:pt x="9662979" y="3762375"/>
                </a:cubicBezTo>
                <a:cubicBezTo>
                  <a:pt x="9577223" y="3738531"/>
                  <a:pt x="9355157" y="3827334"/>
                  <a:pt x="9087837" y="3762375"/>
                </a:cubicBezTo>
                <a:cubicBezTo>
                  <a:pt x="8980814" y="3759249"/>
                  <a:pt x="8894548" y="3773252"/>
                  <a:pt x="8715687" y="3762375"/>
                </a:cubicBezTo>
                <a:cubicBezTo>
                  <a:pt x="8611622" y="3772388"/>
                  <a:pt x="8416937" y="3784607"/>
                  <a:pt x="8343535" y="3762375"/>
                </a:cubicBezTo>
                <a:cubicBezTo>
                  <a:pt x="8283223" y="3723668"/>
                  <a:pt x="8132959" y="3795826"/>
                  <a:pt x="7971385" y="3762375"/>
                </a:cubicBezTo>
                <a:cubicBezTo>
                  <a:pt x="7834114" y="3728391"/>
                  <a:pt x="7518696" y="3742106"/>
                  <a:pt x="7396243" y="3762375"/>
                </a:cubicBezTo>
                <a:cubicBezTo>
                  <a:pt x="7317305" y="3781237"/>
                  <a:pt x="6970970" y="3741503"/>
                  <a:pt x="6719605" y="3762375"/>
                </a:cubicBezTo>
                <a:cubicBezTo>
                  <a:pt x="6400570" y="3754626"/>
                  <a:pt x="6165066" y="3726170"/>
                  <a:pt x="5839975" y="3762375"/>
                </a:cubicBezTo>
                <a:cubicBezTo>
                  <a:pt x="5534432" y="3779730"/>
                  <a:pt x="5455097" y="3758107"/>
                  <a:pt x="5163337" y="3762375"/>
                </a:cubicBezTo>
                <a:cubicBezTo>
                  <a:pt x="4858942" y="3793609"/>
                  <a:pt x="4926794" y="3753719"/>
                  <a:pt x="4791186" y="3762375"/>
                </a:cubicBezTo>
                <a:cubicBezTo>
                  <a:pt x="4699104" y="3795653"/>
                  <a:pt x="4340631" y="3739172"/>
                  <a:pt x="4013053" y="3762375"/>
                </a:cubicBezTo>
                <a:cubicBezTo>
                  <a:pt x="3760970" y="3747806"/>
                  <a:pt x="3774108" y="3763627"/>
                  <a:pt x="3539406" y="3762375"/>
                </a:cubicBezTo>
                <a:cubicBezTo>
                  <a:pt x="3275580" y="3705235"/>
                  <a:pt x="3006191" y="3836527"/>
                  <a:pt x="2761272" y="3762375"/>
                </a:cubicBezTo>
                <a:cubicBezTo>
                  <a:pt x="2557118" y="3724882"/>
                  <a:pt x="2322319" y="3733039"/>
                  <a:pt x="2084635" y="3762375"/>
                </a:cubicBezTo>
                <a:cubicBezTo>
                  <a:pt x="1902055" y="3735114"/>
                  <a:pt x="1807977" y="3781719"/>
                  <a:pt x="1610988" y="3762375"/>
                </a:cubicBezTo>
                <a:cubicBezTo>
                  <a:pt x="1418430" y="3689775"/>
                  <a:pt x="1117022" y="3712807"/>
                  <a:pt x="663695" y="3762375"/>
                </a:cubicBezTo>
                <a:cubicBezTo>
                  <a:pt x="148753" y="3694143"/>
                  <a:pt x="35025" y="3538918"/>
                  <a:pt x="0" y="3135299"/>
                </a:cubicBezTo>
                <a:cubicBezTo>
                  <a:pt x="19136" y="2961636"/>
                  <a:pt x="368" y="2810090"/>
                  <a:pt x="0" y="2583490"/>
                </a:cubicBezTo>
                <a:cubicBezTo>
                  <a:pt x="48422" y="2382723"/>
                  <a:pt x="58592" y="2160250"/>
                  <a:pt x="0" y="1906269"/>
                </a:cubicBezTo>
                <a:cubicBezTo>
                  <a:pt x="-43253" y="1644665"/>
                  <a:pt x="31995" y="1575936"/>
                  <a:pt x="0" y="1354460"/>
                </a:cubicBezTo>
                <a:cubicBezTo>
                  <a:pt x="-32477" y="1162991"/>
                  <a:pt x="-12507" y="793036"/>
                  <a:pt x="0" y="627075"/>
                </a:cubicBezTo>
                <a:close/>
              </a:path>
              <a:path w="11476960" h="3762375" fill="none" stroke="0" extrusionOk="0">
                <a:moveTo>
                  <a:pt x="0" y="627075"/>
                </a:moveTo>
                <a:cubicBezTo>
                  <a:pt x="-162064" y="291665"/>
                  <a:pt x="323563" y="101002"/>
                  <a:pt x="663695" y="0"/>
                </a:cubicBezTo>
                <a:cubicBezTo>
                  <a:pt x="721560" y="-17784"/>
                  <a:pt x="954476" y="-21211"/>
                  <a:pt x="1035846" y="0"/>
                </a:cubicBezTo>
                <a:cubicBezTo>
                  <a:pt x="1141338" y="17893"/>
                  <a:pt x="1502634" y="-29117"/>
                  <a:pt x="1610988" y="0"/>
                </a:cubicBezTo>
                <a:cubicBezTo>
                  <a:pt x="1772601" y="59050"/>
                  <a:pt x="1927875" y="37746"/>
                  <a:pt x="2084635" y="0"/>
                </a:cubicBezTo>
                <a:cubicBezTo>
                  <a:pt x="2257961" y="50183"/>
                  <a:pt x="2487997" y="23243"/>
                  <a:pt x="2862768" y="0"/>
                </a:cubicBezTo>
                <a:cubicBezTo>
                  <a:pt x="3258745" y="-19571"/>
                  <a:pt x="3289068" y="26457"/>
                  <a:pt x="3640902" y="0"/>
                </a:cubicBezTo>
                <a:cubicBezTo>
                  <a:pt x="3980566" y="-14148"/>
                  <a:pt x="4061341" y="31451"/>
                  <a:pt x="4419036" y="0"/>
                </a:cubicBezTo>
                <a:cubicBezTo>
                  <a:pt x="4769558" y="-47073"/>
                  <a:pt x="4672430" y="-32117"/>
                  <a:pt x="4791186" y="0"/>
                </a:cubicBezTo>
                <a:cubicBezTo>
                  <a:pt x="4934292" y="14272"/>
                  <a:pt x="4983558" y="13253"/>
                  <a:pt x="5163337" y="0"/>
                </a:cubicBezTo>
                <a:cubicBezTo>
                  <a:pt x="5297340" y="-39473"/>
                  <a:pt x="5703863" y="34224"/>
                  <a:pt x="5839975" y="0"/>
                </a:cubicBezTo>
                <a:cubicBezTo>
                  <a:pt x="5935490" y="-13663"/>
                  <a:pt x="6424086" y="-56096"/>
                  <a:pt x="6618109" y="0"/>
                </a:cubicBezTo>
                <a:cubicBezTo>
                  <a:pt x="6865331" y="-17205"/>
                  <a:pt x="6819935" y="11449"/>
                  <a:pt x="6990259" y="0"/>
                </a:cubicBezTo>
                <a:cubicBezTo>
                  <a:pt x="7155322" y="23442"/>
                  <a:pt x="7565033" y="-3382"/>
                  <a:pt x="7869889" y="0"/>
                </a:cubicBezTo>
                <a:cubicBezTo>
                  <a:pt x="8230400" y="15678"/>
                  <a:pt x="8207507" y="16393"/>
                  <a:pt x="8445031" y="0"/>
                </a:cubicBezTo>
                <a:cubicBezTo>
                  <a:pt x="8699851" y="-23222"/>
                  <a:pt x="8725614" y="12344"/>
                  <a:pt x="9020173" y="0"/>
                </a:cubicBezTo>
                <a:cubicBezTo>
                  <a:pt x="9304840" y="-14869"/>
                  <a:pt x="9298472" y="-8822"/>
                  <a:pt x="9392324" y="0"/>
                </a:cubicBezTo>
                <a:cubicBezTo>
                  <a:pt x="9528999" y="20577"/>
                  <a:pt x="9805463" y="18769"/>
                  <a:pt x="10170458" y="0"/>
                </a:cubicBezTo>
                <a:cubicBezTo>
                  <a:pt x="10555676" y="34500"/>
                  <a:pt x="10626107" y="12833"/>
                  <a:pt x="10813264" y="0"/>
                </a:cubicBezTo>
                <a:cubicBezTo>
                  <a:pt x="11078329" y="-56722"/>
                  <a:pt x="11445410" y="318194"/>
                  <a:pt x="11476960" y="627075"/>
                </a:cubicBezTo>
                <a:cubicBezTo>
                  <a:pt x="11498860" y="903447"/>
                  <a:pt x="11445242" y="1025242"/>
                  <a:pt x="11476960" y="1279213"/>
                </a:cubicBezTo>
                <a:cubicBezTo>
                  <a:pt x="11510346" y="1542752"/>
                  <a:pt x="11481191" y="1791727"/>
                  <a:pt x="11476960" y="1906269"/>
                </a:cubicBezTo>
                <a:cubicBezTo>
                  <a:pt x="11474481" y="2010956"/>
                  <a:pt x="11521778" y="2297291"/>
                  <a:pt x="11476960" y="2458079"/>
                </a:cubicBezTo>
                <a:cubicBezTo>
                  <a:pt x="11468201" y="2610795"/>
                  <a:pt x="11511554" y="2877985"/>
                  <a:pt x="11476960" y="3135299"/>
                </a:cubicBezTo>
                <a:cubicBezTo>
                  <a:pt x="11482416" y="3453657"/>
                  <a:pt x="11146505" y="3773013"/>
                  <a:pt x="10813264" y="3762375"/>
                </a:cubicBezTo>
                <a:cubicBezTo>
                  <a:pt x="10602374" y="3755078"/>
                  <a:pt x="10371927" y="3767949"/>
                  <a:pt x="10238121" y="3762375"/>
                </a:cubicBezTo>
                <a:cubicBezTo>
                  <a:pt x="10163981" y="3737792"/>
                  <a:pt x="9935046" y="3773486"/>
                  <a:pt x="9662979" y="3762375"/>
                </a:cubicBezTo>
                <a:cubicBezTo>
                  <a:pt x="9439229" y="3778916"/>
                  <a:pt x="9249191" y="3726802"/>
                  <a:pt x="8986341" y="3762375"/>
                </a:cubicBezTo>
                <a:cubicBezTo>
                  <a:pt x="8743419" y="3772722"/>
                  <a:pt x="8645887" y="3796111"/>
                  <a:pt x="8512695" y="3762375"/>
                </a:cubicBezTo>
                <a:cubicBezTo>
                  <a:pt x="8393015" y="3728559"/>
                  <a:pt x="8170905" y="3747901"/>
                  <a:pt x="8039049" y="3762375"/>
                </a:cubicBezTo>
                <a:cubicBezTo>
                  <a:pt x="7902859" y="3781868"/>
                  <a:pt x="7778529" y="3733684"/>
                  <a:pt x="7666897" y="3762375"/>
                </a:cubicBezTo>
                <a:cubicBezTo>
                  <a:pt x="7511325" y="3744025"/>
                  <a:pt x="7278354" y="3760762"/>
                  <a:pt x="7091755" y="3762375"/>
                </a:cubicBezTo>
                <a:cubicBezTo>
                  <a:pt x="6978767" y="3747423"/>
                  <a:pt x="6583450" y="3758766"/>
                  <a:pt x="6313622" y="3762375"/>
                </a:cubicBezTo>
                <a:cubicBezTo>
                  <a:pt x="6030252" y="3770693"/>
                  <a:pt x="5972119" y="3768720"/>
                  <a:pt x="5636984" y="3762375"/>
                </a:cubicBezTo>
                <a:cubicBezTo>
                  <a:pt x="5311763" y="3757628"/>
                  <a:pt x="5259358" y="3784232"/>
                  <a:pt x="5163337" y="3762375"/>
                </a:cubicBezTo>
                <a:cubicBezTo>
                  <a:pt x="5058411" y="3748577"/>
                  <a:pt x="4977886" y="3743915"/>
                  <a:pt x="4791186" y="3762375"/>
                </a:cubicBezTo>
                <a:cubicBezTo>
                  <a:pt x="4668305" y="3773954"/>
                  <a:pt x="4370356" y="3769273"/>
                  <a:pt x="3911558" y="3762375"/>
                </a:cubicBezTo>
                <a:cubicBezTo>
                  <a:pt x="3499241" y="3798933"/>
                  <a:pt x="3623367" y="3791309"/>
                  <a:pt x="3336415" y="3762375"/>
                </a:cubicBezTo>
                <a:cubicBezTo>
                  <a:pt x="3082209" y="3718479"/>
                  <a:pt x="2749822" y="3771271"/>
                  <a:pt x="2558282" y="3762375"/>
                </a:cubicBezTo>
                <a:cubicBezTo>
                  <a:pt x="2377590" y="3769023"/>
                  <a:pt x="2284581" y="3740338"/>
                  <a:pt x="2186130" y="3762375"/>
                </a:cubicBezTo>
                <a:cubicBezTo>
                  <a:pt x="2073596" y="3749042"/>
                  <a:pt x="1856417" y="3760648"/>
                  <a:pt x="1712484" y="3762375"/>
                </a:cubicBezTo>
                <a:cubicBezTo>
                  <a:pt x="1547432" y="3783424"/>
                  <a:pt x="861543" y="3726528"/>
                  <a:pt x="663695" y="3762375"/>
                </a:cubicBezTo>
                <a:cubicBezTo>
                  <a:pt x="226281" y="3735120"/>
                  <a:pt x="-84676" y="3510465"/>
                  <a:pt x="0" y="3135299"/>
                </a:cubicBezTo>
                <a:cubicBezTo>
                  <a:pt x="-9635" y="3033623"/>
                  <a:pt x="-7797" y="2675068"/>
                  <a:pt x="0" y="2583490"/>
                </a:cubicBezTo>
                <a:cubicBezTo>
                  <a:pt x="43277" y="2422400"/>
                  <a:pt x="-19204" y="2192764"/>
                  <a:pt x="0" y="1981516"/>
                </a:cubicBezTo>
                <a:cubicBezTo>
                  <a:pt x="19281" y="1768248"/>
                  <a:pt x="28069" y="1575554"/>
                  <a:pt x="0" y="1329377"/>
                </a:cubicBezTo>
                <a:cubicBezTo>
                  <a:pt x="-8994" y="1128056"/>
                  <a:pt x="5578" y="978533"/>
                  <a:pt x="0" y="627075"/>
                </a:cubicBezTo>
                <a:close/>
              </a:path>
              <a:path w="11476960" h="3762375" fill="none" stroke="0" extrusionOk="0">
                <a:moveTo>
                  <a:pt x="0" y="627075"/>
                </a:moveTo>
                <a:cubicBezTo>
                  <a:pt x="-101920" y="203650"/>
                  <a:pt x="273889" y="43928"/>
                  <a:pt x="663695" y="0"/>
                </a:cubicBezTo>
                <a:cubicBezTo>
                  <a:pt x="722873" y="-20136"/>
                  <a:pt x="942512" y="327"/>
                  <a:pt x="1035846" y="0"/>
                </a:cubicBezTo>
                <a:cubicBezTo>
                  <a:pt x="1112022" y="9545"/>
                  <a:pt x="1497921" y="-56384"/>
                  <a:pt x="1610988" y="0"/>
                </a:cubicBezTo>
                <a:cubicBezTo>
                  <a:pt x="1742764" y="47933"/>
                  <a:pt x="1921378" y="29660"/>
                  <a:pt x="2084635" y="0"/>
                </a:cubicBezTo>
                <a:cubicBezTo>
                  <a:pt x="2223864" y="28894"/>
                  <a:pt x="2491707" y="2785"/>
                  <a:pt x="2862768" y="0"/>
                </a:cubicBezTo>
                <a:cubicBezTo>
                  <a:pt x="3228542" y="-12783"/>
                  <a:pt x="3326537" y="28608"/>
                  <a:pt x="3640902" y="0"/>
                </a:cubicBezTo>
                <a:cubicBezTo>
                  <a:pt x="3994474" y="22339"/>
                  <a:pt x="4059102" y="58506"/>
                  <a:pt x="4419036" y="0"/>
                </a:cubicBezTo>
                <a:cubicBezTo>
                  <a:pt x="4788877" y="-26892"/>
                  <a:pt x="4649746" y="-28350"/>
                  <a:pt x="4791186" y="0"/>
                </a:cubicBezTo>
                <a:cubicBezTo>
                  <a:pt x="4943279" y="25433"/>
                  <a:pt x="4988717" y="9749"/>
                  <a:pt x="5163337" y="0"/>
                </a:cubicBezTo>
                <a:cubicBezTo>
                  <a:pt x="5299485" y="-15817"/>
                  <a:pt x="5705763" y="32847"/>
                  <a:pt x="5839975" y="0"/>
                </a:cubicBezTo>
                <a:cubicBezTo>
                  <a:pt x="5928103" y="12599"/>
                  <a:pt x="6360836" y="26675"/>
                  <a:pt x="6618109" y="0"/>
                </a:cubicBezTo>
                <a:cubicBezTo>
                  <a:pt x="6856409" y="-15591"/>
                  <a:pt x="6810984" y="11700"/>
                  <a:pt x="6990259" y="0"/>
                </a:cubicBezTo>
                <a:cubicBezTo>
                  <a:pt x="7200598" y="24383"/>
                  <a:pt x="7519978" y="19232"/>
                  <a:pt x="7869889" y="0"/>
                </a:cubicBezTo>
                <a:cubicBezTo>
                  <a:pt x="8229171" y="25800"/>
                  <a:pt x="8204200" y="16126"/>
                  <a:pt x="8445031" y="0"/>
                </a:cubicBezTo>
                <a:cubicBezTo>
                  <a:pt x="8697309" y="-17330"/>
                  <a:pt x="8726469" y="9633"/>
                  <a:pt x="9020173" y="0"/>
                </a:cubicBezTo>
                <a:cubicBezTo>
                  <a:pt x="9306494" y="-11807"/>
                  <a:pt x="9299319" y="-7740"/>
                  <a:pt x="9392324" y="0"/>
                </a:cubicBezTo>
                <a:cubicBezTo>
                  <a:pt x="9519779" y="88330"/>
                  <a:pt x="9832336" y="-25761"/>
                  <a:pt x="10170458" y="0"/>
                </a:cubicBezTo>
                <a:cubicBezTo>
                  <a:pt x="10582419" y="35717"/>
                  <a:pt x="10618839" y="15964"/>
                  <a:pt x="10813264" y="0"/>
                </a:cubicBezTo>
                <a:cubicBezTo>
                  <a:pt x="11053044" y="-54266"/>
                  <a:pt x="11514523" y="275502"/>
                  <a:pt x="11476960" y="627075"/>
                </a:cubicBezTo>
                <a:cubicBezTo>
                  <a:pt x="11481436" y="932442"/>
                  <a:pt x="11466910" y="1044352"/>
                  <a:pt x="11476960" y="1279213"/>
                </a:cubicBezTo>
                <a:cubicBezTo>
                  <a:pt x="11510619" y="1522459"/>
                  <a:pt x="11489551" y="1783805"/>
                  <a:pt x="11476960" y="1906269"/>
                </a:cubicBezTo>
                <a:cubicBezTo>
                  <a:pt x="11448015" y="2041912"/>
                  <a:pt x="11514022" y="2307872"/>
                  <a:pt x="11476960" y="2458079"/>
                </a:cubicBezTo>
                <a:cubicBezTo>
                  <a:pt x="11487197" y="2628688"/>
                  <a:pt x="11541587" y="2797813"/>
                  <a:pt x="11476960" y="3135299"/>
                </a:cubicBezTo>
                <a:cubicBezTo>
                  <a:pt x="11519455" y="3443667"/>
                  <a:pt x="11105236" y="3730550"/>
                  <a:pt x="10813264" y="3762375"/>
                </a:cubicBezTo>
                <a:cubicBezTo>
                  <a:pt x="10596228" y="3788954"/>
                  <a:pt x="10395015" y="3768596"/>
                  <a:pt x="10238121" y="3762375"/>
                </a:cubicBezTo>
                <a:cubicBezTo>
                  <a:pt x="10111302" y="3678427"/>
                  <a:pt x="9884181" y="3807896"/>
                  <a:pt x="9662979" y="3762375"/>
                </a:cubicBezTo>
                <a:cubicBezTo>
                  <a:pt x="9414249" y="3732831"/>
                  <a:pt x="9217871" y="3759335"/>
                  <a:pt x="8986341" y="3762375"/>
                </a:cubicBezTo>
                <a:cubicBezTo>
                  <a:pt x="8770315" y="3764599"/>
                  <a:pt x="8630500" y="3780192"/>
                  <a:pt x="8512695" y="3762375"/>
                </a:cubicBezTo>
                <a:cubicBezTo>
                  <a:pt x="8405644" y="3744479"/>
                  <a:pt x="8177182" y="3713473"/>
                  <a:pt x="8039049" y="3762375"/>
                </a:cubicBezTo>
                <a:cubicBezTo>
                  <a:pt x="7903114" y="3751365"/>
                  <a:pt x="7763849" y="3735207"/>
                  <a:pt x="7666897" y="3762375"/>
                </a:cubicBezTo>
                <a:cubicBezTo>
                  <a:pt x="7554877" y="3752424"/>
                  <a:pt x="7237376" y="3754215"/>
                  <a:pt x="7091755" y="3762375"/>
                </a:cubicBezTo>
                <a:cubicBezTo>
                  <a:pt x="6988430" y="3743911"/>
                  <a:pt x="6567201" y="3701392"/>
                  <a:pt x="6313622" y="3762375"/>
                </a:cubicBezTo>
                <a:cubicBezTo>
                  <a:pt x="6035769" y="3768565"/>
                  <a:pt x="5975323" y="3764461"/>
                  <a:pt x="5636984" y="3762375"/>
                </a:cubicBezTo>
                <a:cubicBezTo>
                  <a:pt x="5301881" y="3758741"/>
                  <a:pt x="5266353" y="3778385"/>
                  <a:pt x="5163337" y="3762375"/>
                </a:cubicBezTo>
                <a:cubicBezTo>
                  <a:pt x="5038176" y="3739332"/>
                  <a:pt x="4968918" y="3757626"/>
                  <a:pt x="4791186" y="3762375"/>
                </a:cubicBezTo>
                <a:cubicBezTo>
                  <a:pt x="4643568" y="3841109"/>
                  <a:pt x="4376628" y="3713565"/>
                  <a:pt x="3911558" y="3762375"/>
                </a:cubicBezTo>
                <a:cubicBezTo>
                  <a:pt x="3490320" y="3807271"/>
                  <a:pt x="3644523" y="3776520"/>
                  <a:pt x="3336415" y="3762375"/>
                </a:cubicBezTo>
                <a:cubicBezTo>
                  <a:pt x="3084114" y="3712034"/>
                  <a:pt x="2732396" y="3712743"/>
                  <a:pt x="2558282" y="3762375"/>
                </a:cubicBezTo>
                <a:cubicBezTo>
                  <a:pt x="2358308" y="3761465"/>
                  <a:pt x="2277375" y="3749421"/>
                  <a:pt x="2186130" y="3762375"/>
                </a:cubicBezTo>
                <a:cubicBezTo>
                  <a:pt x="2112986" y="3772376"/>
                  <a:pt x="1847924" y="3778311"/>
                  <a:pt x="1712484" y="3762375"/>
                </a:cubicBezTo>
                <a:cubicBezTo>
                  <a:pt x="1553876" y="3774867"/>
                  <a:pt x="856918" y="3796669"/>
                  <a:pt x="663695" y="3762375"/>
                </a:cubicBezTo>
                <a:cubicBezTo>
                  <a:pt x="216898" y="3738331"/>
                  <a:pt x="-50685" y="3492033"/>
                  <a:pt x="0" y="3135299"/>
                </a:cubicBezTo>
                <a:cubicBezTo>
                  <a:pt x="-35593" y="3016719"/>
                  <a:pt x="-14690" y="2683066"/>
                  <a:pt x="0" y="2583490"/>
                </a:cubicBezTo>
                <a:cubicBezTo>
                  <a:pt x="34248" y="2462064"/>
                  <a:pt x="-12133" y="2133884"/>
                  <a:pt x="0" y="1981516"/>
                </a:cubicBezTo>
                <a:cubicBezTo>
                  <a:pt x="66778" y="1790175"/>
                  <a:pt x="-1691" y="1572827"/>
                  <a:pt x="0" y="1329377"/>
                </a:cubicBezTo>
                <a:cubicBezTo>
                  <a:pt x="10526" y="1111157"/>
                  <a:pt x="12608" y="985919"/>
                  <a:pt x="0" y="62707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lvl="0" algn="just" defTabSz="914377"/>
            <a:r>
              <a:rPr lang="vi-VN" sz="2400" dirty="0">
                <a:solidFill>
                  <a:prstClr val="black"/>
                </a:solidFill>
                <a:latin typeface="Cambria" panose="02040503050406030204" pitchFamily="18" charset="0"/>
                <a:ea typeface="Cambria" panose="02040503050406030204" pitchFamily="18" charset="0"/>
              </a:rPr>
              <a:t>   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252227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762375" fill="none" extrusionOk="0">
                <a:moveTo>
                  <a:pt x="0" y="627075"/>
                </a:moveTo>
                <a:cubicBezTo>
                  <a:pt x="-16284" y="219143"/>
                  <a:pt x="295518" y="-76294"/>
                  <a:pt x="663695" y="0"/>
                </a:cubicBezTo>
                <a:cubicBezTo>
                  <a:pt x="738573" y="-39326"/>
                  <a:pt x="934832" y="41496"/>
                  <a:pt x="1035846" y="0"/>
                </a:cubicBezTo>
                <a:cubicBezTo>
                  <a:pt x="1117442" y="52696"/>
                  <a:pt x="1499231" y="-52634"/>
                  <a:pt x="1610988" y="0"/>
                </a:cubicBezTo>
                <a:cubicBezTo>
                  <a:pt x="1704730" y="57754"/>
                  <a:pt x="1908263" y="48624"/>
                  <a:pt x="2084635" y="0"/>
                </a:cubicBezTo>
                <a:cubicBezTo>
                  <a:pt x="2165729" y="218"/>
                  <a:pt x="2465931" y="-72246"/>
                  <a:pt x="2862768" y="0"/>
                </a:cubicBezTo>
                <a:cubicBezTo>
                  <a:pt x="3209523" y="-10048"/>
                  <a:pt x="3345136" y="20029"/>
                  <a:pt x="3640902" y="0"/>
                </a:cubicBezTo>
                <a:cubicBezTo>
                  <a:pt x="3982107" y="25415"/>
                  <a:pt x="4085418" y="72561"/>
                  <a:pt x="4419036" y="0"/>
                </a:cubicBezTo>
                <a:cubicBezTo>
                  <a:pt x="4786775" y="-29247"/>
                  <a:pt x="4642580" y="1395"/>
                  <a:pt x="4791186" y="0"/>
                </a:cubicBezTo>
                <a:cubicBezTo>
                  <a:pt x="4940999" y="27557"/>
                  <a:pt x="4994899" y="5866"/>
                  <a:pt x="5163337" y="0"/>
                </a:cubicBezTo>
                <a:cubicBezTo>
                  <a:pt x="5289830" y="-19052"/>
                  <a:pt x="5691859" y="4503"/>
                  <a:pt x="5839975" y="0"/>
                </a:cubicBezTo>
                <a:cubicBezTo>
                  <a:pt x="5944620" y="-13389"/>
                  <a:pt x="6306528" y="36833"/>
                  <a:pt x="6618109" y="0"/>
                </a:cubicBezTo>
                <a:cubicBezTo>
                  <a:pt x="6867960" y="-24844"/>
                  <a:pt x="6821809" y="18480"/>
                  <a:pt x="6990259" y="0"/>
                </a:cubicBezTo>
                <a:cubicBezTo>
                  <a:pt x="7259274" y="2661"/>
                  <a:pt x="7450017" y="-29228"/>
                  <a:pt x="7869889" y="0"/>
                </a:cubicBezTo>
                <a:cubicBezTo>
                  <a:pt x="8223371" y="26647"/>
                  <a:pt x="8199508" y="10619"/>
                  <a:pt x="8445031" y="0"/>
                </a:cubicBezTo>
                <a:cubicBezTo>
                  <a:pt x="8700258" y="-12895"/>
                  <a:pt x="8730283" y="4551"/>
                  <a:pt x="9020173" y="0"/>
                </a:cubicBezTo>
                <a:cubicBezTo>
                  <a:pt x="9307539" y="-10908"/>
                  <a:pt x="9301011" y="-6448"/>
                  <a:pt x="9392324" y="0"/>
                </a:cubicBezTo>
                <a:cubicBezTo>
                  <a:pt x="9556305" y="67296"/>
                  <a:pt x="9867231" y="-106004"/>
                  <a:pt x="10170458" y="0"/>
                </a:cubicBezTo>
                <a:cubicBezTo>
                  <a:pt x="10579794" y="37362"/>
                  <a:pt x="10613476" y="16755"/>
                  <a:pt x="10813264" y="0"/>
                </a:cubicBezTo>
                <a:cubicBezTo>
                  <a:pt x="10977449" y="-12532"/>
                  <a:pt x="11651936" y="237609"/>
                  <a:pt x="11476960" y="627075"/>
                </a:cubicBezTo>
                <a:cubicBezTo>
                  <a:pt x="11462189" y="942171"/>
                  <a:pt x="11466260" y="1070346"/>
                  <a:pt x="11476960" y="1279213"/>
                </a:cubicBezTo>
                <a:cubicBezTo>
                  <a:pt x="11510058" y="1503283"/>
                  <a:pt x="11512109" y="1768323"/>
                  <a:pt x="11476960" y="1906269"/>
                </a:cubicBezTo>
                <a:cubicBezTo>
                  <a:pt x="11422230" y="2076324"/>
                  <a:pt x="11475356" y="2264849"/>
                  <a:pt x="11476960" y="2458079"/>
                </a:cubicBezTo>
                <a:cubicBezTo>
                  <a:pt x="11484444" y="2590446"/>
                  <a:pt x="11548197" y="2768536"/>
                  <a:pt x="11476960" y="3135299"/>
                </a:cubicBezTo>
                <a:cubicBezTo>
                  <a:pt x="11540531" y="3425634"/>
                  <a:pt x="11045065" y="3703040"/>
                  <a:pt x="10813264" y="3762375"/>
                </a:cubicBezTo>
                <a:cubicBezTo>
                  <a:pt x="10574415" y="3801320"/>
                  <a:pt x="10422652" y="3824628"/>
                  <a:pt x="10238121" y="3762375"/>
                </a:cubicBezTo>
                <a:cubicBezTo>
                  <a:pt x="10063879" y="3696963"/>
                  <a:pt x="9872118" y="3749786"/>
                  <a:pt x="9662979" y="3762375"/>
                </a:cubicBezTo>
                <a:cubicBezTo>
                  <a:pt x="9408796" y="3704428"/>
                  <a:pt x="9218026" y="3838621"/>
                  <a:pt x="8986341" y="3762375"/>
                </a:cubicBezTo>
                <a:cubicBezTo>
                  <a:pt x="8755985" y="3765779"/>
                  <a:pt x="8643891" y="3771192"/>
                  <a:pt x="8512695" y="3762375"/>
                </a:cubicBezTo>
                <a:cubicBezTo>
                  <a:pt x="8427742" y="3776461"/>
                  <a:pt x="8184117" y="3702843"/>
                  <a:pt x="8039049" y="3762375"/>
                </a:cubicBezTo>
                <a:cubicBezTo>
                  <a:pt x="7910106" y="3729056"/>
                  <a:pt x="7754677" y="3721786"/>
                  <a:pt x="7666897" y="3762375"/>
                </a:cubicBezTo>
                <a:cubicBezTo>
                  <a:pt x="7569473" y="3743537"/>
                  <a:pt x="7254387" y="3741991"/>
                  <a:pt x="7091755" y="3762375"/>
                </a:cubicBezTo>
                <a:cubicBezTo>
                  <a:pt x="7020951" y="3732378"/>
                  <a:pt x="6588371" y="3739883"/>
                  <a:pt x="6313622" y="3762375"/>
                </a:cubicBezTo>
                <a:cubicBezTo>
                  <a:pt x="6043236" y="3780340"/>
                  <a:pt x="5961281" y="3774996"/>
                  <a:pt x="5636984" y="3762375"/>
                </a:cubicBezTo>
                <a:cubicBezTo>
                  <a:pt x="5301736" y="3763523"/>
                  <a:pt x="5279561" y="3776149"/>
                  <a:pt x="5163337" y="3762375"/>
                </a:cubicBezTo>
                <a:cubicBezTo>
                  <a:pt x="5052185" y="3722660"/>
                  <a:pt x="4975659" y="3774474"/>
                  <a:pt x="4791186" y="3762375"/>
                </a:cubicBezTo>
                <a:cubicBezTo>
                  <a:pt x="4582901" y="3806663"/>
                  <a:pt x="4326623" y="3658132"/>
                  <a:pt x="3911558" y="3762375"/>
                </a:cubicBezTo>
                <a:cubicBezTo>
                  <a:pt x="3446997" y="3841487"/>
                  <a:pt x="3655439" y="3762725"/>
                  <a:pt x="3336415" y="3762375"/>
                </a:cubicBezTo>
                <a:cubicBezTo>
                  <a:pt x="3122644" y="3776370"/>
                  <a:pt x="2766564" y="3674043"/>
                  <a:pt x="2558282" y="3762375"/>
                </a:cubicBezTo>
                <a:cubicBezTo>
                  <a:pt x="2339418" y="3740392"/>
                  <a:pt x="2278956" y="3765232"/>
                  <a:pt x="2186130" y="3762375"/>
                </a:cubicBezTo>
                <a:cubicBezTo>
                  <a:pt x="2134773" y="3789515"/>
                  <a:pt x="1843983" y="3793106"/>
                  <a:pt x="1712484" y="3762375"/>
                </a:cubicBezTo>
                <a:cubicBezTo>
                  <a:pt x="1565715" y="3791723"/>
                  <a:pt x="868693" y="3814135"/>
                  <a:pt x="663695" y="3762375"/>
                </a:cubicBezTo>
                <a:cubicBezTo>
                  <a:pt x="232118" y="3689744"/>
                  <a:pt x="43927" y="3547143"/>
                  <a:pt x="0" y="3135299"/>
                </a:cubicBezTo>
                <a:cubicBezTo>
                  <a:pt x="-10651" y="2993419"/>
                  <a:pt x="-6614" y="2676170"/>
                  <a:pt x="0" y="2583490"/>
                </a:cubicBezTo>
                <a:cubicBezTo>
                  <a:pt x="49022" y="2479123"/>
                  <a:pt x="-2906" y="2123914"/>
                  <a:pt x="0" y="1981516"/>
                </a:cubicBezTo>
                <a:cubicBezTo>
                  <a:pt x="108867" y="1802643"/>
                  <a:pt x="-41767" y="1585002"/>
                  <a:pt x="0" y="1329377"/>
                </a:cubicBezTo>
                <a:cubicBezTo>
                  <a:pt x="16042" y="1123608"/>
                  <a:pt x="11298" y="988409"/>
                  <a:pt x="0" y="627075"/>
                </a:cubicBezTo>
                <a:close/>
              </a:path>
              <a:path w="11476960" h="3762375" stroke="0" extrusionOk="0">
                <a:moveTo>
                  <a:pt x="0" y="627075"/>
                </a:moveTo>
                <a:cubicBezTo>
                  <a:pt x="104132" y="402475"/>
                  <a:pt x="324800" y="-18621"/>
                  <a:pt x="663695" y="0"/>
                </a:cubicBezTo>
                <a:cubicBezTo>
                  <a:pt x="910415" y="78483"/>
                  <a:pt x="1081095" y="-48720"/>
                  <a:pt x="1238838" y="0"/>
                </a:cubicBezTo>
                <a:cubicBezTo>
                  <a:pt x="1420960" y="-65107"/>
                  <a:pt x="1743493" y="38474"/>
                  <a:pt x="2016971" y="0"/>
                </a:cubicBezTo>
                <a:cubicBezTo>
                  <a:pt x="2304439" y="-17851"/>
                  <a:pt x="2310707" y="695"/>
                  <a:pt x="2389122" y="0"/>
                </a:cubicBezTo>
                <a:cubicBezTo>
                  <a:pt x="2418038" y="-38978"/>
                  <a:pt x="2788868" y="-55923"/>
                  <a:pt x="3167256" y="0"/>
                </a:cubicBezTo>
                <a:cubicBezTo>
                  <a:pt x="3420270" y="27789"/>
                  <a:pt x="3394531" y="22154"/>
                  <a:pt x="3539406" y="0"/>
                </a:cubicBezTo>
                <a:cubicBezTo>
                  <a:pt x="3654048" y="64910"/>
                  <a:pt x="3930362" y="34238"/>
                  <a:pt x="4317540" y="0"/>
                </a:cubicBezTo>
                <a:cubicBezTo>
                  <a:pt x="4683971" y="-1457"/>
                  <a:pt x="4706823" y="-38980"/>
                  <a:pt x="4994178" y="0"/>
                </a:cubicBezTo>
                <a:cubicBezTo>
                  <a:pt x="5282812" y="27370"/>
                  <a:pt x="5317289" y="27153"/>
                  <a:pt x="5569320" y="0"/>
                </a:cubicBezTo>
                <a:cubicBezTo>
                  <a:pt x="5841933" y="-28353"/>
                  <a:pt x="5919466" y="5017"/>
                  <a:pt x="6245958" y="0"/>
                </a:cubicBezTo>
                <a:cubicBezTo>
                  <a:pt x="6525472" y="43064"/>
                  <a:pt x="6903353" y="29893"/>
                  <a:pt x="7024091" y="0"/>
                </a:cubicBezTo>
                <a:cubicBezTo>
                  <a:pt x="7202558" y="22910"/>
                  <a:pt x="7558588" y="85720"/>
                  <a:pt x="7700729" y="0"/>
                </a:cubicBezTo>
                <a:cubicBezTo>
                  <a:pt x="7880657" y="-40731"/>
                  <a:pt x="8048913" y="-7349"/>
                  <a:pt x="8174375" y="0"/>
                </a:cubicBezTo>
                <a:cubicBezTo>
                  <a:pt x="8262705" y="-52573"/>
                  <a:pt x="8544521" y="25161"/>
                  <a:pt x="8648023" y="0"/>
                </a:cubicBezTo>
                <a:cubicBezTo>
                  <a:pt x="8719691" y="-30629"/>
                  <a:pt x="8927113" y="-28774"/>
                  <a:pt x="9121669" y="0"/>
                </a:cubicBezTo>
                <a:cubicBezTo>
                  <a:pt x="9266950" y="58698"/>
                  <a:pt x="9464552" y="62557"/>
                  <a:pt x="9595315" y="0"/>
                </a:cubicBezTo>
                <a:cubicBezTo>
                  <a:pt x="9875352" y="-94514"/>
                  <a:pt x="10506679" y="62519"/>
                  <a:pt x="10813264" y="0"/>
                </a:cubicBezTo>
                <a:cubicBezTo>
                  <a:pt x="11161039" y="29423"/>
                  <a:pt x="11454521" y="346617"/>
                  <a:pt x="11476960" y="627075"/>
                </a:cubicBezTo>
                <a:cubicBezTo>
                  <a:pt x="11463498" y="775780"/>
                  <a:pt x="11400012" y="1046011"/>
                  <a:pt x="11476960" y="1279213"/>
                </a:cubicBezTo>
                <a:cubicBezTo>
                  <a:pt x="11479532" y="1470292"/>
                  <a:pt x="11481402" y="1777189"/>
                  <a:pt x="11476960" y="1906269"/>
                </a:cubicBezTo>
                <a:cubicBezTo>
                  <a:pt x="11433148" y="2089862"/>
                  <a:pt x="11434102" y="2355169"/>
                  <a:pt x="11476960" y="2533325"/>
                </a:cubicBezTo>
                <a:cubicBezTo>
                  <a:pt x="11416189" y="2753025"/>
                  <a:pt x="11524393" y="2960111"/>
                  <a:pt x="11476960" y="3135299"/>
                </a:cubicBezTo>
                <a:cubicBezTo>
                  <a:pt x="11432741" y="3361459"/>
                  <a:pt x="11091105" y="3840849"/>
                  <a:pt x="10813264" y="3762375"/>
                </a:cubicBezTo>
                <a:cubicBezTo>
                  <a:pt x="10597946" y="3780983"/>
                  <a:pt x="10494881" y="3755504"/>
                  <a:pt x="10238121" y="3762375"/>
                </a:cubicBezTo>
                <a:cubicBezTo>
                  <a:pt x="10031787" y="3722680"/>
                  <a:pt x="9803846" y="3802648"/>
                  <a:pt x="9662979" y="3762375"/>
                </a:cubicBezTo>
                <a:cubicBezTo>
                  <a:pt x="9577223" y="3738531"/>
                  <a:pt x="9355157" y="3827334"/>
                  <a:pt x="9087837" y="3762375"/>
                </a:cubicBezTo>
                <a:cubicBezTo>
                  <a:pt x="8980814" y="3759249"/>
                  <a:pt x="8894548" y="3773252"/>
                  <a:pt x="8715687" y="3762375"/>
                </a:cubicBezTo>
                <a:cubicBezTo>
                  <a:pt x="8611622" y="3772388"/>
                  <a:pt x="8416937" y="3784607"/>
                  <a:pt x="8343535" y="3762375"/>
                </a:cubicBezTo>
                <a:cubicBezTo>
                  <a:pt x="8283223" y="3723668"/>
                  <a:pt x="8132959" y="3795826"/>
                  <a:pt x="7971385" y="3762375"/>
                </a:cubicBezTo>
                <a:cubicBezTo>
                  <a:pt x="7834114" y="3728391"/>
                  <a:pt x="7518696" y="3742106"/>
                  <a:pt x="7396243" y="3762375"/>
                </a:cubicBezTo>
                <a:cubicBezTo>
                  <a:pt x="7317305" y="3781237"/>
                  <a:pt x="6970970" y="3741503"/>
                  <a:pt x="6719605" y="3762375"/>
                </a:cubicBezTo>
                <a:cubicBezTo>
                  <a:pt x="6400570" y="3754626"/>
                  <a:pt x="6165066" y="3726170"/>
                  <a:pt x="5839975" y="3762375"/>
                </a:cubicBezTo>
                <a:cubicBezTo>
                  <a:pt x="5534432" y="3779730"/>
                  <a:pt x="5455097" y="3758107"/>
                  <a:pt x="5163337" y="3762375"/>
                </a:cubicBezTo>
                <a:cubicBezTo>
                  <a:pt x="4858942" y="3793609"/>
                  <a:pt x="4926794" y="3753719"/>
                  <a:pt x="4791186" y="3762375"/>
                </a:cubicBezTo>
                <a:cubicBezTo>
                  <a:pt x="4699104" y="3795653"/>
                  <a:pt x="4340631" y="3739172"/>
                  <a:pt x="4013053" y="3762375"/>
                </a:cubicBezTo>
                <a:cubicBezTo>
                  <a:pt x="3760970" y="3747806"/>
                  <a:pt x="3774108" y="3763627"/>
                  <a:pt x="3539406" y="3762375"/>
                </a:cubicBezTo>
                <a:cubicBezTo>
                  <a:pt x="3275580" y="3705235"/>
                  <a:pt x="3006191" y="3836527"/>
                  <a:pt x="2761272" y="3762375"/>
                </a:cubicBezTo>
                <a:cubicBezTo>
                  <a:pt x="2557118" y="3724882"/>
                  <a:pt x="2322319" y="3733039"/>
                  <a:pt x="2084635" y="3762375"/>
                </a:cubicBezTo>
                <a:cubicBezTo>
                  <a:pt x="1902055" y="3735114"/>
                  <a:pt x="1807977" y="3781719"/>
                  <a:pt x="1610988" y="3762375"/>
                </a:cubicBezTo>
                <a:cubicBezTo>
                  <a:pt x="1418430" y="3689775"/>
                  <a:pt x="1117022" y="3712807"/>
                  <a:pt x="663695" y="3762375"/>
                </a:cubicBezTo>
                <a:cubicBezTo>
                  <a:pt x="148753" y="3694143"/>
                  <a:pt x="35025" y="3538918"/>
                  <a:pt x="0" y="3135299"/>
                </a:cubicBezTo>
                <a:cubicBezTo>
                  <a:pt x="19136" y="2961636"/>
                  <a:pt x="368" y="2810090"/>
                  <a:pt x="0" y="2583490"/>
                </a:cubicBezTo>
                <a:cubicBezTo>
                  <a:pt x="48422" y="2382723"/>
                  <a:pt x="58592" y="2160250"/>
                  <a:pt x="0" y="1906269"/>
                </a:cubicBezTo>
                <a:cubicBezTo>
                  <a:pt x="-43253" y="1644665"/>
                  <a:pt x="31995" y="1575936"/>
                  <a:pt x="0" y="1354460"/>
                </a:cubicBezTo>
                <a:cubicBezTo>
                  <a:pt x="-32477" y="1162991"/>
                  <a:pt x="-12507" y="793036"/>
                  <a:pt x="0" y="627075"/>
                </a:cubicBezTo>
                <a:close/>
              </a:path>
              <a:path w="11476960" h="3762375" fill="none" stroke="0" extrusionOk="0">
                <a:moveTo>
                  <a:pt x="0" y="627075"/>
                </a:moveTo>
                <a:cubicBezTo>
                  <a:pt x="-162064" y="291665"/>
                  <a:pt x="323563" y="101002"/>
                  <a:pt x="663695" y="0"/>
                </a:cubicBezTo>
                <a:cubicBezTo>
                  <a:pt x="721560" y="-17784"/>
                  <a:pt x="954476" y="-21211"/>
                  <a:pt x="1035846" y="0"/>
                </a:cubicBezTo>
                <a:cubicBezTo>
                  <a:pt x="1141338" y="17893"/>
                  <a:pt x="1502634" y="-29117"/>
                  <a:pt x="1610988" y="0"/>
                </a:cubicBezTo>
                <a:cubicBezTo>
                  <a:pt x="1772601" y="59050"/>
                  <a:pt x="1927875" y="37746"/>
                  <a:pt x="2084635" y="0"/>
                </a:cubicBezTo>
                <a:cubicBezTo>
                  <a:pt x="2257961" y="50183"/>
                  <a:pt x="2487997" y="23243"/>
                  <a:pt x="2862768" y="0"/>
                </a:cubicBezTo>
                <a:cubicBezTo>
                  <a:pt x="3258745" y="-19571"/>
                  <a:pt x="3289068" y="26457"/>
                  <a:pt x="3640902" y="0"/>
                </a:cubicBezTo>
                <a:cubicBezTo>
                  <a:pt x="3980566" y="-14148"/>
                  <a:pt x="4061341" y="31451"/>
                  <a:pt x="4419036" y="0"/>
                </a:cubicBezTo>
                <a:cubicBezTo>
                  <a:pt x="4769558" y="-47073"/>
                  <a:pt x="4672430" y="-32117"/>
                  <a:pt x="4791186" y="0"/>
                </a:cubicBezTo>
                <a:cubicBezTo>
                  <a:pt x="4934292" y="14272"/>
                  <a:pt x="4983558" y="13253"/>
                  <a:pt x="5163337" y="0"/>
                </a:cubicBezTo>
                <a:cubicBezTo>
                  <a:pt x="5297340" y="-39473"/>
                  <a:pt x="5703863" y="34224"/>
                  <a:pt x="5839975" y="0"/>
                </a:cubicBezTo>
                <a:cubicBezTo>
                  <a:pt x="5935490" y="-13663"/>
                  <a:pt x="6424086" y="-56096"/>
                  <a:pt x="6618109" y="0"/>
                </a:cubicBezTo>
                <a:cubicBezTo>
                  <a:pt x="6865331" y="-17205"/>
                  <a:pt x="6819935" y="11449"/>
                  <a:pt x="6990259" y="0"/>
                </a:cubicBezTo>
                <a:cubicBezTo>
                  <a:pt x="7155322" y="23442"/>
                  <a:pt x="7565033" y="-3382"/>
                  <a:pt x="7869889" y="0"/>
                </a:cubicBezTo>
                <a:cubicBezTo>
                  <a:pt x="8230400" y="15678"/>
                  <a:pt x="8207507" y="16393"/>
                  <a:pt x="8445031" y="0"/>
                </a:cubicBezTo>
                <a:cubicBezTo>
                  <a:pt x="8699851" y="-23222"/>
                  <a:pt x="8725614" y="12344"/>
                  <a:pt x="9020173" y="0"/>
                </a:cubicBezTo>
                <a:cubicBezTo>
                  <a:pt x="9304840" y="-14869"/>
                  <a:pt x="9298472" y="-8822"/>
                  <a:pt x="9392324" y="0"/>
                </a:cubicBezTo>
                <a:cubicBezTo>
                  <a:pt x="9528999" y="20577"/>
                  <a:pt x="9805463" y="18769"/>
                  <a:pt x="10170458" y="0"/>
                </a:cubicBezTo>
                <a:cubicBezTo>
                  <a:pt x="10555676" y="34500"/>
                  <a:pt x="10626107" y="12833"/>
                  <a:pt x="10813264" y="0"/>
                </a:cubicBezTo>
                <a:cubicBezTo>
                  <a:pt x="11078329" y="-56722"/>
                  <a:pt x="11445410" y="318194"/>
                  <a:pt x="11476960" y="627075"/>
                </a:cubicBezTo>
                <a:cubicBezTo>
                  <a:pt x="11498860" y="903447"/>
                  <a:pt x="11445242" y="1025242"/>
                  <a:pt x="11476960" y="1279213"/>
                </a:cubicBezTo>
                <a:cubicBezTo>
                  <a:pt x="11510346" y="1542752"/>
                  <a:pt x="11481191" y="1791727"/>
                  <a:pt x="11476960" y="1906269"/>
                </a:cubicBezTo>
                <a:cubicBezTo>
                  <a:pt x="11474481" y="2010956"/>
                  <a:pt x="11521778" y="2297291"/>
                  <a:pt x="11476960" y="2458079"/>
                </a:cubicBezTo>
                <a:cubicBezTo>
                  <a:pt x="11468201" y="2610795"/>
                  <a:pt x="11511554" y="2877985"/>
                  <a:pt x="11476960" y="3135299"/>
                </a:cubicBezTo>
                <a:cubicBezTo>
                  <a:pt x="11482416" y="3453657"/>
                  <a:pt x="11146505" y="3773013"/>
                  <a:pt x="10813264" y="3762375"/>
                </a:cubicBezTo>
                <a:cubicBezTo>
                  <a:pt x="10602374" y="3755078"/>
                  <a:pt x="10371927" y="3767949"/>
                  <a:pt x="10238121" y="3762375"/>
                </a:cubicBezTo>
                <a:cubicBezTo>
                  <a:pt x="10163981" y="3737792"/>
                  <a:pt x="9935046" y="3773486"/>
                  <a:pt x="9662979" y="3762375"/>
                </a:cubicBezTo>
                <a:cubicBezTo>
                  <a:pt x="9439229" y="3778916"/>
                  <a:pt x="9249191" y="3726802"/>
                  <a:pt x="8986341" y="3762375"/>
                </a:cubicBezTo>
                <a:cubicBezTo>
                  <a:pt x="8743419" y="3772722"/>
                  <a:pt x="8645887" y="3796111"/>
                  <a:pt x="8512695" y="3762375"/>
                </a:cubicBezTo>
                <a:cubicBezTo>
                  <a:pt x="8393015" y="3728559"/>
                  <a:pt x="8170905" y="3747901"/>
                  <a:pt x="8039049" y="3762375"/>
                </a:cubicBezTo>
                <a:cubicBezTo>
                  <a:pt x="7902859" y="3781868"/>
                  <a:pt x="7778529" y="3733684"/>
                  <a:pt x="7666897" y="3762375"/>
                </a:cubicBezTo>
                <a:cubicBezTo>
                  <a:pt x="7511325" y="3744025"/>
                  <a:pt x="7278354" y="3760762"/>
                  <a:pt x="7091755" y="3762375"/>
                </a:cubicBezTo>
                <a:cubicBezTo>
                  <a:pt x="6978767" y="3747423"/>
                  <a:pt x="6583450" y="3758766"/>
                  <a:pt x="6313622" y="3762375"/>
                </a:cubicBezTo>
                <a:cubicBezTo>
                  <a:pt x="6030252" y="3770693"/>
                  <a:pt x="5972119" y="3768720"/>
                  <a:pt x="5636984" y="3762375"/>
                </a:cubicBezTo>
                <a:cubicBezTo>
                  <a:pt x="5311763" y="3757628"/>
                  <a:pt x="5259358" y="3784232"/>
                  <a:pt x="5163337" y="3762375"/>
                </a:cubicBezTo>
                <a:cubicBezTo>
                  <a:pt x="5058411" y="3748577"/>
                  <a:pt x="4977886" y="3743915"/>
                  <a:pt x="4791186" y="3762375"/>
                </a:cubicBezTo>
                <a:cubicBezTo>
                  <a:pt x="4668305" y="3773954"/>
                  <a:pt x="4370356" y="3769273"/>
                  <a:pt x="3911558" y="3762375"/>
                </a:cubicBezTo>
                <a:cubicBezTo>
                  <a:pt x="3499241" y="3798933"/>
                  <a:pt x="3623367" y="3791309"/>
                  <a:pt x="3336415" y="3762375"/>
                </a:cubicBezTo>
                <a:cubicBezTo>
                  <a:pt x="3082209" y="3718479"/>
                  <a:pt x="2749822" y="3771271"/>
                  <a:pt x="2558282" y="3762375"/>
                </a:cubicBezTo>
                <a:cubicBezTo>
                  <a:pt x="2377590" y="3769023"/>
                  <a:pt x="2284581" y="3740338"/>
                  <a:pt x="2186130" y="3762375"/>
                </a:cubicBezTo>
                <a:cubicBezTo>
                  <a:pt x="2073596" y="3749042"/>
                  <a:pt x="1856417" y="3760648"/>
                  <a:pt x="1712484" y="3762375"/>
                </a:cubicBezTo>
                <a:cubicBezTo>
                  <a:pt x="1547432" y="3783424"/>
                  <a:pt x="861543" y="3726528"/>
                  <a:pt x="663695" y="3762375"/>
                </a:cubicBezTo>
                <a:cubicBezTo>
                  <a:pt x="226281" y="3735120"/>
                  <a:pt x="-84676" y="3510465"/>
                  <a:pt x="0" y="3135299"/>
                </a:cubicBezTo>
                <a:cubicBezTo>
                  <a:pt x="-9635" y="3033623"/>
                  <a:pt x="-7797" y="2675068"/>
                  <a:pt x="0" y="2583490"/>
                </a:cubicBezTo>
                <a:cubicBezTo>
                  <a:pt x="43277" y="2422400"/>
                  <a:pt x="-19204" y="2192764"/>
                  <a:pt x="0" y="1981516"/>
                </a:cubicBezTo>
                <a:cubicBezTo>
                  <a:pt x="19281" y="1768248"/>
                  <a:pt x="28069" y="1575554"/>
                  <a:pt x="0" y="1329377"/>
                </a:cubicBezTo>
                <a:cubicBezTo>
                  <a:pt x="-8994" y="1128056"/>
                  <a:pt x="5578" y="978533"/>
                  <a:pt x="0" y="627075"/>
                </a:cubicBezTo>
                <a:close/>
              </a:path>
              <a:path w="11476960" h="3762375" fill="none" stroke="0" extrusionOk="0">
                <a:moveTo>
                  <a:pt x="0" y="627075"/>
                </a:moveTo>
                <a:cubicBezTo>
                  <a:pt x="-101920" y="203650"/>
                  <a:pt x="273889" y="43928"/>
                  <a:pt x="663695" y="0"/>
                </a:cubicBezTo>
                <a:cubicBezTo>
                  <a:pt x="722873" y="-20136"/>
                  <a:pt x="942512" y="327"/>
                  <a:pt x="1035846" y="0"/>
                </a:cubicBezTo>
                <a:cubicBezTo>
                  <a:pt x="1112022" y="9545"/>
                  <a:pt x="1497921" y="-56384"/>
                  <a:pt x="1610988" y="0"/>
                </a:cubicBezTo>
                <a:cubicBezTo>
                  <a:pt x="1742764" y="47933"/>
                  <a:pt x="1921378" y="29660"/>
                  <a:pt x="2084635" y="0"/>
                </a:cubicBezTo>
                <a:cubicBezTo>
                  <a:pt x="2223864" y="28894"/>
                  <a:pt x="2491707" y="2785"/>
                  <a:pt x="2862768" y="0"/>
                </a:cubicBezTo>
                <a:cubicBezTo>
                  <a:pt x="3228542" y="-12783"/>
                  <a:pt x="3326537" y="28608"/>
                  <a:pt x="3640902" y="0"/>
                </a:cubicBezTo>
                <a:cubicBezTo>
                  <a:pt x="3994474" y="22339"/>
                  <a:pt x="4059102" y="58506"/>
                  <a:pt x="4419036" y="0"/>
                </a:cubicBezTo>
                <a:cubicBezTo>
                  <a:pt x="4788877" y="-26892"/>
                  <a:pt x="4649746" y="-28350"/>
                  <a:pt x="4791186" y="0"/>
                </a:cubicBezTo>
                <a:cubicBezTo>
                  <a:pt x="4943279" y="25433"/>
                  <a:pt x="4988717" y="9749"/>
                  <a:pt x="5163337" y="0"/>
                </a:cubicBezTo>
                <a:cubicBezTo>
                  <a:pt x="5299485" y="-15817"/>
                  <a:pt x="5705763" y="32847"/>
                  <a:pt x="5839975" y="0"/>
                </a:cubicBezTo>
                <a:cubicBezTo>
                  <a:pt x="5928103" y="12599"/>
                  <a:pt x="6360836" y="26675"/>
                  <a:pt x="6618109" y="0"/>
                </a:cubicBezTo>
                <a:cubicBezTo>
                  <a:pt x="6856409" y="-15591"/>
                  <a:pt x="6810984" y="11700"/>
                  <a:pt x="6990259" y="0"/>
                </a:cubicBezTo>
                <a:cubicBezTo>
                  <a:pt x="7200598" y="24383"/>
                  <a:pt x="7519978" y="19232"/>
                  <a:pt x="7869889" y="0"/>
                </a:cubicBezTo>
                <a:cubicBezTo>
                  <a:pt x="8229171" y="25800"/>
                  <a:pt x="8204200" y="16126"/>
                  <a:pt x="8445031" y="0"/>
                </a:cubicBezTo>
                <a:cubicBezTo>
                  <a:pt x="8697309" y="-17330"/>
                  <a:pt x="8726469" y="9633"/>
                  <a:pt x="9020173" y="0"/>
                </a:cubicBezTo>
                <a:cubicBezTo>
                  <a:pt x="9306494" y="-11807"/>
                  <a:pt x="9299319" y="-7740"/>
                  <a:pt x="9392324" y="0"/>
                </a:cubicBezTo>
                <a:cubicBezTo>
                  <a:pt x="9519779" y="88330"/>
                  <a:pt x="9832336" y="-25761"/>
                  <a:pt x="10170458" y="0"/>
                </a:cubicBezTo>
                <a:cubicBezTo>
                  <a:pt x="10582419" y="35717"/>
                  <a:pt x="10618839" y="15964"/>
                  <a:pt x="10813264" y="0"/>
                </a:cubicBezTo>
                <a:cubicBezTo>
                  <a:pt x="11053044" y="-54266"/>
                  <a:pt x="11514523" y="275502"/>
                  <a:pt x="11476960" y="627075"/>
                </a:cubicBezTo>
                <a:cubicBezTo>
                  <a:pt x="11481436" y="932442"/>
                  <a:pt x="11466910" y="1044352"/>
                  <a:pt x="11476960" y="1279213"/>
                </a:cubicBezTo>
                <a:cubicBezTo>
                  <a:pt x="11510619" y="1522459"/>
                  <a:pt x="11489551" y="1783805"/>
                  <a:pt x="11476960" y="1906269"/>
                </a:cubicBezTo>
                <a:cubicBezTo>
                  <a:pt x="11448015" y="2041912"/>
                  <a:pt x="11514022" y="2307872"/>
                  <a:pt x="11476960" y="2458079"/>
                </a:cubicBezTo>
                <a:cubicBezTo>
                  <a:pt x="11487197" y="2628688"/>
                  <a:pt x="11541587" y="2797813"/>
                  <a:pt x="11476960" y="3135299"/>
                </a:cubicBezTo>
                <a:cubicBezTo>
                  <a:pt x="11519455" y="3443667"/>
                  <a:pt x="11105236" y="3730550"/>
                  <a:pt x="10813264" y="3762375"/>
                </a:cubicBezTo>
                <a:cubicBezTo>
                  <a:pt x="10596228" y="3788954"/>
                  <a:pt x="10395015" y="3768596"/>
                  <a:pt x="10238121" y="3762375"/>
                </a:cubicBezTo>
                <a:cubicBezTo>
                  <a:pt x="10111302" y="3678427"/>
                  <a:pt x="9884181" y="3807896"/>
                  <a:pt x="9662979" y="3762375"/>
                </a:cubicBezTo>
                <a:cubicBezTo>
                  <a:pt x="9414249" y="3732831"/>
                  <a:pt x="9217871" y="3759335"/>
                  <a:pt x="8986341" y="3762375"/>
                </a:cubicBezTo>
                <a:cubicBezTo>
                  <a:pt x="8770315" y="3764599"/>
                  <a:pt x="8630500" y="3780192"/>
                  <a:pt x="8512695" y="3762375"/>
                </a:cubicBezTo>
                <a:cubicBezTo>
                  <a:pt x="8405644" y="3744479"/>
                  <a:pt x="8177182" y="3713473"/>
                  <a:pt x="8039049" y="3762375"/>
                </a:cubicBezTo>
                <a:cubicBezTo>
                  <a:pt x="7903114" y="3751365"/>
                  <a:pt x="7763849" y="3735207"/>
                  <a:pt x="7666897" y="3762375"/>
                </a:cubicBezTo>
                <a:cubicBezTo>
                  <a:pt x="7554877" y="3752424"/>
                  <a:pt x="7237376" y="3754215"/>
                  <a:pt x="7091755" y="3762375"/>
                </a:cubicBezTo>
                <a:cubicBezTo>
                  <a:pt x="6988430" y="3743911"/>
                  <a:pt x="6567201" y="3701392"/>
                  <a:pt x="6313622" y="3762375"/>
                </a:cubicBezTo>
                <a:cubicBezTo>
                  <a:pt x="6035769" y="3768565"/>
                  <a:pt x="5975323" y="3764461"/>
                  <a:pt x="5636984" y="3762375"/>
                </a:cubicBezTo>
                <a:cubicBezTo>
                  <a:pt x="5301881" y="3758741"/>
                  <a:pt x="5266353" y="3778385"/>
                  <a:pt x="5163337" y="3762375"/>
                </a:cubicBezTo>
                <a:cubicBezTo>
                  <a:pt x="5038176" y="3739332"/>
                  <a:pt x="4968918" y="3757626"/>
                  <a:pt x="4791186" y="3762375"/>
                </a:cubicBezTo>
                <a:cubicBezTo>
                  <a:pt x="4643568" y="3841109"/>
                  <a:pt x="4376628" y="3713565"/>
                  <a:pt x="3911558" y="3762375"/>
                </a:cubicBezTo>
                <a:cubicBezTo>
                  <a:pt x="3490320" y="3807271"/>
                  <a:pt x="3644523" y="3776520"/>
                  <a:pt x="3336415" y="3762375"/>
                </a:cubicBezTo>
                <a:cubicBezTo>
                  <a:pt x="3084114" y="3712034"/>
                  <a:pt x="2732396" y="3712743"/>
                  <a:pt x="2558282" y="3762375"/>
                </a:cubicBezTo>
                <a:cubicBezTo>
                  <a:pt x="2358308" y="3761465"/>
                  <a:pt x="2277375" y="3749421"/>
                  <a:pt x="2186130" y="3762375"/>
                </a:cubicBezTo>
                <a:cubicBezTo>
                  <a:pt x="2112986" y="3772376"/>
                  <a:pt x="1847924" y="3778311"/>
                  <a:pt x="1712484" y="3762375"/>
                </a:cubicBezTo>
                <a:cubicBezTo>
                  <a:pt x="1553876" y="3774867"/>
                  <a:pt x="856918" y="3796669"/>
                  <a:pt x="663695" y="3762375"/>
                </a:cubicBezTo>
                <a:cubicBezTo>
                  <a:pt x="216898" y="3738331"/>
                  <a:pt x="-50685" y="3492033"/>
                  <a:pt x="0" y="3135299"/>
                </a:cubicBezTo>
                <a:cubicBezTo>
                  <a:pt x="-35593" y="3016719"/>
                  <a:pt x="-14690" y="2683066"/>
                  <a:pt x="0" y="2583490"/>
                </a:cubicBezTo>
                <a:cubicBezTo>
                  <a:pt x="34248" y="2462064"/>
                  <a:pt x="-12133" y="2133884"/>
                  <a:pt x="0" y="1981516"/>
                </a:cubicBezTo>
                <a:cubicBezTo>
                  <a:pt x="66778" y="1790175"/>
                  <a:pt x="-1691" y="1572827"/>
                  <a:pt x="0" y="1329377"/>
                </a:cubicBezTo>
                <a:cubicBezTo>
                  <a:pt x="10526" y="1111157"/>
                  <a:pt x="12608" y="985919"/>
                  <a:pt x="0" y="62707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500" dirty="0">
                <a:solidFill>
                  <a:prstClr val="black"/>
                </a:solidFill>
                <a:latin typeface="Cambria" panose="02040503050406030204" pitchFamily="18" charset="0"/>
                <a:ea typeface="Cambria" panose="02040503050406030204" pitchFamily="18" charset="0"/>
              </a:rPr>
              <a:t>   </a:t>
            </a:r>
            <a:r>
              <a:rPr lang="vi-VN" sz="2500" dirty="0">
                <a:solidFill>
                  <a:prstClr val="black"/>
                </a:solidFill>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lvl="0" algn="just" defTabSz="914377"/>
            <a:r>
              <a:rPr lang="vi-VN" sz="2500" dirty="0">
                <a:solidFill>
                  <a:prstClr val="black"/>
                </a:solidFill>
                <a:latin typeface="Cambria" panose="02040503050406030204" pitchFamily="18" charset="0"/>
                <a:ea typeface="Cambria" panose="02040503050406030204" pitchFamily="18" charset="0"/>
              </a:rPr>
              <a:t>   Nếu là người lớn, nhất định chúng mình sẽ cùng nhau làm được.</a:t>
            </a:r>
          </a:p>
          <a:p>
            <a:pPr lvl="0" algn="just" defTabSz="914377"/>
            <a:r>
              <a:rPr lang="vi-VN" sz="2500" dirty="0">
                <a:solidFill>
                  <a:prstClr val="black"/>
                </a:solidFill>
                <a:latin typeface="Cambria" panose="02040503050406030204" pitchFamily="18" charset="0"/>
                <a:ea typeface="Cambria" panose="02040503050406030204" pitchFamily="18" charset="0"/>
              </a:rPr>
              <a:t>   Bạn nhớ viết thư cho tôi nhé!</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976291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27,677 Vallee Vectores, Ilustraciones y Gráficos - 123RF">
            <a:extLst>
              <a:ext uri="{FF2B5EF4-FFF2-40B4-BE49-F238E27FC236}">
                <a16:creationId xmlns:a16="http://schemas.microsoft.com/office/drawing/2014/main" id="{66EF5B62-0CD3-3321-404D-1D313935454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3B93A9A1-17A6-2F84-3E05-3A2BDC12D90D}"/>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8EBCC960-2E23-CCA2-E206-32AE19C9F230}"/>
              </a:ext>
            </a:extLst>
          </p:cNvPr>
          <p:cNvGrpSpPr/>
          <p:nvPr/>
        </p:nvGrpSpPr>
        <p:grpSpPr>
          <a:xfrm>
            <a:off x="89479" y="3783333"/>
            <a:ext cx="5918971" cy="2737417"/>
            <a:chOff x="390828" y="2447967"/>
            <a:chExt cx="5918971" cy="2737417"/>
          </a:xfrm>
        </p:grpSpPr>
        <p:sp>
          <p:nvSpPr>
            <p:cNvPr id="5" name="Rectangle: Rounded Corners 23">
              <a:extLst>
                <a:ext uri="{FF2B5EF4-FFF2-40B4-BE49-F238E27FC236}">
                  <a16:creationId xmlns:a16="http://schemas.microsoft.com/office/drawing/2014/main" id="{01F83E9C-F6F2-D917-381E-011213BF8110}"/>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8BC469C2-7126-242B-175C-57F91361F4D8}"/>
                </a:ext>
              </a:extLst>
            </p:cNvPr>
            <p:cNvGrpSpPr/>
            <p:nvPr/>
          </p:nvGrpSpPr>
          <p:grpSpPr>
            <a:xfrm>
              <a:off x="390828" y="2447967"/>
              <a:ext cx="5852829" cy="2580903"/>
              <a:chOff x="390828" y="2447967"/>
              <a:chExt cx="5852829" cy="2580903"/>
            </a:xfrm>
          </p:grpSpPr>
          <p:grpSp>
            <p:nvGrpSpPr>
              <p:cNvPr id="9" name="Group 8">
                <a:extLst>
                  <a:ext uri="{FF2B5EF4-FFF2-40B4-BE49-F238E27FC236}">
                    <a16:creationId xmlns:a16="http://schemas.microsoft.com/office/drawing/2014/main" id="{1D6848B9-041E-3C56-B029-C3857A0C6CA7}"/>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8A64B996-0ED5-077B-16B2-00EB6F18E2F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8E632F96-D4AC-E74C-548A-587ED59587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2C09B7F-F6ED-7460-61C5-18A1E37AF8DA}"/>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BE347459-C1BD-C094-143F-0ADD061FDCA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B84852EE-108B-CDF2-214E-0C01F35E2E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FEA8B4D-B59C-C802-4BF5-772ED8F971E2}"/>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83A993E4-CB10-27B9-7FD7-CF9FB8A86B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38A4682C-CDFD-E8EA-C487-7F3B6563BB4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960D1199-D2BC-E77A-0C94-23A8DEDE22D8}"/>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19" name="Group 18">
            <a:extLst>
              <a:ext uri="{FF2B5EF4-FFF2-40B4-BE49-F238E27FC236}">
                <a16:creationId xmlns:a16="http://schemas.microsoft.com/office/drawing/2014/main" id="{3A3CC4D2-E8C9-12AD-0743-65B35DB01B96}"/>
              </a:ext>
            </a:extLst>
          </p:cNvPr>
          <p:cNvGrpSpPr/>
          <p:nvPr/>
        </p:nvGrpSpPr>
        <p:grpSpPr>
          <a:xfrm>
            <a:off x="6221593" y="3871812"/>
            <a:ext cx="5779743" cy="2614107"/>
            <a:chOff x="6290338" y="3972555"/>
            <a:chExt cx="5779742" cy="2468885"/>
          </a:xfrm>
        </p:grpSpPr>
        <p:sp>
          <p:nvSpPr>
            <p:cNvPr id="20" name="Rectangle: Rounded Corners 44">
              <a:extLst>
                <a:ext uri="{FF2B5EF4-FFF2-40B4-BE49-F238E27FC236}">
                  <a16:creationId xmlns:a16="http://schemas.microsoft.com/office/drawing/2014/main" id="{CDEF0171-82B6-9CBA-AD0E-D3FC0F234704}"/>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1" name="Picture 20">
              <a:extLst>
                <a:ext uri="{FF2B5EF4-FFF2-40B4-BE49-F238E27FC236}">
                  <a16:creationId xmlns:a16="http://schemas.microsoft.com/office/drawing/2014/main" id="{EE50CA31-248F-F964-5612-C7FDBD7F88BB}"/>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22" name="Group 21">
            <a:extLst>
              <a:ext uri="{FF2B5EF4-FFF2-40B4-BE49-F238E27FC236}">
                <a16:creationId xmlns:a16="http://schemas.microsoft.com/office/drawing/2014/main" id="{B7CF45C7-DB8B-3D3A-B37D-4B999F07EA9A}"/>
              </a:ext>
            </a:extLst>
          </p:cNvPr>
          <p:cNvGrpSpPr/>
          <p:nvPr/>
        </p:nvGrpSpPr>
        <p:grpSpPr>
          <a:xfrm>
            <a:off x="813321" y="2503101"/>
            <a:ext cx="2774671" cy="1733087"/>
            <a:chOff x="2736079" y="2345147"/>
            <a:chExt cx="4360623" cy="1811388"/>
          </a:xfrm>
        </p:grpSpPr>
        <p:pic>
          <p:nvPicPr>
            <p:cNvPr id="23" name="图片 24">
              <a:extLst>
                <a:ext uri="{FF2B5EF4-FFF2-40B4-BE49-F238E27FC236}">
                  <a16:creationId xmlns:a16="http://schemas.microsoft.com/office/drawing/2014/main" id="{7071E1D7-9550-B091-C365-D021E53411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4" name="TextBox 23">
              <a:extLst>
                <a:ext uri="{FF2B5EF4-FFF2-40B4-BE49-F238E27FC236}">
                  <a16:creationId xmlns:a16="http://schemas.microsoft.com/office/drawing/2014/main" id="{C30AF515-9B22-1D6A-7014-22DA400C97F8}"/>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9E565B59-11B3-292B-7C5A-B68D3FBD19F8}"/>
              </a:ext>
            </a:extLst>
          </p:cNvPr>
          <p:cNvGrpSpPr/>
          <p:nvPr/>
        </p:nvGrpSpPr>
        <p:grpSpPr>
          <a:xfrm>
            <a:off x="8604013" y="2251070"/>
            <a:ext cx="3314535" cy="1862880"/>
            <a:chOff x="2689219" y="2345147"/>
            <a:chExt cx="4360623" cy="1811388"/>
          </a:xfrm>
        </p:grpSpPr>
        <p:pic>
          <p:nvPicPr>
            <p:cNvPr id="26" name="图片 24">
              <a:extLst>
                <a:ext uri="{FF2B5EF4-FFF2-40B4-BE49-F238E27FC236}">
                  <a16:creationId xmlns:a16="http://schemas.microsoft.com/office/drawing/2014/main" id="{163FF2D2-3DBC-E5DE-3A15-632C061FE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7" name="TextBox 26">
              <a:extLst>
                <a:ext uri="{FF2B5EF4-FFF2-40B4-BE49-F238E27FC236}">
                  <a16:creationId xmlns:a16="http://schemas.microsoft.com/office/drawing/2014/main" id="{458A9487-3405-2E09-24E4-5ABAB09C3848}"/>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8" name="Picture 2" descr="Girl kid jumping and smiles cartoon art illustration">
            <a:extLst>
              <a:ext uri="{FF2B5EF4-FFF2-40B4-BE49-F238E27FC236}">
                <a16:creationId xmlns:a16="http://schemas.microsoft.com/office/drawing/2014/main" id="{CAB76CDB-3EEC-54C9-7A4E-90142369B27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186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7,677 Vallee Vectores, Ilustraciones y Gráficos - 123RF">
            <a:extLst>
              <a:ext uri="{FF2B5EF4-FFF2-40B4-BE49-F238E27FC236}">
                <a16:creationId xmlns:a16="http://schemas.microsoft.com/office/drawing/2014/main" id="{8004990C-03AE-C7E8-874F-C8A8F75B0A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a16="http://schemas.microsoft.com/office/drawing/2014/main" id="{943FE00F-9B7C-DF50-4A25-A9F8A520703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a16="http://schemas.microsoft.com/office/drawing/2014/main" id="{760C0FE2-E951-A703-FF2C-9B4952E9F9F1}"/>
              </a:ext>
            </a:extLst>
          </p:cNvPr>
          <p:cNvGrpSpPr/>
          <p:nvPr/>
        </p:nvGrpSpPr>
        <p:grpSpPr>
          <a:xfrm>
            <a:off x="110419" y="1858268"/>
            <a:ext cx="3314535" cy="1862881"/>
            <a:chOff x="2074577" y="2348488"/>
            <a:chExt cx="4360623" cy="1811388"/>
          </a:xfrm>
        </p:grpSpPr>
        <p:pic>
          <p:nvPicPr>
            <p:cNvPr id="30" name="图片 24">
              <a:extLst>
                <a:ext uri="{FF2B5EF4-FFF2-40B4-BE49-F238E27FC236}">
                  <a16:creationId xmlns:a16="http://schemas.microsoft.com/office/drawing/2014/main" id="{23C84125-328F-AE9E-A391-5A3C698B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31" name="TextBox 30">
              <a:extLst>
                <a:ext uri="{FF2B5EF4-FFF2-40B4-BE49-F238E27FC236}">
                  <a16:creationId xmlns:a16="http://schemas.microsoft.com/office/drawing/2014/main" id="{72ACA3E5-767A-8D60-D047-8F1F44869CCD}"/>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2" name="Picture 2" descr="Cute girl smiling welcoming posture character cartoon logo hand drawn art illustration">
            <a:extLst>
              <a:ext uri="{FF2B5EF4-FFF2-40B4-BE49-F238E27FC236}">
                <a16:creationId xmlns:a16="http://schemas.microsoft.com/office/drawing/2014/main" id="{D5D1E2FA-20DF-1A5B-CB9D-DC7672A7FF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5C1ECE87-8E35-9FC0-6349-251F4A221C7F}"/>
              </a:ext>
            </a:extLst>
          </p:cNvPr>
          <p:cNvGrpSpPr/>
          <p:nvPr/>
        </p:nvGrpSpPr>
        <p:grpSpPr>
          <a:xfrm>
            <a:off x="6063470" y="3018372"/>
            <a:ext cx="5779743" cy="2614107"/>
            <a:chOff x="6290338" y="3972555"/>
            <a:chExt cx="5779742" cy="2468885"/>
          </a:xfrm>
        </p:grpSpPr>
        <p:sp>
          <p:nvSpPr>
            <p:cNvPr id="34" name="Rectangle: Rounded Corners 44">
              <a:extLst>
                <a:ext uri="{FF2B5EF4-FFF2-40B4-BE49-F238E27FC236}">
                  <a16:creationId xmlns:a16="http://schemas.microsoft.com/office/drawing/2014/main" id="{8C35EE3C-0A68-A391-2999-5E021F1A98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5" name="Picture 34">
              <a:extLst>
                <a:ext uri="{FF2B5EF4-FFF2-40B4-BE49-F238E27FC236}">
                  <a16:creationId xmlns:a16="http://schemas.microsoft.com/office/drawing/2014/main" id="{3732C172-55E4-1C52-424A-0ACD9238C529}"/>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29326126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68000">
                                          <p:cBhvr additive="base">
                                            <p:cTn id="19" dur="1000" fill="hold"/>
                                            <p:tgtEl>
                                              <p:spTgt spid="3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ppt_x"/>
                                              </p:val>
                                            </p:tav>
                                            <p:tav tm="100000">
                                              <p:val>
                                                <p:strVal val="#ppt_x"/>
                                              </p:val>
                                            </p:tav>
                                          </p:tavLst>
                                        </p:anim>
                                        <p:anim calcmode="lin" valueType="num">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7ABBC857-ACCA-3721-06F7-9E70C8AA34CE}"/>
              </a:ext>
            </a:extLst>
          </p:cNvPr>
          <p:cNvPicPr>
            <a:picLocks noChangeAspect="1"/>
          </p:cNvPicPr>
          <p:nvPr/>
        </p:nvPicPr>
        <p:blipFill>
          <a:blip r:embed="rId6"/>
          <a:stretch>
            <a:fillRect/>
          </a:stretch>
        </p:blipFill>
        <p:spPr>
          <a:xfrm>
            <a:off x="2194575" y="2501527"/>
            <a:ext cx="8431499" cy="2731245"/>
          </a:xfrm>
          <a:prstGeom prst="rect">
            <a:avLst/>
          </a:prstGeom>
        </p:spPr>
      </p:pic>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algn="ctr" defTabSz="914446">
                  <a:defRPr/>
                </a:pPr>
                <a:endParaRPr lang="en-US" sz="2400" kern="0">
                  <a:solidFill>
                    <a:prstClr val="black"/>
                  </a:solidFill>
                  <a:latin typeface="字魂59号-创粗黑" panose="020F0502020204030204"/>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algn="ctr" defTabSz="914263">
                  <a:defRPr/>
                </a:pPr>
                <a:r>
                  <a:rPr lang="en-US" sz="4000" b="1" kern="0" spc="150" dirty="0">
                    <a:solidFill>
                      <a:srgbClr val="EB859B">
                        <a:lumMod val="75000"/>
                      </a:srgbClr>
                    </a:solidFill>
                    <a:latin typeface="#9Slide07 SVNNexa Rust Slab Bla" panose="020B0606040200020203" pitchFamily="34" charset="0"/>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947926" y="-1023330"/>
                  <a:pt x="2961020" y="1098867"/>
                  <a:pt x="1143731" y="1786496"/>
                </a:cubicBezTo>
                <a:cubicBezTo>
                  <a:pt x="-1200114" y="783603"/>
                  <a:pt x="893685" y="-471444"/>
                  <a:pt x="1143731" y="446624"/>
                </a:cubicBezTo>
                <a:close/>
              </a:path>
              <a:path w="2287461" h="1786496" stroke="0" extrusionOk="0">
                <a:moveTo>
                  <a:pt x="1143731" y="446624"/>
                </a:moveTo>
                <a:cubicBezTo>
                  <a:pt x="1410711" y="1012"/>
                  <a:pt x="3350838" y="777191"/>
                  <a:pt x="1143731" y="1786496"/>
                </a:cubicBezTo>
                <a:cubicBezTo>
                  <a:pt x="-1168643" y="557663"/>
                  <a:pt x="906945" y="-746196"/>
                  <a:pt x="1143731" y="446624"/>
                </a:cubicBezTo>
                <a:close/>
              </a:path>
              <a:path w="2287461" h="1786496" fill="none" stroke="0" extrusionOk="0">
                <a:moveTo>
                  <a:pt x="1143731" y="446624"/>
                </a:moveTo>
                <a:cubicBezTo>
                  <a:pt x="878963" y="-639181"/>
                  <a:pt x="2980049" y="814747"/>
                  <a:pt x="1143731" y="1786496"/>
                </a:cubicBezTo>
                <a:cubicBezTo>
                  <a:pt x="-1043147" y="815077"/>
                  <a:pt x="840778" y="-618408"/>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k:type>
                    <ask:lineSketchScribble/>
                  </ask:type>
                </ask:lineSketchStyleProps>
              </a:ext>
            </a:extLst>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B2D324A5-D704-607A-F768-893221F5F7A4}"/>
              </a:ext>
            </a:extLst>
          </p:cNvPr>
          <p:cNvPicPr>
            <a:picLocks noChangeAspect="1"/>
          </p:cNvPicPr>
          <p:nvPr/>
        </p:nvPicPr>
        <p:blipFill>
          <a:blip r:embed="rId7"/>
          <a:stretch>
            <a:fillRect/>
          </a:stretch>
        </p:blipFill>
        <p:spPr>
          <a:xfrm>
            <a:off x="1963341" y="123825"/>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1374376" y="2878843"/>
            <a:ext cx="10055624" cy="3474331"/>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770530" y="242338"/>
              <a:ext cx="10760677" cy="129503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023E6D-B049-ACA0-E973-73D06CC416F0}"/>
              </a:ext>
            </a:extLst>
          </p:cNvPr>
          <p:cNvGrpSpPr/>
          <p:nvPr/>
        </p:nvGrpSpPr>
        <p:grpSpPr>
          <a:xfrm>
            <a:off x="0" y="-49775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90" name="Picture 89" descr="A picture containing diagram&#10;&#10;Description automatically generated">
            <a:hlinkClick r:id="rId4" action="ppaction://hlinksldjump"/>
            <a:extLst>
              <a:ext uri="{FF2B5EF4-FFF2-40B4-BE49-F238E27FC236}">
                <a16:creationId xmlns:a16="http://schemas.microsoft.com/office/drawing/2014/main" id="{BD7029AF-0FB8-8355-4F05-03C1D340B7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6D2D362A-D80B-ACC8-BD73-D86950A65C8F}"/>
              </a:ext>
            </a:extLst>
          </p:cNvPr>
          <p:cNvSpPr/>
          <p:nvPr/>
        </p:nvSpPr>
        <p:spPr>
          <a:xfrm>
            <a:off x="228601" y="60864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a16="http://schemas.microsoft.com/office/drawing/2014/main" id="{A14D7B6C-7C00-3303-8300-0F2A3CB08B9D}"/>
              </a:ext>
            </a:extLst>
          </p:cNvPr>
          <p:cNvGrpSpPr/>
          <p:nvPr/>
        </p:nvGrpSpPr>
        <p:grpSpPr>
          <a:xfrm>
            <a:off x="1374376" y="2878843"/>
            <a:ext cx="10055624" cy="3474331"/>
            <a:chOff x="129540" y="128016"/>
            <a:chExt cx="11932920" cy="1710781"/>
          </a:xfrm>
        </p:grpSpPr>
        <p:sp>
          <p:nvSpPr>
            <p:cNvPr id="7" name="Rectangle 49">
              <a:extLst>
                <a:ext uri="{FF2B5EF4-FFF2-40B4-BE49-F238E27FC236}">
                  <a16:creationId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a16="http://schemas.microsoft.com/office/drawing/2014/main" id="{B41733F6-DB37-C7BA-8831-E7F06D192144}"/>
                </a:ext>
              </a:extLst>
            </p:cNvPr>
            <p:cNvSpPr txBox="1"/>
            <p:nvPr/>
          </p:nvSpPr>
          <p:spPr>
            <a:xfrm>
              <a:off x="770530" y="242338"/>
              <a:ext cx="10760677" cy="1182603"/>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254CB8A-D48F-9139-9728-31F23A2EEE00}"/>
              </a:ext>
            </a:extLst>
          </p:cNvPr>
          <p:cNvGrpSpPr/>
          <p:nvPr/>
        </p:nvGrpSpPr>
        <p:grpSpPr>
          <a:xfrm>
            <a:off x="-123456" y="-307252"/>
            <a:ext cx="11957270" cy="2555027"/>
            <a:chOff x="-99735" y="-387601"/>
            <a:chExt cx="8967952" cy="1916270"/>
          </a:xfrm>
        </p:grpSpPr>
        <p:grpSp>
          <p:nvGrpSpPr>
            <p:cNvPr id="10" name="Google Shape;3579;p43">
              <a:extLst>
                <a:ext uri="{FF2B5EF4-FFF2-40B4-BE49-F238E27FC236}">
                  <a16:creationId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a16="http://schemas.microsoft.com/office/drawing/2014/main" id="{92F8B6C5-F53B-77C6-1047-5F7B052AA41C}"/>
                </a:ext>
              </a:extLst>
            </p:cNvPr>
            <p:cNvSpPr txBox="1">
              <a:spLocks/>
            </p:cNvSpPr>
            <p:nvPr/>
          </p:nvSpPr>
          <p:spPr>
            <a:xfrm>
              <a:off x="1628774" y="458118"/>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4" action="ppaction://hlinksldjump"/>
              <a:extLst>
                <a:ext uri="{FF2B5EF4-FFF2-40B4-BE49-F238E27FC236}">
                  <a16:creationId xmlns:a16="http://schemas.microsoft.com/office/drawing/2014/main" id="{25FC7361-E3AD-D741-4E66-B3144D40E6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7" name="Picture 26" descr="A picture containing diagram&#10;&#10;Description automatically generated">
            <a:hlinkClick r:id="rId4" action="ppaction://hlinksldjump"/>
            <a:extLst>
              <a:ext uri="{FF2B5EF4-FFF2-40B4-BE49-F238E27FC236}">
                <a16:creationId xmlns:a16="http://schemas.microsoft.com/office/drawing/2014/main" id="{3A93EAE4-160E-A7E1-74D2-442943B778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77D56BDB-BFDE-B815-3CEE-B452F7BEF7CD}"/>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2C68BA37-5245-E352-D33B-81B33AC4585E}"/>
              </a:ext>
            </a:extLst>
          </p:cNvPr>
          <p:cNvGrpSpPr/>
          <p:nvPr/>
        </p:nvGrpSpPr>
        <p:grpSpPr>
          <a:xfrm>
            <a:off x="1374376" y="3202694"/>
            <a:ext cx="10055624" cy="2598032"/>
            <a:chOff x="129540" y="128016"/>
            <a:chExt cx="11932920" cy="1710781"/>
          </a:xfrm>
        </p:grpSpPr>
        <p:sp>
          <p:nvSpPr>
            <p:cNvPr id="4" name="Rectangle 49">
              <a:extLst>
                <a:ext uri="{FF2B5EF4-FFF2-40B4-BE49-F238E27FC236}">
                  <a16:creationId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076081" y="-55609"/>
                    <a:pt x="6622413" y="301716"/>
                    <a:pt x="11932920" y="0"/>
                  </a:cubicBezTo>
                  <a:cubicBezTo>
                    <a:pt x="11696539" y="398770"/>
                    <a:pt x="11740619" y="1191718"/>
                    <a:pt x="11932920" y="1710781"/>
                  </a:cubicBezTo>
                  <a:cubicBezTo>
                    <a:pt x="6373227" y="1606163"/>
                    <a:pt x="2502144" y="952002"/>
                    <a:pt x="0" y="1710781"/>
                  </a:cubicBezTo>
                  <a:cubicBezTo>
                    <a:pt x="73148" y="1154101"/>
                    <a:pt x="100006" y="406262"/>
                    <a:pt x="0" y="0"/>
                  </a:cubicBezTo>
                  <a:close/>
                </a:path>
                <a:path w="11932920" h="1710781" stroke="0" extrusionOk="0">
                  <a:moveTo>
                    <a:pt x="0" y="0"/>
                  </a:moveTo>
                  <a:cubicBezTo>
                    <a:pt x="5608384" y="-67005"/>
                    <a:pt x="9141132" y="-91646"/>
                    <a:pt x="11932920" y="0"/>
                  </a:cubicBezTo>
                  <a:cubicBezTo>
                    <a:pt x="11798397" y="192105"/>
                    <a:pt x="12023136" y="1062039"/>
                    <a:pt x="11932920" y="1710781"/>
                  </a:cubicBezTo>
                  <a:cubicBezTo>
                    <a:pt x="8155858" y="1644948"/>
                    <a:pt x="3165385" y="2095672"/>
                    <a:pt x="0" y="1710781"/>
                  </a:cubicBezTo>
                  <a:cubicBezTo>
                    <a:pt x="-76421" y="1202577"/>
                    <a:pt x="103429" y="929886"/>
                    <a:pt x="0" y="0"/>
                  </a:cubicBezTo>
                  <a:close/>
                </a:path>
                <a:path w="11932920" h="1710781" fill="none" stroke="0" extrusionOk="0">
                  <a:moveTo>
                    <a:pt x="0" y="0"/>
                  </a:moveTo>
                  <a:cubicBezTo>
                    <a:pt x="4045814" y="-383571"/>
                    <a:pt x="7485393" y="203324"/>
                    <a:pt x="11932920" y="0"/>
                  </a:cubicBezTo>
                  <a:cubicBezTo>
                    <a:pt x="11670231" y="377977"/>
                    <a:pt x="11935253" y="1152175"/>
                    <a:pt x="11932920" y="1710781"/>
                  </a:cubicBezTo>
                  <a:cubicBezTo>
                    <a:pt x="6032367" y="1265289"/>
                    <a:pt x="3147631" y="1727810"/>
                    <a:pt x="0" y="1710781"/>
                  </a:cubicBezTo>
                  <a:cubicBezTo>
                    <a:pt x="84186" y="1107231"/>
                    <a:pt x="-18264" y="313823"/>
                    <a:pt x="0" y="0"/>
                  </a:cubicBezTo>
                  <a:close/>
                </a:path>
                <a:path w="11932920" h="1710781" fill="none" stroke="0" extrusionOk="0">
                  <a:moveTo>
                    <a:pt x="0" y="0"/>
                  </a:moveTo>
                  <a:cubicBezTo>
                    <a:pt x="4260707" y="-87126"/>
                    <a:pt x="6982831" y="313056"/>
                    <a:pt x="11932920" y="0"/>
                  </a:cubicBezTo>
                  <a:cubicBezTo>
                    <a:pt x="11657127" y="319809"/>
                    <a:pt x="11789509" y="1241157"/>
                    <a:pt x="11932920" y="1710781"/>
                  </a:cubicBezTo>
                  <a:cubicBezTo>
                    <a:pt x="6160323" y="1367792"/>
                    <a:pt x="2782291" y="945159"/>
                    <a:pt x="0" y="1710781"/>
                  </a:cubicBezTo>
                  <a:cubicBezTo>
                    <a:pt x="89650" y="1121996"/>
                    <a:pt x="75430" y="31877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a16="http://schemas.microsoft.com/office/drawing/2014/main" id="{EB21D604-5257-41FD-EF2F-FDBCB119CBB0}"/>
                </a:ext>
              </a:extLst>
            </p:cNvPr>
            <p:cNvSpPr txBox="1"/>
            <p:nvPr/>
          </p:nvSpPr>
          <p:spPr>
            <a:xfrm>
              <a:off x="544465" y="350212"/>
              <a:ext cx="10760677" cy="997395"/>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a16="http://schemas.microsoft.com/office/drawing/2014/main" id="{A7D87A67-212B-C253-37D8-DA6DF66A0373}"/>
              </a:ext>
            </a:extLst>
          </p:cNvPr>
          <p:cNvGrpSpPr/>
          <p:nvPr/>
        </p:nvGrpSpPr>
        <p:grpSpPr>
          <a:xfrm>
            <a:off x="-380631" y="-638175"/>
            <a:ext cx="11957270" cy="3571875"/>
            <a:chOff x="-99735" y="-387601"/>
            <a:chExt cx="8967952" cy="1916270"/>
          </a:xfrm>
        </p:grpSpPr>
        <p:grpSp>
          <p:nvGrpSpPr>
            <p:cNvPr id="3585" name="Google Shape;3579;p43">
              <a:extLst>
                <a:ext uri="{FF2B5EF4-FFF2-40B4-BE49-F238E27FC236}">
                  <a16:creationId xmlns:a16="http://schemas.microsoft.com/office/drawing/2014/main" id="{3804A7F5-3598-C5B8-BA0D-F9345D1EEA13}"/>
                </a:ext>
              </a:extLst>
            </p:cNvPr>
            <p:cNvGrpSpPr/>
            <p:nvPr/>
          </p:nvGrpSpPr>
          <p:grpSpPr>
            <a:xfrm>
              <a:off x="646746" y="192450"/>
              <a:ext cx="8221471" cy="1336219"/>
              <a:chOff x="3374500" y="2400975"/>
              <a:chExt cx="2395004" cy="1696203"/>
            </a:xfrm>
          </p:grpSpPr>
          <p:sp>
            <p:nvSpPr>
              <p:cNvPr id="3588" name="Google Shape;3580;p43">
                <a:extLst>
                  <a:ext uri="{FF2B5EF4-FFF2-40B4-BE49-F238E27FC236}">
                    <a16:creationId xmlns:a16="http://schemas.microsoft.com/office/drawing/2014/main" id="{980FB3AD-3C53-173F-7D3E-97A3F8C8503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3589" name="Google Shape;3581;p43">
                <a:extLst>
                  <a:ext uri="{FF2B5EF4-FFF2-40B4-BE49-F238E27FC236}">
                    <a16:creationId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a16="http://schemas.microsoft.com/office/drawing/2014/main" id="{06CBA34E-7B07-2292-D73F-15E989F2E65D}"/>
                </a:ext>
              </a:extLst>
            </p:cNvPr>
            <p:cNvSpPr txBox="1">
              <a:spLocks/>
            </p:cNvSpPr>
            <p:nvPr/>
          </p:nvSpPr>
          <p:spPr>
            <a:xfrm>
              <a:off x="1457326" y="188132"/>
              <a:ext cx="673655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4" action="ppaction://hlinksldjump"/>
              <a:extLst>
                <a:ext uri="{FF2B5EF4-FFF2-40B4-BE49-F238E27FC236}">
                  <a16:creationId xmlns:a16="http://schemas.microsoft.com/office/drawing/2014/main" id="{60D83D95-0EBD-1415-E9CF-8471740160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3595" name="Picture 3594" descr="A picture containing diagram&#10;&#10;Description automatically generated">
            <a:hlinkClick r:id="rId4" action="ppaction://hlinksldjump"/>
            <a:extLst>
              <a:ext uri="{FF2B5EF4-FFF2-40B4-BE49-F238E27FC236}">
                <a16:creationId xmlns:a16="http://schemas.microsoft.com/office/drawing/2014/main" id="{17DE3D26-6FBA-B5C1-7865-F96E968BB7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32750" y="34126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1E2A7EE0-48A8-2D1B-224E-87FEB2058CE9}"/>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95"/>
                                        </p:tgtEl>
                                        <p:attrNameLst>
                                          <p:attrName>style.visibility</p:attrName>
                                        </p:attrNameLst>
                                      </p:cBhvr>
                                      <p:to>
                                        <p:strVal val="visible"/>
                                      </p:to>
                                    </p:set>
                                    <p:animEffect transition="in" filter="fade">
                                      <p:cBhvr>
                                        <p:cTn id="15" dur="1000"/>
                                        <p:tgtEl>
                                          <p:spTgt spid="3595"/>
                                        </p:tgtEl>
                                      </p:cBhvr>
                                    </p:animEffect>
                                    <p:anim calcmode="lin" valueType="num">
                                      <p:cBhvr>
                                        <p:cTn id="16" dur="1000" fill="hold"/>
                                        <p:tgtEl>
                                          <p:spTgt spid="3595"/>
                                        </p:tgtEl>
                                        <p:attrNameLst>
                                          <p:attrName>ppt_x</p:attrName>
                                        </p:attrNameLst>
                                      </p:cBhvr>
                                      <p:tavLst>
                                        <p:tav tm="0">
                                          <p:val>
                                            <p:strVal val="#ppt_x"/>
                                          </p:val>
                                        </p:tav>
                                        <p:tav tm="100000">
                                          <p:val>
                                            <p:strVal val="#ppt_x"/>
                                          </p:val>
                                        </p:tav>
                                      </p:tavLst>
                                    </p:anim>
                                    <p:anim calcmode="lin" valueType="num">
                                      <p:cBhvr>
                                        <p:cTn id="17" dur="1000" fill="hold"/>
                                        <p:tgtEl>
                                          <p:spTgt spid="35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445C8669-0560-4A9F-78E3-F49AB4BE9AC8}"/>
              </a:ext>
            </a:extLst>
          </p:cNvPr>
          <p:cNvGrpSpPr/>
          <p:nvPr/>
        </p:nvGrpSpPr>
        <p:grpSpPr>
          <a:xfrm>
            <a:off x="781050" y="2878843"/>
            <a:ext cx="10934700" cy="3474331"/>
            <a:chOff x="129540" y="128016"/>
            <a:chExt cx="11932920" cy="1710781"/>
          </a:xfrm>
        </p:grpSpPr>
        <p:sp>
          <p:nvSpPr>
            <p:cNvPr id="4" name="Rectangle 49">
              <a:extLst>
                <a:ext uri="{FF2B5EF4-FFF2-40B4-BE49-F238E27FC236}">
                  <a16:creationId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60015" y="1265"/>
                    <a:pt x="6671671" y="308260"/>
                    <a:pt x="11932920" y="0"/>
                  </a:cubicBezTo>
                  <a:cubicBezTo>
                    <a:pt x="11636172" y="415028"/>
                    <a:pt x="11670366" y="1183098"/>
                    <a:pt x="11932920" y="1710781"/>
                  </a:cubicBezTo>
                  <a:cubicBezTo>
                    <a:pt x="6586860" y="1514888"/>
                    <a:pt x="2565419" y="1061875"/>
                    <a:pt x="0" y="1710781"/>
                  </a:cubicBezTo>
                  <a:cubicBezTo>
                    <a:pt x="132535" y="1042008"/>
                    <a:pt x="172875" y="459483"/>
                    <a:pt x="0" y="0"/>
                  </a:cubicBezTo>
                  <a:close/>
                </a:path>
                <a:path w="11932920" h="1710781" stroke="0" extrusionOk="0">
                  <a:moveTo>
                    <a:pt x="0" y="0"/>
                  </a:moveTo>
                  <a:cubicBezTo>
                    <a:pt x="5775005" y="-56330"/>
                    <a:pt x="9594811" y="-152462"/>
                    <a:pt x="11932920" y="0"/>
                  </a:cubicBezTo>
                  <a:cubicBezTo>
                    <a:pt x="11690098" y="127553"/>
                    <a:pt x="12007923" y="1092972"/>
                    <a:pt x="11932920" y="1710781"/>
                  </a:cubicBezTo>
                  <a:cubicBezTo>
                    <a:pt x="8369937" y="1660511"/>
                    <a:pt x="3200702" y="2102714"/>
                    <a:pt x="0" y="1710781"/>
                  </a:cubicBezTo>
                  <a:cubicBezTo>
                    <a:pt x="-50132" y="1213580"/>
                    <a:pt x="102925" y="859652"/>
                    <a:pt x="0" y="0"/>
                  </a:cubicBezTo>
                  <a:close/>
                </a:path>
                <a:path w="11932920" h="1710781" fill="none" stroke="0" extrusionOk="0">
                  <a:moveTo>
                    <a:pt x="0" y="0"/>
                  </a:moveTo>
                  <a:cubicBezTo>
                    <a:pt x="4121375" y="-167621"/>
                    <a:pt x="7519035" y="186001"/>
                    <a:pt x="11932920" y="0"/>
                  </a:cubicBezTo>
                  <a:cubicBezTo>
                    <a:pt x="11599605" y="340601"/>
                    <a:pt x="11930918" y="1185166"/>
                    <a:pt x="11932920" y="1710781"/>
                  </a:cubicBezTo>
                  <a:cubicBezTo>
                    <a:pt x="6114964" y="1462085"/>
                    <a:pt x="3207508" y="1614019"/>
                    <a:pt x="0" y="1710781"/>
                  </a:cubicBezTo>
                  <a:cubicBezTo>
                    <a:pt x="109477" y="1094392"/>
                    <a:pt x="-15047" y="287215"/>
                    <a:pt x="0" y="0"/>
                  </a:cubicBezTo>
                  <a:close/>
                </a:path>
                <a:path w="11932920" h="1710781" fill="none" stroke="0" extrusionOk="0">
                  <a:moveTo>
                    <a:pt x="0" y="0"/>
                  </a:moveTo>
                  <a:cubicBezTo>
                    <a:pt x="4089532" y="-112574"/>
                    <a:pt x="7250631" y="397733"/>
                    <a:pt x="11932920" y="0"/>
                  </a:cubicBezTo>
                  <a:cubicBezTo>
                    <a:pt x="11596123" y="365250"/>
                    <a:pt x="11744989" y="1240754"/>
                    <a:pt x="11932920" y="1710781"/>
                  </a:cubicBezTo>
                  <a:cubicBezTo>
                    <a:pt x="6084624" y="1189856"/>
                    <a:pt x="2781522" y="1269455"/>
                    <a:pt x="0" y="1710781"/>
                  </a:cubicBezTo>
                  <a:cubicBezTo>
                    <a:pt x="131176" y="1065592"/>
                    <a:pt x="114374" y="34718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a16="http://schemas.microsoft.com/office/drawing/2014/main" id="{FA6F1F27-630E-1032-EF1D-8D21EDE38189}"/>
                </a:ext>
              </a:extLst>
            </p:cNvPr>
            <p:cNvSpPr txBox="1"/>
            <p:nvPr/>
          </p:nvSpPr>
          <p:spPr>
            <a:xfrm>
              <a:off x="697769" y="139154"/>
              <a:ext cx="10760677" cy="1549641"/>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a16="http://schemas.microsoft.com/office/drawing/2014/main" id="{5EE90A9F-12E2-660C-9382-EA23EC28AD8D}"/>
              </a:ext>
            </a:extLst>
          </p:cNvPr>
          <p:cNvGrpSpPr/>
          <p:nvPr/>
        </p:nvGrpSpPr>
        <p:grpSpPr>
          <a:xfrm>
            <a:off x="-266331" y="-573952"/>
            <a:ext cx="11957270" cy="2555027"/>
            <a:chOff x="-99735" y="-387601"/>
            <a:chExt cx="8967952" cy="1916270"/>
          </a:xfrm>
        </p:grpSpPr>
        <p:grpSp>
          <p:nvGrpSpPr>
            <p:cNvPr id="7" name="Google Shape;3579;p43">
              <a:extLst>
                <a:ext uri="{FF2B5EF4-FFF2-40B4-BE49-F238E27FC236}">
                  <a16:creationId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a16="http://schemas.microsoft.com/office/drawing/2014/main" id="{A0350154-ABA0-4024-EF64-E11D132BB6C6}"/>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4" action="ppaction://hlinksldjump"/>
              <a:extLst>
                <a:ext uri="{FF2B5EF4-FFF2-40B4-BE49-F238E27FC236}">
                  <a16:creationId xmlns:a16="http://schemas.microsoft.com/office/drawing/2014/main" id="{20FBDF84-6BAB-1261-8126-BD311A714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4" name="Picture 23" descr="A picture containing diagram&#10;&#10;Description automatically generated">
            <a:hlinkClick r:id="rId4" action="ppaction://hlinksldjump"/>
            <a:extLst>
              <a:ext uri="{FF2B5EF4-FFF2-40B4-BE49-F238E27FC236}">
                <a16:creationId xmlns:a16="http://schemas.microsoft.com/office/drawing/2014/main" id="{EC924211-0064-CAE5-EF81-BE5DFCAB44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4E4B9438-FC9A-8A2A-8EEA-C13710B4090B}"/>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373067" y="-299581"/>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a16="http://schemas.microsoft.com/office/drawing/2014/main" id="{05D587AB-459C-A11B-5BD7-B79D0C20355C}"/>
              </a:ext>
            </a:extLst>
          </p:cNvPr>
          <p:cNvGrpSpPr/>
          <p:nvPr/>
        </p:nvGrpSpPr>
        <p:grpSpPr>
          <a:xfrm>
            <a:off x="1615793" y="2604385"/>
            <a:ext cx="8488328" cy="3211199"/>
            <a:chOff x="395499" y="322573"/>
            <a:chExt cx="11537489" cy="3705833"/>
          </a:xfrm>
        </p:grpSpPr>
        <p:sp>
          <p:nvSpPr>
            <p:cNvPr id="63" name="Rectangle 55">
              <a:extLst>
                <a:ext uri="{FF2B5EF4-FFF2-40B4-BE49-F238E27FC236}">
                  <a16:creationId xmlns:a16="http://schemas.microsoft.com/office/drawing/2014/main" id="{09CFA3DB-B7F3-2597-BB00-5E7732F62336}"/>
                </a:ext>
              </a:extLst>
            </p:cNvPr>
            <p:cNvSpPr/>
            <p:nvPr/>
          </p:nvSpPr>
          <p:spPr>
            <a:xfrm>
              <a:off x="395499" y="322573"/>
              <a:ext cx="11537489" cy="3705833"/>
            </a:xfrm>
            <a:custGeom>
              <a:avLst/>
              <a:gdLst>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489" h="3705833" fill="none" extrusionOk="0">
                  <a:moveTo>
                    <a:pt x="0" y="0"/>
                  </a:moveTo>
                  <a:cubicBezTo>
                    <a:pt x="3407355" y="-125073"/>
                    <a:pt x="9925164" y="-109501"/>
                    <a:pt x="11537489" y="0"/>
                  </a:cubicBezTo>
                  <a:cubicBezTo>
                    <a:pt x="11425647" y="1674218"/>
                    <a:pt x="11455135" y="2810196"/>
                    <a:pt x="11537489" y="3705833"/>
                  </a:cubicBezTo>
                  <a:cubicBezTo>
                    <a:pt x="8324517" y="3557719"/>
                    <a:pt x="3739325" y="3228700"/>
                    <a:pt x="0" y="3705833"/>
                  </a:cubicBezTo>
                  <a:cubicBezTo>
                    <a:pt x="110570" y="2654291"/>
                    <a:pt x="-147120" y="1774363"/>
                    <a:pt x="0" y="0"/>
                  </a:cubicBezTo>
                  <a:close/>
                </a:path>
                <a:path w="11537489" h="3705833" stroke="0" extrusionOk="0">
                  <a:moveTo>
                    <a:pt x="0" y="0"/>
                  </a:moveTo>
                  <a:cubicBezTo>
                    <a:pt x="2880367" y="-43930"/>
                    <a:pt x="8328159" y="-118435"/>
                    <a:pt x="11537489" y="0"/>
                  </a:cubicBezTo>
                  <a:cubicBezTo>
                    <a:pt x="11208987" y="566731"/>
                    <a:pt x="11463499" y="2001338"/>
                    <a:pt x="11537489" y="3705833"/>
                  </a:cubicBezTo>
                  <a:cubicBezTo>
                    <a:pt x="10562150" y="3650673"/>
                    <a:pt x="6363026" y="4186531"/>
                    <a:pt x="0" y="3705833"/>
                  </a:cubicBezTo>
                  <a:cubicBezTo>
                    <a:pt x="-315477" y="1966959"/>
                    <a:pt x="-14094" y="1215194"/>
                    <a:pt x="0" y="0"/>
                  </a:cubicBezTo>
                  <a:close/>
                </a:path>
                <a:path w="11537489" h="3705833" fill="none" stroke="0" extrusionOk="0">
                  <a:moveTo>
                    <a:pt x="0" y="0"/>
                  </a:moveTo>
                  <a:cubicBezTo>
                    <a:pt x="3608414" y="-138709"/>
                    <a:pt x="10051179" y="15800"/>
                    <a:pt x="11537489" y="0"/>
                  </a:cubicBezTo>
                  <a:cubicBezTo>
                    <a:pt x="11422347" y="1655552"/>
                    <a:pt x="11488733" y="2944690"/>
                    <a:pt x="11537489" y="3705833"/>
                  </a:cubicBezTo>
                  <a:cubicBezTo>
                    <a:pt x="7935523" y="3500942"/>
                    <a:pt x="4069048" y="3022401"/>
                    <a:pt x="0" y="3705833"/>
                  </a:cubicBezTo>
                  <a:cubicBezTo>
                    <a:pt x="165911" y="2562239"/>
                    <a:pt x="-220693" y="166112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a16="http://schemas.microsoft.com/office/drawing/2014/main" id="{E649C732-004C-7D6C-65CE-4829F0F70DA0}"/>
                </a:ext>
              </a:extLst>
            </p:cNvPr>
            <p:cNvSpPr txBox="1"/>
            <p:nvPr/>
          </p:nvSpPr>
          <p:spPr>
            <a:xfrm>
              <a:off x="732253" y="381600"/>
              <a:ext cx="10866712" cy="3631838"/>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latin typeface="Cambria" panose="02040503050406030204" pitchFamily="18" charset="0"/>
                  <a:ea typeface="Cambria" panose="02040503050406030204" pitchFamily="18" charset="0"/>
                </a:rPr>
                <a:t>G</a:t>
              </a:r>
              <a:r>
                <a:rPr lang="nl-NL" sz="2800" b="1" dirty="0">
                  <a:solidFill>
                    <a:srgbClr val="FF0000"/>
                  </a:solidFill>
                  <a:effectLst/>
                  <a:latin typeface="Cambria" panose="02040503050406030204" pitchFamily="18" charset="0"/>
                  <a:ea typeface="Cambria" panose="02040503050406030204" pitchFamily="18" charset="0"/>
                </a:rPr>
                <a:t>ợi ý trả lời:</a:t>
              </a:r>
              <a:endParaRPr lang="en-US" sz="28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pic>
        <p:nvPicPr>
          <p:cNvPr id="2" name="Picture 1" descr="A picture containing diagram&#10;&#10;Description automatically generated">
            <a:hlinkClick r:id="rId4" action="ppaction://hlinksldjump"/>
            <a:extLst>
              <a:ext uri="{FF2B5EF4-FFF2-40B4-BE49-F238E27FC236}">
                <a16:creationId xmlns:a16="http://schemas.microsoft.com/office/drawing/2014/main" id="{7B56AA22-5178-085A-7062-E3AE8EFF61D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362395" y="3701467"/>
            <a:ext cx="2016236" cy="2191783"/>
          </a:xfrm>
          <a:prstGeom prst="rect">
            <a:avLst/>
          </a:prstGeom>
        </p:spPr>
      </p:pic>
      <p:sp>
        <p:nvSpPr>
          <p:cNvPr id="3" name="Arrow: Left 2">
            <a:hlinkClick r:id="rId4" action="ppaction://hlinksldjump"/>
            <a:extLst>
              <a:ext uri="{FF2B5EF4-FFF2-40B4-BE49-F238E27FC236}">
                <a16:creationId xmlns:a16="http://schemas.microsoft.com/office/drawing/2014/main" id="{15219C79-193A-69F5-242E-EAB10CA5E54F}"/>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a16="http://schemas.microsoft.com/office/drawing/2014/main" id="{DF0630D9-A171-476A-8BE5-FDB50E9F9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2" name="矩形: 圆角 1">
            <a:extLst>
              <a:ext uri="{FF2B5EF4-FFF2-40B4-BE49-F238E27FC236}">
                <a16:creationId xmlns:a16="http://schemas.microsoft.com/office/drawing/2014/main" id="{F893471B-D311-4A33-9EDA-10C66D8B6709}"/>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a16="http://schemas.microsoft.com/office/drawing/2014/main" id="{0BC47097-D0A1-470A-A319-858F9794D829}"/>
              </a:ext>
            </a:extLst>
          </p:cNvPr>
          <p:cNvSpPr/>
          <p:nvPr/>
        </p:nvSpPr>
        <p:spPr>
          <a:xfrm>
            <a:off x="790576" y="2758621"/>
            <a:ext cx="11087100" cy="3557766"/>
          </a:xfrm>
          <a:prstGeom prst="roundRect">
            <a:avLst>
              <a:gd name="adj" fmla="val 15526"/>
            </a:avLst>
          </a:prstGeom>
          <a:solidFill>
            <a:schemeClr val="bg1"/>
          </a:solidFill>
        </p:spPr>
        <p:txBody>
          <a:bodyPr wrap="square">
            <a:spAutoFit/>
          </a:bodyPr>
          <a:lstStyle/>
          <a:p>
            <a:pPr lvl="0" algn="just">
              <a:lnSpc>
                <a:spcPct val="150000"/>
              </a:lnSpc>
              <a:defRPr/>
            </a:pP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sẻ</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Thanh Bình – </a:t>
            </a:r>
            <a:r>
              <a:rPr lang="en-US" sz="2800" b="1" dirty="0" err="1">
                <a:solidFill>
                  <a:srgbClr val="002060"/>
                </a:solidFill>
                <a:latin typeface="Cambria" panose="02040503050406030204" pitchFamily="18" charset="0"/>
                <a:ea typeface="Cambria" panose="02040503050406030204" pitchFamily="18" charset="0"/>
              </a:rPr>
              <a:t>đối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nhỏ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Qua </a:t>
            </a:r>
            <a:r>
              <a:rPr lang="en-US" sz="2800" b="1" dirty="0" err="1">
                <a:solidFill>
                  <a:srgbClr val="002060"/>
                </a:solidFill>
                <a:latin typeface="Cambria" panose="02040503050406030204" pitchFamily="18" charset="0"/>
                <a:ea typeface="Cambria" panose="02040503050406030204" pitchFamily="18" charset="0"/>
              </a:rPr>
              <a:t>đó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bỏng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no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bom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chiến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r>
              <a:rPr lang="en-US" sz="2800" b="1" dirty="0">
                <a:solidFill>
                  <a:srgbClr val="002060"/>
                </a:solidFill>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28000832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369AA59-93FA-073A-D98E-B6D24D650BE7}"/>
              </a:ext>
            </a:extLst>
          </p:cNvPr>
          <p:cNvPicPr>
            <a:picLocks noChangeAspect="1"/>
          </p:cNvPicPr>
          <p:nvPr/>
        </p:nvPicPr>
        <p:blipFill>
          <a:blip r:embed="rId6"/>
          <a:stretch>
            <a:fillRect/>
          </a:stretch>
        </p:blipFill>
        <p:spPr>
          <a:xfrm>
            <a:off x="1776229" y="1477704"/>
            <a:ext cx="8620491" cy="4493141"/>
          </a:xfrm>
          <a:prstGeom prst="rect">
            <a:avLst/>
          </a:prstGeom>
        </p:spPr>
      </p:pic>
    </p:spTree>
    <p:extLst>
      <p:ext uri="{BB962C8B-B14F-4D97-AF65-F5344CB8AC3E}">
        <p14:creationId xmlns:p14="http://schemas.microsoft.com/office/powerpoint/2010/main" val="35895896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3416320"/>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chủ nhân bức thư.</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theo cao tr</a:t>
            </a:r>
            <a:r>
              <a:rPr lang="en-US" sz="3600" dirty="0">
                <a:solidFill>
                  <a:prstClr val="black"/>
                </a:solidFill>
                <a:latin typeface="Cambria" panose="02040503050406030204" pitchFamily="18" charset="0"/>
                <a:ea typeface="Cambria" panose="02040503050406030204" pitchFamily="18" charset="0"/>
              </a:rPr>
              <a:t>à</a:t>
            </a:r>
            <a:r>
              <a:rPr lang="vi-VN" sz="3600" dirty="0">
                <a:solidFill>
                  <a:prstClr val="black"/>
                </a:solidFill>
                <a:latin typeface="Cambria" panose="02040503050406030204" pitchFamily="18" charset="0"/>
                <a:ea typeface="Cambria" panose="02040503050406030204" pitchFamily="18" charset="0"/>
              </a:rPr>
              <a:t>o cảm xúc của người viết: tha thiết và xót xa: </a:t>
            </a:r>
            <a:r>
              <a:rPr lang="vi-VN" sz="3600" i="1" dirty="0">
                <a:solidFill>
                  <a:prstClr val="black"/>
                </a:solidFill>
                <a:latin typeface="Cambria" panose="02040503050406030204" pitchFamily="18" charset="0"/>
                <a:ea typeface="Cambria" panose="02040503050406030204" pitchFamily="18" charset="0"/>
              </a:rPr>
              <a:t>Bạn ơi, thế bạn ăn cơm ở đâu? Trời mưa, bạn làm thế nào cho khỏi ướt? Những đêm rét như đêm qua, bạn nằm ở đâu mà ngủ?...</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libri Light"/>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libri Light"/>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libri Light"/>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libri Light"/>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4446">
              <a:defRPr/>
            </a:pP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Hãy</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chọn</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bất</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kì</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lá</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thư</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để</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trả</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lời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câu</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hỏi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các</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em</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nhé</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a:t>
            </a:r>
            <a:endParaRPr lang="th-TH"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defTabSz="914446"/>
                <a:endParaRPr lang="th-TH" dirty="0">
                  <a:solidFill>
                    <a:prstClr val="black"/>
                  </a:solidFill>
                  <a:latin typeface="Calibri Light"/>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
        <p:nvSpPr>
          <p:cNvPr id="3" name="Rectangle: Rounded Corners 2">
            <a:hlinkClick r:id="rId18" action="ppaction://hlinksldjump"/>
            <a:extLst>
              <a:ext uri="{FF2B5EF4-FFF2-40B4-BE49-F238E27FC236}">
                <a16:creationId xmlns:a16="http://schemas.microsoft.com/office/drawing/2014/main" id="{0CA292DF-77D2-0409-8378-FAE8D1228B32}"/>
              </a:ext>
            </a:extLst>
          </p:cNvPr>
          <p:cNvSpPr/>
          <p:nvPr/>
        </p:nvSpPr>
        <p:spPr>
          <a:xfrm>
            <a:off x="176981" y="98323"/>
            <a:ext cx="1848464" cy="6194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4421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3" name="Picture 2">
            <a:extLst>
              <a:ext uri="{FF2B5EF4-FFF2-40B4-BE49-F238E27FC236}">
                <a16:creationId xmlns:a16="http://schemas.microsoft.com/office/drawing/2014/main" id="{863A009C-5E62-5826-3B0B-E3103737C226}"/>
              </a:ext>
            </a:extLst>
          </p:cNvPr>
          <p:cNvPicPr>
            <a:picLocks noChangeAspect="1"/>
          </p:cNvPicPr>
          <p:nvPr/>
        </p:nvPicPr>
        <p:blipFill>
          <a:blip r:embed="rId6"/>
          <a:stretch>
            <a:fillRect/>
          </a:stretch>
        </p:blipFill>
        <p:spPr>
          <a:xfrm rot="21360152">
            <a:off x="2366857" y="2630287"/>
            <a:ext cx="8004742" cy="2249619"/>
          </a:xfrm>
          <a:prstGeom prst="rect">
            <a:avLst/>
          </a:prstGeom>
        </p:spPr>
      </p:pic>
    </p:spTree>
    <p:extLst>
      <p:ext uri="{BB962C8B-B14F-4D97-AF65-F5344CB8AC3E}">
        <p14:creationId xmlns:p14="http://schemas.microsoft.com/office/powerpoint/2010/main" val="26885956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381683" y="292213"/>
            <a:ext cx="11280928" cy="4241686"/>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8" y="660652"/>
              <a:ext cx="10766611" cy="1573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Tìm các tính từ trong câu dưới đây và nêu tác dụng của chúng.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a16="http://schemas.microsoft.com/office/drawing/2014/main" id="{D9471054-FE69-3DA3-F086-18E4A27C71CF}"/>
              </a:ext>
            </a:extLst>
          </p:cNvPr>
          <p:cNvCxnSpPr/>
          <p:nvPr/>
        </p:nvCxnSpPr>
        <p:spPr>
          <a:xfrm>
            <a:off x="5248275" y="2371725"/>
            <a:ext cx="1447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8F00A2-A07C-9833-974D-005A09DA8503}"/>
              </a:ext>
            </a:extLst>
          </p:cNvPr>
          <p:cNvCxnSpPr>
            <a:cxnSpLocks/>
          </p:cNvCxnSpPr>
          <p:nvPr/>
        </p:nvCxnSpPr>
        <p:spPr>
          <a:xfrm>
            <a:off x="1885950" y="2857500"/>
            <a:ext cx="21050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526AF6-2B2A-F87F-40F9-E00D749675FC}"/>
              </a:ext>
            </a:extLst>
          </p:cNvPr>
          <p:cNvCxnSpPr>
            <a:cxnSpLocks/>
          </p:cNvCxnSpPr>
          <p:nvPr/>
        </p:nvCxnSpPr>
        <p:spPr>
          <a:xfrm>
            <a:off x="10401300" y="2847975"/>
            <a:ext cx="971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E65637-AADA-D945-C839-102D77B36DA3}"/>
              </a:ext>
            </a:extLst>
          </p:cNvPr>
          <p:cNvCxnSpPr>
            <a:cxnSpLocks/>
          </p:cNvCxnSpPr>
          <p:nvPr/>
        </p:nvCxnSpPr>
        <p:spPr>
          <a:xfrm>
            <a:off x="866775" y="3352800"/>
            <a:ext cx="2152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SAI">
            <a:extLst>
              <a:ext uri="{FF2B5EF4-FFF2-40B4-BE49-F238E27FC236}">
                <a16:creationId xmlns:a16="http://schemas.microsoft.com/office/drawing/2014/main" id="{2EAA5309-8E94-1881-A3B4-B8194D48C66F}"/>
              </a:ext>
            </a:extLst>
          </p:cNvPr>
          <p:cNvSpPr/>
          <p:nvPr/>
        </p:nvSpPr>
        <p:spPr>
          <a:xfrm>
            <a:off x="991283" y="4419600"/>
            <a:ext cx="10181542" cy="1904999"/>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Các tính từ giúp các sự vật được miêu tả trở nên rõ ràng hơn, sinh động hơn, mang lại nhiều thông tin hơn.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6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448358" y="406513"/>
            <a:ext cx="11280928" cy="2308112"/>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9" y="660652"/>
              <a:ext cx="10423712" cy="1358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bao la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7" name="SAI">
            <a:extLst>
              <a:ext uri="{FF2B5EF4-FFF2-40B4-BE49-F238E27FC236}">
                <a16:creationId xmlns:a16="http://schemas.microsoft.com/office/drawing/2014/main" id="{2EAA5309-8E94-1881-A3B4-B8194D48C66F}"/>
              </a:ext>
            </a:extLst>
          </p:cNvPr>
          <p:cNvSpPr/>
          <p:nvPr/>
        </p:nvSpPr>
        <p:spPr>
          <a:xfrm>
            <a:off x="1038908" y="3505200"/>
            <a:ext cx="10181542" cy="147637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Tính từ có thể thay thế cho từ “bao la” là</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rộng lớn, khoáng đạt, mênh mông…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58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99DA7C-BD76-FD2C-7266-C0C4E3134144}"/>
              </a:ext>
            </a:extLst>
          </p:cNvPr>
          <p:cNvPicPr>
            <a:picLocks noChangeAspect="1"/>
          </p:cNvPicPr>
          <p:nvPr/>
        </p:nvPicPr>
        <p:blipFill>
          <a:blip r:embed="rId8"/>
          <a:stretch>
            <a:fillRect/>
          </a:stretch>
        </p:blipFill>
        <p:spPr>
          <a:xfrm>
            <a:off x="2026547" y="1648139"/>
            <a:ext cx="8596105" cy="1542422"/>
          </a:xfrm>
          <a:prstGeom prst="rect">
            <a:avLst/>
          </a:prstGeom>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1</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743579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Câu</a:t>
              </a:r>
              <a:r>
                <a:rPr lang="en-US" sz="3600" b="1" dirty="0">
                  <a:solidFill>
                    <a:srgbClr val="002060"/>
                  </a:solidFill>
                  <a:effectLst/>
                  <a:latin typeface="Cambria" panose="02040503050406030204" pitchFamily="18" charset="0"/>
                  <a:ea typeface="Cambria" panose="02040503050406030204" pitchFamily="18" charset="0"/>
                </a:rPr>
                <a:t> 1: </a:t>
              </a:r>
              <a:r>
                <a:rPr lang="en-US" sz="3600" b="1" dirty="0" err="1">
                  <a:solidFill>
                    <a:srgbClr val="002060"/>
                  </a:solidFill>
                  <a:effectLst/>
                  <a:latin typeface="Cambria" panose="02040503050406030204" pitchFamily="18" charset="0"/>
                  <a:ea typeface="Cambria" panose="02040503050406030204" pitchFamily="18" charset="0"/>
                </a:rPr>
                <a:t>Tên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của</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khu</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bảo</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tồn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động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vật</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hoang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dã</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có</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đặc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biệt</a:t>
              </a:r>
              <a:r>
                <a:rPr lang="en-US" sz="3600" b="1" dirty="0">
                  <a:solidFill>
                    <a:srgbClr val="002060"/>
                  </a:solidFill>
                  <a:effectLst/>
                  <a:latin typeface="Cambria" panose="02040503050406030204" pitchFamily="18" charset="0"/>
                  <a:ea typeface="Cambria" panose="02040503050406030204" pitchFamily="18" charset="0"/>
                </a:rPr>
                <a:t>?</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619432" y="2448233"/>
            <a:ext cx="10485830" cy="3578942"/>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2"/>
                    </a:moveTo>
                    <a:cubicBezTo>
                      <a:pt x="-67239" y="142865"/>
                      <a:pt x="190773" y="37601"/>
                      <a:pt x="560563" y="0"/>
                    </a:cubicBezTo>
                    <a:lnTo>
                      <a:pt x="560563" y="0"/>
                    </a:lnTo>
                    <a:cubicBezTo>
                      <a:pt x="838744" y="-113354"/>
                      <a:pt x="1140000" y="127429"/>
                      <a:pt x="1121126" y="560562"/>
                    </a:cubicBezTo>
                    <a:cubicBezTo>
                      <a:pt x="886917" y="2503351"/>
                      <a:pt x="1182567" y="4285219"/>
                      <a:pt x="1121126" y="6023910"/>
                    </a:cubicBezTo>
                    <a:cubicBezTo>
                      <a:pt x="1073086" y="6222316"/>
                      <a:pt x="873910" y="6734965"/>
                      <a:pt x="560563" y="6584474"/>
                    </a:cubicBezTo>
                    <a:lnTo>
                      <a:pt x="560563" y="6584474"/>
                    </a:lnTo>
                    <a:cubicBezTo>
                      <a:pt x="212753" y="6538420"/>
                      <a:pt x="38681" y="6262016"/>
                      <a:pt x="0" y="6023910"/>
                    </a:cubicBezTo>
                    <a:cubicBezTo>
                      <a:pt x="-11020" y="4734542"/>
                      <a:pt x="268758" y="3590702"/>
                      <a:pt x="0" y="560562"/>
                    </a:cubicBezTo>
                    <a:close/>
                  </a:path>
                  <a:path w="1121126" h="6584474" stroke="0" extrusionOk="0">
                    <a:moveTo>
                      <a:pt x="0" y="560562"/>
                    </a:moveTo>
                    <a:cubicBezTo>
                      <a:pt x="-19879" y="266760"/>
                      <a:pt x="358011" y="8073"/>
                      <a:pt x="560563" y="0"/>
                    </a:cubicBezTo>
                    <a:lnTo>
                      <a:pt x="560563" y="0"/>
                    </a:lnTo>
                    <a:cubicBezTo>
                      <a:pt x="797524" y="-100359"/>
                      <a:pt x="1116518" y="234086"/>
                      <a:pt x="1121126" y="560562"/>
                    </a:cubicBezTo>
                    <a:cubicBezTo>
                      <a:pt x="889119" y="2970339"/>
                      <a:pt x="1252993" y="5175499"/>
                      <a:pt x="1121126" y="6023910"/>
                    </a:cubicBezTo>
                    <a:cubicBezTo>
                      <a:pt x="1082976" y="6343140"/>
                      <a:pt x="945798" y="6529072"/>
                      <a:pt x="560563" y="6584474"/>
                    </a:cubicBezTo>
                    <a:lnTo>
                      <a:pt x="560563" y="6584474"/>
                    </a:lnTo>
                    <a:cubicBezTo>
                      <a:pt x="151112" y="6629923"/>
                      <a:pt x="-34588" y="6251193"/>
                      <a:pt x="0" y="6023910"/>
                    </a:cubicBezTo>
                    <a:cubicBezTo>
                      <a:pt x="380382" y="5344119"/>
                      <a:pt x="-87639" y="3042266"/>
                      <a:pt x="0" y="560562"/>
                    </a:cubicBezTo>
                    <a:close/>
                  </a:path>
                  <a:path w="1121126" h="6584474" fill="none" stroke="0" extrusionOk="0">
                    <a:moveTo>
                      <a:pt x="0" y="560562"/>
                    </a:moveTo>
                    <a:cubicBezTo>
                      <a:pt x="12978" y="256056"/>
                      <a:pt x="219177" y="12033"/>
                      <a:pt x="560563" y="0"/>
                    </a:cubicBezTo>
                    <a:lnTo>
                      <a:pt x="560563" y="0"/>
                    </a:lnTo>
                    <a:cubicBezTo>
                      <a:pt x="866174" y="-108285"/>
                      <a:pt x="1124708" y="258372"/>
                      <a:pt x="1121126" y="560562"/>
                    </a:cubicBezTo>
                    <a:cubicBezTo>
                      <a:pt x="600408" y="2322501"/>
                      <a:pt x="1001608" y="3996583"/>
                      <a:pt x="1121126" y="6023910"/>
                    </a:cubicBezTo>
                    <a:cubicBezTo>
                      <a:pt x="1174118" y="6308868"/>
                      <a:pt x="932196" y="6678272"/>
                      <a:pt x="560563" y="6584474"/>
                    </a:cubicBezTo>
                    <a:lnTo>
                      <a:pt x="560563" y="6584474"/>
                    </a:lnTo>
                    <a:cubicBezTo>
                      <a:pt x="191042" y="6521513"/>
                      <a:pt x="11101" y="6286512"/>
                      <a:pt x="0" y="6023910"/>
                    </a:cubicBezTo>
                    <a:cubicBezTo>
                      <a:pt x="115520" y="5072453"/>
                      <a:pt x="-45952" y="3183223"/>
                      <a:pt x="0" y="560562"/>
                    </a:cubicBezTo>
                    <a:close/>
                  </a:path>
                  <a:path w="1121126" h="6584474" fill="none" stroke="0" extrusionOk="0">
                    <a:moveTo>
                      <a:pt x="0" y="560562"/>
                    </a:moveTo>
                    <a:cubicBezTo>
                      <a:pt x="-17228" y="206782"/>
                      <a:pt x="198182" y="35783"/>
                      <a:pt x="560563" y="0"/>
                    </a:cubicBezTo>
                    <a:lnTo>
                      <a:pt x="560563" y="0"/>
                    </a:lnTo>
                    <a:cubicBezTo>
                      <a:pt x="831616" y="-123172"/>
                      <a:pt x="1074470" y="142783"/>
                      <a:pt x="1121126" y="560562"/>
                    </a:cubicBezTo>
                    <a:cubicBezTo>
                      <a:pt x="883136" y="2497590"/>
                      <a:pt x="1102827" y="4291025"/>
                      <a:pt x="1121126" y="6023910"/>
                    </a:cubicBezTo>
                    <a:cubicBezTo>
                      <a:pt x="1099059" y="6227788"/>
                      <a:pt x="880112" y="6695037"/>
                      <a:pt x="560563" y="6584474"/>
                    </a:cubicBezTo>
                    <a:lnTo>
                      <a:pt x="560563" y="6584474"/>
                    </a:lnTo>
                    <a:cubicBezTo>
                      <a:pt x="199971" y="6548097"/>
                      <a:pt x="16630" y="6270679"/>
                      <a:pt x="0" y="6023910"/>
                    </a:cubicBezTo>
                    <a:cubicBezTo>
                      <a:pt x="-7790" y="4926235"/>
                      <a:pt x="109465" y="3394080"/>
                      <a:pt x="0" y="560562"/>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1577597" y="2918460"/>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lang="en-US" sz="2400" b="1" dirty="0">
                <a:effectLst/>
                <a:latin typeface="Cambria" panose="02040503050406030204" pitchFamily="18" charset="0"/>
                <a:ea typeface="Cambria" panose="02040503050406030204" pitchFamily="18" charset="0"/>
              </a:endParaRPr>
            </a:p>
          </p:txBody>
        </p:sp>
      </p:grpSp>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331" name="Picture 330">
            <a:hlinkClick r:id="rId9"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100" name="TextBox 99"/>
          <p:cNvSpPr txBox="1"/>
          <p:nvPr/>
        </p:nvSpPr>
        <p:spPr>
          <a:xfrm rot="21190394">
            <a:off x="7337953" y="2494547"/>
            <a:ext cx="3552273"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Đúng</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rồi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anim calcmode="lin" valueType="num">
                                      <p:cBhvr>
                                        <p:cTn id="13" dur="1000" fill="hold"/>
                                        <p:tgtEl>
                                          <p:spTgt spid="267"/>
                                        </p:tgtEl>
                                        <p:attrNameLst>
                                          <p:attrName>ppt_x</p:attrName>
                                        </p:attrNameLst>
                                      </p:cBhvr>
                                      <p:tavLst>
                                        <p:tav tm="0">
                                          <p:val>
                                            <p:strVal val="#ppt_x"/>
                                          </p:val>
                                        </p:tav>
                                        <p:tav tm="100000">
                                          <p:val>
                                            <p:strVal val="#ppt_x"/>
                                          </p:val>
                                        </p:tav>
                                      </p:tavLst>
                                    </p:anim>
                                    <p:anim calcmode="lin" valueType="num">
                                      <p:cBhvr>
                                        <p:cTn id="14" dur="900" decel="100000" fill="hold"/>
                                        <p:tgtEl>
                                          <p:spTgt spid="26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313"/>
                                        </p:tgtEl>
                                        <p:attrNameLst>
                                          <p:attrName>style.visibility</p:attrName>
                                        </p:attrNameLst>
                                      </p:cBhvr>
                                      <p:to>
                                        <p:strVal val="visible"/>
                                      </p:to>
                                    </p:set>
                                    <p:anim calcmode="lin" valueType="num">
                                      <p:cBhvr>
                                        <p:cTn id="19" dur="1000" fill="hold"/>
                                        <p:tgtEl>
                                          <p:spTgt spid="313"/>
                                        </p:tgtEl>
                                        <p:attrNameLst>
                                          <p:attrName>ppt_w</p:attrName>
                                        </p:attrNameLst>
                                      </p:cBhvr>
                                      <p:tavLst>
                                        <p:tav tm="0">
                                          <p:val>
                                            <p:strVal val="#ppt_w+.3"/>
                                          </p:val>
                                        </p:tav>
                                        <p:tav tm="100000">
                                          <p:val>
                                            <p:strVal val="#ppt_w"/>
                                          </p:val>
                                        </p:tav>
                                      </p:tavLst>
                                    </p:anim>
                                    <p:anim calcmode="lin" valueType="num">
                                      <p:cBhvr>
                                        <p:cTn id="20" dur="1000" fill="hold"/>
                                        <p:tgtEl>
                                          <p:spTgt spid="313"/>
                                        </p:tgtEl>
                                        <p:attrNameLst>
                                          <p:attrName>ppt_h</p:attrName>
                                        </p:attrNameLst>
                                      </p:cBhvr>
                                      <p:tavLst>
                                        <p:tav tm="0">
                                          <p:val>
                                            <p:strVal val="#ppt_h"/>
                                          </p:val>
                                        </p:tav>
                                        <p:tav tm="100000">
                                          <p:val>
                                            <p:strVal val="#ppt_h"/>
                                          </p:val>
                                        </p:tav>
                                      </p:tavLst>
                                    </p:anim>
                                    <p:animEffect transition="in" filter="fade">
                                      <p:cBhvr>
                                        <p:cTn id="21" dur="1000"/>
                                        <p:tgtEl>
                                          <p:spTgt spid="313"/>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3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308"/>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309"/>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308"/>
                                        </p:tgtEl>
                                      </p:cBhvr>
                                    </p:animEffect>
                                    <p:set>
                                      <p:cBhvr>
                                        <p:cTn id="34" dur="1" fill="hold">
                                          <p:stCondLst>
                                            <p:cond delay="499"/>
                                          </p:stCondLst>
                                        </p:cTn>
                                        <p:tgtEl>
                                          <p:spTgt spid="308"/>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309"/>
                                        </p:tgtEl>
                                      </p:cBhvr>
                                    </p:animEffect>
                                    <p:set>
                                      <p:cBhvr>
                                        <p:cTn id="38" dur="1" fill="hold">
                                          <p:stCondLst>
                                            <p:cond delay="499"/>
                                          </p:stCondLst>
                                        </p:cTn>
                                        <p:tgtEl>
                                          <p:spTgt spid="309"/>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15"/>
                </p:tgtEl>
              </p:cMediaNode>
            </p:audio>
            <p:audio>
              <p:cMediaNode vol="80000">
                <p:cTn id="43" fill="hold" display="0">
                  <p:stCondLst>
                    <p:cond delay="indefinite"/>
                  </p:stCondLst>
                  <p:endCondLst>
                    <p:cond evt="onStopAudio" delay="0">
                      <p:tgtEl>
                        <p:sldTgt/>
                      </p:tgtEl>
                    </p:cond>
                  </p:endCondLst>
                </p:cTn>
                <p:tgtEl>
                  <p:spTgt spid="316"/>
                </p:tgtEl>
              </p:cMediaNode>
            </p:audio>
            <p:audio>
              <p:cMediaNode vol="80000">
                <p:cTn id="44"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aphic 837">
            <a:extLst>
              <a:ext uri="{FF2B5EF4-FFF2-40B4-BE49-F238E27FC236}">
                <a16:creationId xmlns:a16="http://schemas.microsoft.com/office/drawing/2014/main" id="{FB58AE9B-1C53-9A00-89C6-B31CFD9BD7CA}"/>
              </a:ext>
            </a:extLst>
          </p:cNvPr>
          <p:cNvGrpSpPr/>
          <p:nvPr/>
        </p:nvGrpSpPr>
        <p:grpSpPr>
          <a:xfrm rot="8458706">
            <a:off x="-1014823" y="-413168"/>
            <a:ext cx="3489064" cy="2037289"/>
            <a:chOff x="10278396" y="5723167"/>
            <a:chExt cx="1974056" cy="1129093"/>
          </a:xfrm>
          <a:solidFill>
            <a:srgbClr val="BDD7EE"/>
          </a:solidFill>
        </p:grpSpPr>
        <p:sp>
          <p:nvSpPr>
            <p:cNvPr id="47" name="Freeform: Shape 46">
              <a:extLst>
                <a:ext uri="{FF2B5EF4-FFF2-40B4-BE49-F238E27FC236}">
                  <a16:creationId xmlns:a16="http://schemas.microsoft.com/office/drawing/2014/main" id="{E717EF65-D47F-8E19-104A-6D756FA78978}"/>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48" name="Freeform: Shape 47">
              <a:extLst>
                <a:ext uri="{FF2B5EF4-FFF2-40B4-BE49-F238E27FC236}">
                  <a16:creationId xmlns:a16="http://schemas.microsoft.com/office/drawing/2014/main" id="{6B031ACA-3599-260D-D6A4-5313B790C310}"/>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49" name="Graphic 559">
            <a:extLst>
              <a:ext uri="{FF2B5EF4-FFF2-40B4-BE49-F238E27FC236}">
                <a16:creationId xmlns:a16="http://schemas.microsoft.com/office/drawing/2014/main" id="{C867D845-B8E8-7951-31AC-B4D2FE266107}"/>
              </a:ext>
            </a:extLst>
          </p:cNvPr>
          <p:cNvGrpSpPr/>
          <p:nvPr/>
        </p:nvGrpSpPr>
        <p:grpSpPr>
          <a:xfrm rot="18659573">
            <a:off x="9205326" y="5101614"/>
            <a:ext cx="5125382" cy="2022332"/>
            <a:chOff x="5295567" y="3083292"/>
            <a:chExt cx="4196052" cy="2048959"/>
          </a:xfrm>
          <a:solidFill>
            <a:srgbClr val="EE99AD"/>
          </a:solidFill>
        </p:grpSpPr>
        <p:sp>
          <p:nvSpPr>
            <p:cNvPr id="50" name="Freeform: Shape 49">
              <a:extLst>
                <a:ext uri="{FF2B5EF4-FFF2-40B4-BE49-F238E27FC236}">
                  <a16:creationId xmlns:a16="http://schemas.microsoft.com/office/drawing/2014/main" id="{F30399CA-F7EF-696D-A542-94EB2764AE1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51" name="Freeform: Shape 50">
              <a:extLst>
                <a:ext uri="{FF2B5EF4-FFF2-40B4-BE49-F238E27FC236}">
                  <a16:creationId xmlns:a16="http://schemas.microsoft.com/office/drawing/2014/main" id="{52FE8A8A-388B-35FB-EFDB-DE8794F36013}"/>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52" name="Câu hỏi">
            <a:extLst>
              <a:ext uri="{FF2B5EF4-FFF2-40B4-BE49-F238E27FC236}">
                <a16:creationId xmlns:a16="http://schemas.microsoft.com/office/drawing/2014/main" id="{84C289F6-AF48-5E2A-2D62-61AA177D4E7C}"/>
              </a:ext>
            </a:extLst>
          </p:cNvPr>
          <p:cNvGrpSpPr/>
          <p:nvPr/>
        </p:nvGrpSpPr>
        <p:grpSpPr>
          <a:xfrm>
            <a:off x="242224" y="-404174"/>
            <a:ext cx="12047539" cy="2899425"/>
            <a:chOff x="334690" y="-486368"/>
            <a:chExt cx="12047539" cy="2899425"/>
          </a:xfrm>
        </p:grpSpPr>
        <p:sp>
          <p:nvSpPr>
            <p:cNvPr id="53" name="Rectangle: Rounded Corners 52">
              <a:extLst>
                <a:ext uri="{FF2B5EF4-FFF2-40B4-BE49-F238E27FC236}">
                  <a16:creationId xmlns:a16="http://schemas.microsoft.com/office/drawing/2014/main" id="{45093533-C913-D82E-01C5-F11AEE36E670}"/>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54" name="Rectangle: Rounded Corners 53">
              <a:extLst>
                <a:ext uri="{FF2B5EF4-FFF2-40B4-BE49-F238E27FC236}">
                  <a16:creationId xmlns:a16="http://schemas.microsoft.com/office/drawing/2014/main" id="{7BFD5A10-3D11-7707-6949-3BAE83CFC12D}"/>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55" name="Group 54">
              <a:extLst>
                <a:ext uri="{FF2B5EF4-FFF2-40B4-BE49-F238E27FC236}">
                  <a16:creationId xmlns:a16="http://schemas.microsoft.com/office/drawing/2014/main" id="{E1709943-5034-52EC-22F0-E318E9D4E16F}"/>
                </a:ext>
              </a:extLst>
            </p:cNvPr>
            <p:cNvGrpSpPr/>
            <p:nvPr/>
          </p:nvGrpSpPr>
          <p:grpSpPr>
            <a:xfrm>
              <a:off x="9084601" y="-486368"/>
              <a:ext cx="3297628" cy="2359216"/>
              <a:chOff x="9084601" y="-486368"/>
              <a:chExt cx="3297628" cy="2359216"/>
            </a:xfrm>
          </p:grpSpPr>
          <p:grpSp>
            <p:nvGrpSpPr>
              <p:cNvPr id="57" name="Graphic 15">
                <a:extLst>
                  <a:ext uri="{FF2B5EF4-FFF2-40B4-BE49-F238E27FC236}">
                    <a16:creationId xmlns:a16="http://schemas.microsoft.com/office/drawing/2014/main" id="{D45B56E6-B214-97AA-E60B-4BE8FD3ED049}"/>
                  </a:ext>
                </a:extLst>
              </p:cNvPr>
              <p:cNvGrpSpPr/>
              <p:nvPr/>
            </p:nvGrpSpPr>
            <p:grpSpPr>
              <a:xfrm rot="19945696" flipH="1">
                <a:off x="9113991" y="-486368"/>
                <a:ext cx="3268238" cy="2359216"/>
                <a:chOff x="2452687" y="71189"/>
                <a:chExt cx="8866043" cy="6083484"/>
              </a:xfrm>
            </p:grpSpPr>
            <p:grpSp>
              <p:nvGrpSpPr>
                <p:cNvPr id="59" name="Graphic 15">
                  <a:extLst>
                    <a:ext uri="{FF2B5EF4-FFF2-40B4-BE49-F238E27FC236}">
                      <a16:creationId xmlns:a16="http://schemas.microsoft.com/office/drawing/2014/main" id="{9BB1BB48-F479-4038-732C-D6682071B416}"/>
                    </a:ext>
                  </a:extLst>
                </p:cNvPr>
                <p:cNvGrpSpPr/>
                <p:nvPr/>
              </p:nvGrpSpPr>
              <p:grpSpPr>
                <a:xfrm>
                  <a:off x="3071025" y="71189"/>
                  <a:ext cx="8247705" cy="5041353"/>
                  <a:chOff x="3071025" y="71189"/>
                  <a:chExt cx="8247705" cy="5041353"/>
                </a:xfrm>
              </p:grpSpPr>
              <p:sp>
                <p:nvSpPr>
                  <p:cNvPr id="63" name="Freeform: Shape 62">
                    <a:extLst>
                      <a:ext uri="{FF2B5EF4-FFF2-40B4-BE49-F238E27FC236}">
                        <a16:creationId xmlns:a16="http://schemas.microsoft.com/office/drawing/2014/main" id="{C2D3F615-9D57-F049-39EB-76242E7A5B44}"/>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6" name="Freeform: Shape 255">
                    <a:extLst>
                      <a:ext uri="{FF2B5EF4-FFF2-40B4-BE49-F238E27FC236}">
                        <a16:creationId xmlns:a16="http://schemas.microsoft.com/office/drawing/2014/main" id="{EBC01B5B-8FF0-07CC-1B84-983F08B94229}"/>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7" name="Freeform: Shape 256">
                    <a:extLst>
                      <a:ext uri="{FF2B5EF4-FFF2-40B4-BE49-F238E27FC236}">
                        <a16:creationId xmlns:a16="http://schemas.microsoft.com/office/drawing/2014/main" id="{8073ACA4-B80F-E26C-61E3-7FA78B19365B}"/>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8" name="Freeform: Shape 257">
                    <a:extLst>
                      <a:ext uri="{FF2B5EF4-FFF2-40B4-BE49-F238E27FC236}">
                        <a16:creationId xmlns:a16="http://schemas.microsoft.com/office/drawing/2014/main" id="{20B11341-2448-37C4-877D-CD088DC78DBA}"/>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9" name="Freeform: Shape 258">
                    <a:extLst>
                      <a:ext uri="{FF2B5EF4-FFF2-40B4-BE49-F238E27FC236}">
                        <a16:creationId xmlns:a16="http://schemas.microsoft.com/office/drawing/2014/main" id="{4D9337E1-1E31-6004-3A7A-BE1DA6EAF6F2}"/>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0" name="Freeform: Shape 259">
                    <a:extLst>
                      <a:ext uri="{FF2B5EF4-FFF2-40B4-BE49-F238E27FC236}">
                        <a16:creationId xmlns:a16="http://schemas.microsoft.com/office/drawing/2014/main" id="{C28C95B2-CD2A-8780-4BBB-EBC11D0CD3AA}"/>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1" name="Freeform: Shape 260">
                    <a:extLst>
                      <a:ext uri="{FF2B5EF4-FFF2-40B4-BE49-F238E27FC236}">
                        <a16:creationId xmlns:a16="http://schemas.microsoft.com/office/drawing/2014/main" id="{66C3B72B-2A25-B6AF-A966-947B5D2177CF}"/>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2" name="Freeform: Shape 261">
                    <a:extLst>
                      <a:ext uri="{FF2B5EF4-FFF2-40B4-BE49-F238E27FC236}">
                        <a16:creationId xmlns:a16="http://schemas.microsoft.com/office/drawing/2014/main" id="{8D014FC2-9F1B-C331-0D1B-64E16D35BF78}"/>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3" name="Freeform: Shape 262">
                    <a:extLst>
                      <a:ext uri="{FF2B5EF4-FFF2-40B4-BE49-F238E27FC236}">
                        <a16:creationId xmlns:a16="http://schemas.microsoft.com/office/drawing/2014/main" id="{2BB6D34A-1EA4-3566-1D7E-F7DCCD438BEF}"/>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4" name="Freeform: Shape 263">
                    <a:extLst>
                      <a:ext uri="{FF2B5EF4-FFF2-40B4-BE49-F238E27FC236}">
                        <a16:creationId xmlns:a16="http://schemas.microsoft.com/office/drawing/2014/main" id="{CF714337-617F-0D3C-CF38-D57BDDF35D71}"/>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5" name="Freeform: Shape 264">
                    <a:extLst>
                      <a:ext uri="{FF2B5EF4-FFF2-40B4-BE49-F238E27FC236}">
                        <a16:creationId xmlns:a16="http://schemas.microsoft.com/office/drawing/2014/main" id="{AC3E4F90-F06C-9495-B2C4-A68BA794EC54}"/>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60" name="Freeform: Shape 59">
                  <a:extLst>
                    <a:ext uri="{FF2B5EF4-FFF2-40B4-BE49-F238E27FC236}">
                      <a16:creationId xmlns:a16="http://schemas.microsoft.com/office/drawing/2014/main" id="{347E7F96-17F0-926F-FFB1-687F5A33CED3}"/>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FC9FC92-F3E3-143F-3D85-B958AFD1F55E}"/>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2" name="Freeform: Shape 61">
                  <a:extLst>
                    <a:ext uri="{FF2B5EF4-FFF2-40B4-BE49-F238E27FC236}">
                      <a16:creationId xmlns:a16="http://schemas.microsoft.com/office/drawing/2014/main" id="{CB497860-872D-4C78-54E6-B692D3068BA2}"/>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58" name="TextBox 57">
                <a:extLst>
                  <a:ext uri="{FF2B5EF4-FFF2-40B4-BE49-F238E27FC236}">
                    <a16:creationId xmlns:a16="http://schemas.microsoft.com/office/drawing/2014/main" id="{97DC9BD4-6625-B4AA-AB4D-4193EE861512}"/>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56" name="TextBox 55">
              <a:extLst>
                <a:ext uri="{FF2B5EF4-FFF2-40B4-BE49-F238E27FC236}">
                  <a16:creationId xmlns:a16="http://schemas.microsoft.com/office/drawing/2014/main" id="{A59E69B7-7638-3389-D638-25E414704F98}"/>
                </a:ext>
              </a:extLst>
            </p:cNvPr>
            <p:cNvSpPr txBox="1"/>
            <p:nvPr/>
          </p:nvSpPr>
          <p:spPr>
            <a:xfrm>
              <a:off x="856777" y="558123"/>
              <a:ext cx="8428850"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Câu</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suy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gì</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loài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sống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khu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tồn</a:t>
              </a:r>
              <a:r>
                <a:rPr lang="en-US" sz="3200" b="1" dirty="0">
                  <a:solidFill>
                    <a:srgbClr val="002060"/>
                  </a:solidFill>
                  <a:effectLst/>
                  <a:latin typeface="Cambria" panose="02040503050406030204" pitchFamily="18" charset="0"/>
                  <a:ea typeface="Cambria" panose="02040503050406030204" pitchFamily="18" charset="0"/>
                </a:rPr>
                <a:t> Ngô-</a:t>
              </a:r>
              <a:r>
                <a:rPr lang="en-US" sz="3200" b="1" dirty="0" err="1">
                  <a:solidFill>
                    <a:srgbClr val="002060"/>
                  </a:solidFill>
                  <a:effectLst/>
                  <a:latin typeface="Cambria" panose="02040503050406030204" pitchFamily="18" charset="0"/>
                  <a:ea typeface="Cambria" panose="02040503050406030204" pitchFamily="18" charset="0"/>
                </a:rPr>
                <a:t>rông</a:t>
              </a:r>
              <a:r>
                <a:rPr lang="en-US" sz="3200" b="1" dirty="0">
                  <a:solidFill>
                    <a:srgbClr val="002060"/>
                  </a:solidFill>
                  <a:effectLst/>
                  <a:latin typeface="Cambria" panose="02040503050406030204" pitchFamily="18" charset="0"/>
                  <a:ea typeface="Cambria" panose="02040503050406030204" pitchFamily="18" charset="0"/>
                </a:rPr>
                <a:t>-</a:t>
              </a:r>
              <a:r>
                <a:rPr lang="en-US" sz="3200" b="1" dirty="0" err="1">
                  <a:solidFill>
                    <a:srgbClr val="002060"/>
                  </a:solidFill>
                  <a:effectLst/>
                  <a:latin typeface="Cambria" panose="02040503050406030204" pitchFamily="18" charset="0"/>
                  <a:ea typeface="Cambria" panose="02040503050406030204" pitchFamily="18" charset="0"/>
                </a:rPr>
                <a:t>gô-rô</a:t>
              </a:r>
              <a:r>
                <a:rPr lang="en-US" sz="3200" b="1" dirty="0">
                  <a:solidFill>
                    <a:srgbClr val="002060"/>
                  </a:solidFill>
                  <a:effectLst/>
                  <a:latin typeface="Cambria" panose="02040503050406030204" pitchFamily="18" charset="0"/>
                  <a:ea typeface="Cambria" panose="02040503050406030204" pitchFamily="18" charset="0"/>
                </a:rPr>
                <a:t>?</a:t>
              </a:r>
            </a:p>
          </p:txBody>
        </p:sp>
      </p:grpSp>
      <p:grpSp>
        <p:nvGrpSpPr>
          <p:cNvPr id="307" name="CÂU C">
            <a:extLst>
              <a:ext uri="{FF2B5EF4-FFF2-40B4-BE49-F238E27FC236}">
                <a16:creationId xmlns:a16="http://schemas.microsoft.com/office/drawing/2014/main" id="{4DF4CFEA-257E-2CBE-A702-88BFA83977D3}"/>
              </a:ext>
            </a:extLst>
          </p:cNvPr>
          <p:cNvGrpSpPr/>
          <p:nvPr/>
        </p:nvGrpSpPr>
        <p:grpSpPr>
          <a:xfrm>
            <a:off x="619432" y="2448233"/>
            <a:ext cx="10485830" cy="3578942"/>
            <a:chOff x="-5320" y="2211857"/>
            <a:chExt cx="6672474" cy="1895769"/>
          </a:xfrm>
        </p:grpSpPr>
        <p:grpSp>
          <p:nvGrpSpPr>
            <p:cNvPr id="312" name="Group 311">
              <a:extLst>
                <a:ext uri="{FF2B5EF4-FFF2-40B4-BE49-F238E27FC236}">
                  <a16:creationId xmlns:a16="http://schemas.microsoft.com/office/drawing/2014/main" id="{E8BA1579-775C-8E8D-4DC2-B689E1E7E621}"/>
                </a:ext>
              </a:extLst>
            </p:cNvPr>
            <p:cNvGrpSpPr/>
            <p:nvPr/>
          </p:nvGrpSpPr>
          <p:grpSpPr>
            <a:xfrm>
              <a:off x="-5320" y="2211857"/>
              <a:ext cx="6672474" cy="1895769"/>
              <a:chOff x="-5320" y="2211857"/>
              <a:chExt cx="6672474" cy="1895769"/>
            </a:xfrm>
          </p:grpSpPr>
          <p:sp>
            <p:nvSpPr>
              <p:cNvPr id="319" name="Rectangle: Rounded Corners 269">
                <a:extLst>
                  <a:ext uri="{FF2B5EF4-FFF2-40B4-BE49-F238E27FC236}">
                    <a16:creationId xmlns:a16="http://schemas.microsoft.com/office/drawing/2014/main" id="{67556DBF-2890-9927-39FC-6169088A25F0}"/>
                  </a:ext>
                </a:extLst>
              </p:cNvPr>
              <p:cNvSpPr/>
              <p:nvPr/>
            </p:nvSpPr>
            <p:spPr>
              <a:xfrm rot="5400000">
                <a:off x="2814354" y="134503"/>
                <a:ext cx="1121126" cy="6584474"/>
              </a:xfrm>
              <a:custGeom>
                <a:avLst/>
                <a:gdLst>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2"/>
                    </a:moveTo>
                    <a:cubicBezTo>
                      <a:pt x="-67239" y="142865"/>
                      <a:pt x="190773" y="37601"/>
                      <a:pt x="560563" y="0"/>
                    </a:cubicBezTo>
                    <a:lnTo>
                      <a:pt x="560563" y="0"/>
                    </a:lnTo>
                    <a:cubicBezTo>
                      <a:pt x="838744" y="-113354"/>
                      <a:pt x="1140000" y="127429"/>
                      <a:pt x="1121126" y="560562"/>
                    </a:cubicBezTo>
                    <a:cubicBezTo>
                      <a:pt x="886917" y="2503351"/>
                      <a:pt x="1182567" y="4285219"/>
                      <a:pt x="1121126" y="6023910"/>
                    </a:cubicBezTo>
                    <a:cubicBezTo>
                      <a:pt x="1073086" y="6222316"/>
                      <a:pt x="873910" y="6734965"/>
                      <a:pt x="560563" y="6584474"/>
                    </a:cubicBezTo>
                    <a:lnTo>
                      <a:pt x="560563" y="6584474"/>
                    </a:lnTo>
                    <a:cubicBezTo>
                      <a:pt x="212753" y="6538420"/>
                      <a:pt x="38681" y="6262016"/>
                      <a:pt x="0" y="6023910"/>
                    </a:cubicBezTo>
                    <a:cubicBezTo>
                      <a:pt x="-11020" y="4734542"/>
                      <a:pt x="268758" y="3590702"/>
                      <a:pt x="0" y="560562"/>
                    </a:cubicBezTo>
                    <a:close/>
                  </a:path>
                  <a:path w="1121126" h="6584474" stroke="0" extrusionOk="0">
                    <a:moveTo>
                      <a:pt x="0" y="560562"/>
                    </a:moveTo>
                    <a:cubicBezTo>
                      <a:pt x="-19879" y="266760"/>
                      <a:pt x="358011" y="8073"/>
                      <a:pt x="560563" y="0"/>
                    </a:cubicBezTo>
                    <a:lnTo>
                      <a:pt x="560563" y="0"/>
                    </a:lnTo>
                    <a:cubicBezTo>
                      <a:pt x="797524" y="-100359"/>
                      <a:pt x="1116518" y="234086"/>
                      <a:pt x="1121126" y="560562"/>
                    </a:cubicBezTo>
                    <a:cubicBezTo>
                      <a:pt x="889119" y="2970339"/>
                      <a:pt x="1252993" y="5175499"/>
                      <a:pt x="1121126" y="6023910"/>
                    </a:cubicBezTo>
                    <a:cubicBezTo>
                      <a:pt x="1082976" y="6343140"/>
                      <a:pt x="945798" y="6529072"/>
                      <a:pt x="560563" y="6584474"/>
                    </a:cubicBezTo>
                    <a:lnTo>
                      <a:pt x="560563" y="6584474"/>
                    </a:lnTo>
                    <a:cubicBezTo>
                      <a:pt x="151112" y="6629923"/>
                      <a:pt x="-34588" y="6251193"/>
                      <a:pt x="0" y="6023910"/>
                    </a:cubicBezTo>
                    <a:cubicBezTo>
                      <a:pt x="380382" y="5344119"/>
                      <a:pt x="-87639" y="3042266"/>
                      <a:pt x="0" y="560562"/>
                    </a:cubicBezTo>
                    <a:close/>
                  </a:path>
                  <a:path w="1121126" h="6584474" fill="none" stroke="0" extrusionOk="0">
                    <a:moveTo>
                      <a:pt x="0" y="560562"/>
                    </a:moveTo>
                    <a:cubicBezTo>
                      <a:pt x="12978" y="256056"/>
                      <a:pt x="219177" y="12033"/>
                      <a:pt x="560563" y="0"/>
                    </a:cubicBezTo>
                    <a:lnTo>
                      <a:pt x="560563" y="0"/>
                    </a:lnTo>
                    <a:cubicBezTo>
                      <a:pt x="866174" y="-108285"/>
                      <a:pt x="1124708" y="258372"/>
                      <a:pt x="1121126" y="560562"/>
                    </a:cubicBezTo>
                    <a:cubicBezTo>
                      <a:pt x="600408" y="2322501"/>
                      <a:pt x="1001608" y="3996583"/>
                      <a:pt x="1121126" y="6023910"/>
                    </a:cubicBezTo>
                    <a:cubicBezTo>
                      <a:pt x="1174118" y="6308868"/>
                      <a:pt x="932196" y="6678272"/>
                      <a:pt x="560563" y="6584474"/>
                    </a:cubicBezTo>
                    <a:lnTo>
                      <a:pt x="560563" y="6584474"/>
                    </a:lnTo>
                    <a:cubicBezTo>
                      <a:pt x="191042" y="6521513"/>
                      <a:pt x="11101" y="6286512"/>
                      <a:pt x="0" y="6023910"/>
                    </a:cubicBezTo>
                    <a:cubicBezTo>
                      <a:pt x="115520" y="5072453"/>
                      <a:pt x="-45952" y="3183223"/>
                      <a:pt x="0" y="560562"/>
                    </a:cubicBezTo>
                    <a:close/>
                  </a:path>
                  <a:path w="1121126" h="6584474" fill="none" stroke="0" extrusionOk="0">
                    <a:moveTo>
                      <a:pt x="0" y="560562"/>
                    </a:moveTo>
                    <a:cubicBezTo>
                      <a:pt x="-17228" y="206782"/>
                      <a:pt x="198182" y="35783"/>
                      <a:pt x="560563" y="0"/>
                    </a:cubicBezTo>
                    <a:lnTo>
                      <a:pt x="560563" y="0"/>
                    </a:lnTo>
                    <a:cubicBezTo>
                      <a:pt x="831616" y="-123172"/>
                      <a:pt x="1074470" y="142783"/>
                      <a:pt x="1121126" y="560562"/>
                    </a:cubicBezTo>
                    <a:cubicBezTo>
                      <a:pt x="883136" y="2497590"/>
                      <a:pt x="1102827" y="4291025"/>
                      <a:pt x="1121126" y="6023910"/>
                    </a:cubicBezTo>
                    <a:cubicBezTo>
                      <a:pt x="1099059" y="6227788"/>
                      <a:pt x="880112" y="6695037"/>
                      <a:pt x="560563" y="6584474"/>
                    </a:cubicBezTo>
                    <a:lnTo>
                      <a:pt x="560563" y="6584474"/>
                    </a:lnTo>
                    <a:cubicBezTo>
                      <a:pt x="199971" y="6548097"/>
                      <a:pt x="16630" y="6270679"/>
                      <a:pt x="0" y="6023910"/>
                    </a:cubicBezTo>
                    <a:cubicBezTo>
                      <a:pt x="-7790" y="4926235"/>
                      <a:pt x="109465" y="3394080"/>
                      <a:pt x="0" y="560562"/>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96" name="Graphic 1">
                <a:extLst>
                  <a:ext uri="{FF2B5EF4-FFF2-40B4-BE49-F238E27FC236}">
                    <a16:creationId xmlns:a16="http://schemas.microsoft.com/office/drawing/2014/main" id="{C698E5FA-E3DE-0462-3628-66A72D1F5ED3}"/>
                  </a:ext>
                </a:extLst>
              </p:cNvPr>
              <p:cNvGrpSpPr/>
              <p:nvPr/>
            </p:nvGrpSpPr>
            <p:grpSpPr>
              <a:xfrm rot="1448159">
                <a:off x="-5320" y="2211857"/>
                <a:ext cx="1653157" cy="1895769"/>
                <a:chOff x="5676900" y="2895491"/>
                <a:chExt cx="839158" cy="1068361"/>
              </a:xfrm>
            </p:grpSpPr>
            <p:grpSp>
              <p:nvGrpSpPr>
                <p:cNvPr id="97" name="Graphic 1">
                  <a:extLst>
                    <a:ext uri="{FF2B5EF4-FFF2-40B4-BE49-F238E27FC236}">
                      <a16:creationId xmlns:a16="http://schemas.microsoft.com/office/drawing/2014/main" id="{4FB2F1DD-8BD7-7BAA-0AE1-4B5DA0E99619}"/>
                    </a:ext>
                  </a:extLst>
                </p:cNvPr>
                <p:cNvGrpSpPr/>
                <p:nvPr/>
              </p:nvGrpSpPr>
              <p:grpSpPr>
                <a:xfrm>
                  <a:off x="5676900" y="3234861"/>
                  <a:ext cx="839158" cy="728991"/>
                  <a:chOff x="5676900" y="3234861"/>
                  <a:chExt cx="839158" cy="728991"/>
                </a:xfrm>
              </p:grpSpPr>
              <p:sp>
                <p:nvSpPr>
                  <p:cNvPr id="105" name="Freeform: Shape 104">
                    <a:extLst>
                      <a:ext uri="{FF2B5EF4-FFF2-40B4-BE49-F238E27FC236}">
                        <a16:creationId xmlns:a16="http://schemas.microsoft.com/office/drawing/2014/main" id="{B1814477-F1EF-0A0C-5119-FB6845E5589F}"/>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6" name="Freeform: Shape 105">
                    <a:extLst>
                      <a:ext uri="{FF2B5EF4-FFF2-40B4-BE49-F238E27FC236}">
                        <a16:creationId xmlns:a16="http://schemas.microsoft.com/office/drawing/2014/main" id="{01194307-D4F2-0817-361C-4FD683B378C5}"/>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7" name="Freeform: Shape 106">
                    <a:extLst>
                      <a:ext uri="{FF2B5EF4-FFF2-40B4-BE49-F238E27FC236}">
                        <a16:creationId xmlns:a16="http://schemas.microsoft.com/office/drawing/2014/main" id="{55F12CC5-87F0-26D2-55F4-07B503B5A703}"/>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8" name="Freeform: Shape 107">
                    <a:extLst>
                      <a:ext uri="{FF2B5EF4-FFF2-40B4-BE49-F238E27FC236}">
                        <a16:creationId xmlns:a16="http://schemas.microsoft.com/office/drawing/2014/main" id="{22D0B2BB-8034-2DC1-CA18-46AFB844305A}"/>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9" name="Freeform: Shape 108">
                    <a:extLst>
                      <a:ext uri="{FF2B5EF4-FFF2-40B4-BE49-F238E27FC236}">
                        <a16:creationId xmlns:a16="http://schemas.microsoft.com/office/drawing/2014/main" id="{63FD4B51-BDE5-D7A8-AE24-D0CFD86DDB5F}"/>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0" name="Freeform: Shape 109">
                    <a:extLst>
                      <a:ext uri="{FF2B5EF4-FFF2-40B4-BE49-F238E27FC236}">
                        <a16:creationId xmlns:a16="http://schemas.microsoft.com/office/drawing/2014/main" id="{A9457FF7-5862-65E0-8F62-1AC19BDEE565}"/>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1" name="Freeform: Shape 110">
                    <a:extLst>
                      <a:ext uri="{FF2B5EF4-FFF2-40B4-BE49-F238E27FC236}">
                        <a16:creationId xmlns:a16="http://schemas.microsoft.com/office/drawing/2014/main" id="{1A2A78CC-E26B-5B8B-C71E-9EC7C3D11957}"/>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2" name="Freeform: Shape 111">
                    <a:extLst>
                      <a:ext uri="{FF2B5EF4-FFF2-40B4-BE49-F238E27FC236}">
                        <a16:creationId xmlns:a16="http://schemas.microsoft.com/office/drawing/2014/main" id="{B1425CC8-A135-B985-C86D-41F91B59EE0A}"/>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3" name="Freeform: Shape 112">
                    <a:extLst>
                      <a:ext uri="{FF2B5EF4-FFF2-40B4-BE49-F238E27FC236}">
                        <a16:creationId xmlns:a16="http://schemas.microsoft.com/office/drawing/2014/main" id="{1C2FD532-EBE8-2AC9-0435-05BAABCA78B2}"/>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98" name="Freeform: Shape 97">
                  <a:extLst>
                    <a:ext uri="{FF2B5EF4-FFF2-40B4-BE49-F238E27FC236}">
                      <a16:creationId xmlns:a16="http://schemas.microsoft.com/office/drawing/2014/main" id="{6EAE68A0-2673-E8DB-8899-B4CC31310E58}"/>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3" name="Freeform: Shape 102">
                  <a:extLst>
                    <a:ext uri="{FF2B5EF4-FFF2-40B4-BE49-F238E27FC236}">
                      <a16:creationId xmlns:a16="http://schemas.microsoft.com/office/drawing/2014/main" id="{1C2C784C-F444-4A19-ADF0-9245BD003554}"/>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4" name="Freeform: Shape 103">
                  <a:extLst>
                    <a:ext uri="{FF2B5EF4-FFF2-40B4-BE49-F238E27FC236}">
                      <a16:creationId xmlns:a16="http://schemas.microsoft.com/office/drawing/2014/main" id="{3F3D3B9D-FC5C-4129-C897-4462060A1D11}"/>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317" name="TextBox 316">
              <a:extLst>
                <a:ext uri="{FF2B5EF4-FFF2-40B4-BE49-F238E27FC236}">
                  <a16:creationId xmlns:a16="http://schemas.microsoft.com/office/drawing/2014/main" id="{A332AEBF-82D8-00CA-B5B0-496312BF19D8}"/>
                </a:ext>
              </a:extLst>
            </p:cNvPr>
            <p:cNvSpPr txBox="1"/>
            <p:nvPr/>
          </p:nvSpPr>
          <p:spPr>
            <a:xfrm>
              <a:off x="1546314" y="3012207"/>
              <a:ext cx="4736235" cy="845342"/>
            </a:xfrm>
            <a:prstGeom prst="rect">
              <a:avLst/>
            </a:prstGeom>
            <a:noFill/>
          </p:spPr>
          <p:txBody>
            <a:bodyPr wrap="square" rtlCol="0">
              <a:spAutoFit/>
            </a:bodyPr>
            <a:lstStyle/>
            <a:p>
              <a:pPr marL="0" marR="0" algn="just">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rPr>
                <a:t>Các loài động vật trong khu bảo tồn có cuộc sống tốt.</a:t>
              </a:r>
              <a:r>
                <a:rPr lang="en-US" sz="2800" b="1" dirty="0">
                  <a:effectLst/>
                  <a:latin typeface="Cambria" panose="02040503050406030204" pitchFamily="18" charset="0"/>
                  <a:ea typeface="Cambria" panose="02040503050406030204" pitchFamily="18" charset="0"/>
                </a:rPr>
                <a:t> </a:t>
              </a:r>
              <a:r>
                <a:rPr lang="vi-VN" sz="2800" b="1" dirty="0">
                  <a:effectLst/>
                  <a:latin typeface="Cambria" panose="02040503050406030204" pitchFamily="18" charset="0"/>
                  <a:ea typeface="Cambria" panose="02040503050406030204" pitchFamily="18" charset="0"/>
                </a:rPr>
                <a:t>Chúng không lo bị con người săn bắn, không sợ bị mất môi trường sống.</a:t>
              </a:r>
            </a:p>
          </p:txBody>
        </p:sp>
      </p:grpSp>
      <p:pic>
        <p:nvPicPr>
          <p:cNvPr id="114" name="Đúng">
            <a:extLst>
              <a:ext uri="{FF2B5EF4-FFF2-40B4-BE49-F238E27FC236}">
                <a16:creationId xmlns:a16="http://schemas.microsoft.com/office/drawing/2014/main" id="{52623FDE-32BC-F78C-3B6B-E3D4F4500F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115" name="Kiss_MăngNon">
            <a:hlinkClick r:id="" action="ppaction://media"/>
            <a:extLst>
              <a:ext uri="{FF2B5EF4-FFF2-40B4-BE49-F238E27FC236}">
                <a16:creationId xmlns:a16="http://schemas.microsoft.com/office/drawing/2014/main" id="{08DCB563-D72C-1CA5-632B-FE34F1C514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116" name="Breakheart_MăngNon">
            <a:hlinkClick r:id="" action="ppaction://media"/>
            <a:extLst>
              <a:ext uri="{FF2B5EF4-FFF2-40B4-BE49-F238E27FC236}">
                <a16:creationId xmlns:a16="http://schemas.microsoft.com/office/drawing/2014/main" id="{7404286F-C3AA-9C27-9ECB-A5C95260FC37}"/>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117" name="Breakheart_MăngNon">
            <a:hlinkClick r:id="" action="ppaction://media"/>
            <a:extLst>
              <a:ext uri="{FF2B5EF4-FFF2-40B4-BE49-F238E27FC236}">
                <a16:creationId xmlns:a16="http://schemas.microsoft.com/office/drawing/2014/main" id="{69D830CF-DA37-3938-2D75-78D6AB5A2942}"/>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118" name="1/2 heart">
            <a:extLst>
              <a:ext uri="{FF2B5EF4-FFF2-40B4-BE49-F238E27FC236}">
                <a16:creationId xmlns:a16="http://schemas.microsoft.com/office/drawing/2014/main" id="{A0040B88-E13C-D3CA-8E69-DDF6B093235D}"/>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119" name="1/2 heart">
            <a:extLst>
              <a:ext uri="{FF2B5EF4-FFF2-40B4-BE49-F238E27FC236}">
                <a16:creationId xmlns:a16="http://schemas.microsoft.com/office/drawing/2014/main" id="{2156833E-9065-C830-4259-2ECBE47017A2}"/>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120" name="Picture 119">
            <a:hlinkClick r:id="rId9" action="ppaction://hlinksldjump"/>
            <a:extLst>
              <a:ext uri="{FF2B5EF4-FFF2-40B4-BE49-F238E27FC236}">
                <a16:creationId xmlns:a16="http://schemas.microsoft.com/office/drawing/2014/main" id="{A902404E-7A59-5D09-B3D3-82DE4DE84CBB}"/>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121" name="TextBox 120">
            <a:extLst>
              <a:ext uri="{FF2B5EF4-FFF2-40B4-BE49-F238E27FC236}">
                <a16:creationId xmlns:a16="http://schemas.microsoft.com/office/drawing/2014/main" id="{7227B6E8-2FCD-8012-0E64-7E61DC2586AD}"/>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Các</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em</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giỏi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quá</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26138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1000"/>
                                        <p:tgtEl>
                                          <p:spTgt spid="307"/>
                                        </p:tgtEl>
                                      </p:cBhvr>
                                    </p:animEffect>
                                    <p:anim calcmode="lin" valueType="num">
                                      <p:cBhvr>
                                        <p:cTn id="13" dur="1000" fill="hold"/>
                                        <p:tgtEl>
                                          <p:spTgt spid="307"/>
                                        </p:tgtEl>
                                        <p:attrNameLst>
                                          <p:attrName>ppt_x</p:attrName>
                                        </p:attrNameLst>
                                      </p:cBhvr>
                                      <p:tavLst>
                                        <p:tav tm="0">
                                          <p:val>
                                            <p:strVal val="#ppt_x"/>
                                          </p:val>
                                        </p:tav>
                                        <p:tav tm="100000">
                                          <p:val>
                                            <p:strVal val="#ppt_x"/>
                                          </p:val>
                                        </p:tav>
                                      </p:tavLst>
                                    </p:anim>
                                    <p:anim calcmode="lin" valueType="num">
                                      <p:cBhvr>
                                        <p:cTn id="14" dur="900" decel="100000" fill="hold"/>
                                        <p:tgtEl>
                                          <p:spTgt spid="30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1000" fill="hold"/>
                                        <p:tgtEl>
                                          <p:spTgt spid="114"/>
                                        </p:tgtEl>
                                        <p:attrNameLst>
                                          <p:attrName>ppt_w</p:attrName>
                                        </p:attrNameLst>
                                      </p:cBhvr>
                                      <p:tavLst>
                                        <p:tav tm="0">
                                          <p:val>
                                            <p:strVal val="#ppt_w+.3"/>
                                          </p:val>
                                        </p:tav>
                                        <p:tav tm="100000">
                                          <p:val>
                                            <p:strVal val="#ppt_w"/>
                                          </p:val>
                                        </p:tav>
                                      </p:tavLst>
                                    </p:anim>
                                    <p:anim calcmode="lin" valueType="num">
                                      <p:cBhvr>
                                        <p:cTn id="20" dur="1000" fill="hold"/>
                                        <p:tgtEl>
                                          <p:spTgt spid="114"/>
                                        </p:tgtEl>
                                        <p:attrNameLst>
                                          <p:attrName>ppt_h</p:attrName>
                                        </p:attrNameLst>
                                      </p:cBhvr>
                                      <p:tavLst>
                                        <p:tav tm="0">
                                          <p:val>
                                            <p:strVal val="#ppt_h"/>
                                          </p:val>
                                        </p:tav>
                                        <p:tav tm="100000">
                                          <p:val>
                                            <p:strVal val="#ppt_h"/>
                                          </p:val>
                                        </p:tav>
                                      </p:tavLst>
                                    </p:anim>
                                    <p:animEffect transition="in" filter="fade">
                                      <p:cBhvr>
                                        <p:cTn id="21" dur="1000"/>
                                        <p:tgtEl>
                                          <p:spTgt spid="114"/>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1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119"/>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118"/>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119"/>
                                        </p:tgtEl>
                                      </p:cBhvr>
                                    </p:animEffect>
                                    <p:set>
                                      <p:cBhvr>
                                        <p:cTn id="34" dur="1" fill="hold">
                                          <p:stCondLst>
                                            <p:cond delay="499"/>
                                          </p:stCondLst>
                                        </p:cTn>
                                        <p:tgtEl>
                                          <p:spTgt spid="119"/>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118"/>
                                        </p:tgtEl>
                                      </p:cBhvr>
                                    </p:animEffect>
                                    <p:set>
                                      <p:cBhvr>
                                        <p:cTn id="38" dur="1" fill="hold">
                                          <p:stCondLst>
                                            <p:cond delay="499"/>
                                          </p:stCondLst>
                                        </p:cTn>
                                        <p:tgtEl>
                                          <p:spTgt spid="118"/>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15"/>
                </p:tgtEl>
              </p:cMediaNode>
            </p:audio>
            <p:audio>
              <p:cMediaNode vol="80000">
                <p:cTn id="43" fill="hold" display="0">
                  <p:stCondLst>
                    <p:cond delay="indefinite"/>
                  </p:stCondLst>
                  <p:endCondLst>
                    <p:cond evt="onStopAudio" delay="0">
                      <p:tgtEl>
                        <p:sldTgt/>
                      </p:tgtEl>
                    </p:cond>
                  </p:endCondLst>
                </p:cTn>
                <p:tgtEl>
                  <p:spTgt spid="116"/>
                </p:tgtEl>
              </p:cMediaNode>
            </p:audio>
            <p:audio>
              <p:cMediaNode vol="80000">
                <p:cTn id="44" fill="hold" display="0">
                  <p:stCondLst>
                    <p:cond delay="indefinite"/>
                  </p:stCondLst>
                  <p:endCondLst>
                    <p:cond evt="onStopAudio" delay="0">
                      <p:tgtEl>
                        <p:sldTgt/>
                      </p:tgtEl>
                    </p:cond>
                  </p:endCondLst>
                </p:cTn>
                <p:tgtEl>
                  <p:spTgt spid="117"/>
                </p:tgtEl>
              </p:cMediaNode>
            </p:audio>
          </p:childTnLst>
        </p:cTn>
      </p:par>
    </p:tnLst>
    <p:bldLst>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837">
            <a:extLst>
              <a:ext uri="{FF2B5EF4-FFF2-40B4-BE49-F238E27FC236}">
                <a16:creationId xmlns:a16="http://schemas.microsoft.com/office/drawing/2014/main" id="{A7F4CFAB-522C-7485-8DDC-2715C90C45A0}"/>
              </a:ext>
            </a:extLst>
          </p:cNvPr>
          <p:cNvGrpSpPr/>
          <p:nvPr/>
        </p:nvGrpSpPr>
        <p:grpSpPr>
          <a:xfrm rot="8458706">
            <a:off x="-1014823" y="-413168"/>
            <a:ext cx="3489064" cy="2037289"/>
            <a:chOff x="10278396" y="5723167"/>
            <a:chExt cx="1974056" cy="1129093"/>
          </a:xfrm>
          <a:solidFill>
            <a:srgbClr val="BDD7EE"/>
          </a:solidFill>
        </p:grpSpPr>
        <p:sp>
          <p:nvSpPr>
            <p:cNvPr id="22" name="Freeform: Shape 21">
              <a:extLst>
                <a:ext uri="{FF2B5EF4-FFF2-40B4-BE49-F238E27FC236}">
                  <a16:creationId xmlns:a16="http://schemas.microsoft.com/office/drawing/2014/main" id="{D6B467D3-18D2-49A5-3DBB-6740AA062B45}"/>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54069E05-8E34-21FE-88AA-8342B996237B}"/>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4" name="Graphic 559">
            <a:extLst>
              <a:ext uri="{FF2B5EF4-FFF2-40B4-BE49-F238E27FC236}">
                <a16:creationId xmlns:a16="http://schemas.microsoft.com/office/drawing/2014/main" id="{B604DFDD-6458-01DB-A8D4-FD400FCE1642}"/>
              </a:ext>
            </a:extLst>
          </p:cNvPr>
          <p:cNvGrpSpPr/>
          <p:nvPr/>
        </p:nvGrpSpPr>
        <p:grpSpPr>
          <a:xfrm rot="18659573">
            <a:off x="9205326" y="5101614"/>
            <a:ext cx="5125382" cy="2022332"/>
            <a:chOff x="5295567" y="3083292"/>
            <a:chExt cx="4196052" cy="2048959"/>
          </a:xfrm>
          <a:solidFill>
            <a:srgbClr val="EE99AD"/>
          </a:solidFill>
        </p:grpSpPr>
        <p:sp>
          <p:nvSpPr>
            <p:cNvPr id="26" name="Freeform: Shape 25">
              <a:extLst>
                <a:ext uri="{FF2B5EF4-FFF2-40B4-BE49-F238E27FC236}">
                  <a16:creationId xmlns:a16="http://schemas.microsoft.com/office/drawing/2014/main" id="{DE347C60-3433-136F-2511-7952670F2AD5}"/>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E5A8EF8A-9446-98A0-5338-FE506A1D38A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8" name="Câu hỏi">
            <a:extLst>
              <a:ext uri="{FF2B5EF4-FFF2-40B4-BE49-F238E27FC236}">
                <a16:creationId xmlns:a16="http://schemas.microsoft.com/office/drawing/2014/main" id="{E7DAEB0F-CAAE-79CF-F9E7-DA8EE939C4F3}"/>
              </a:ext>
            </a:extLst>
          </p:cNvPr>
          <p:cNvGrpSpPr/>
          <p:nvPr/>
        </p:nvGrpSpPr>
        <p:grpSpPr>
          <a:xfrm>
            <a:off x="242224" y="-404174"/>
            <a:ext cx="12047539" cy="2899425"/>
            <a:chOff x="334690" y="-486368"/>
            <a:chExt cx="12047539" cy="2899425"/>
          </a:xfrm>
        </p:grpSpPr>
        <p:sp>
          <p:nvSpPr>
            <p:cNvPr id="29" name="Rectangle: Rounded Corners 28">
              <a:extLst>
                <a:ext uri="{FF2B5EF4-FFF2-40B4-BE49-F238E27FC236}">
                  <a16:creationId xmlns:a16="http://schemas.microsoft.com/office/drawing/2014/main" id="{0F895922-B90B-940B-A923-CD0276797CA6}"/>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30" name="Rectangle: Rounded Corners 29">
              <a:extLst>
                <a:ext uri="{FF2B5EF4-FFF2-40B4-BE49-F238E27FC236}">
                  <a16:creationId xmlns:a16="http://schemas.microsoft.com/office/drawing/2014/main" id="{F3F320E7-E7DB-F930-4683-38734059776A}"/>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31" name="Group 30">
              <a:extLst>
                <a:ext uri="{FF2B5EF4-FFF2-40B4-BE49-F238E27FC236}">
                  <a16:creationId xmlns:a16="http://schemas.microsoft.com/office/drawing/2014/main" id="{578E7218-AA1E-CC6C-991B-7199781029EE}"/>
                </a:ext>
              </a:extLst>
            </p:cNvPr>
            <p:cNvGrpSpPr/>
            <p:nvPr/>
          </p:nvGrpSpPr>
          <p:grpSpPr>
            <a:xfrm>
              <a:off x="9084601" y="-486368"/>
              <a:ext cx="3297628" cy="2359216"/>
              <a:chOff x="9084601" y="-486368"/>
              <a:chExt cx="3297628" cy="2359216"/>
            </a:xfrm>
          </p:grpSpPr>
          <p:grpSp>
            <p:nvGrpSpPr>
              <p:cNvPr id="225" name="Graphic 15">
                <a:extLst>
                  <a:ext uri="{FF2B5EF4-FFF2-40B4-BE49-F238E27FC236}">
                    <a16:creationId xmlns:a16="http://schemas.microsoft.com/office/drawing/2014/main" id="{DDC74BDF-1E3E-4C67-7B73-3D5C2052E874}"/>
                  </a:ext>
                </a:extLst>
              </p:cNvPr>
              <p:cNvGrpSpPr/>
              <p:nvPr/>
            </p:nvGrpSpPr>
            <p:grpSpPr>
              <a:xfrm rot="19945696" flipH="1">
                <a:off x="9113991" y="-486368"/>
                <a:ext cx="3268238" cy="2359216"/>
                <a:chOff x="2452687" y="71189"/>
                <a:chExt cx="8866043" cy="6083484"/>
              </a:xfrm>
            </p:grpSpPr>
            <p:grpSp>
              <p:nvGrpSpPr>
                <p:cNvPr id="227" name="Graphic 15">
                  <a:extLst>
                    <a:ext uri="{FF2B5EF4-FFF2-40B4-BE49-F238E27FC236}">
                      <a16:creationId xmlns:a16="http://schemas.microsoft.com/office/drawing/2014/main" id="{AC289C0A-D155-5623-BC52-067471AAC352}"/>
                    </a:ext>
                  </a:extLst>
                </p:cNvPr>
                <p:cNvGrpSpPr/>
                <p:nvPr/>
              </p:nvGrpSpPr>
              <p:grpSpPr>
                <a:xfrm>
                  <a:off x="3071025" y="71189"/>
                  <a:ext cx="8247705" cy="5041353"/>
                  <a:chOff x="3071025" y="71189"/>
                  <a:chExt cx="8247705" cy="5041353"/>
                </a:xfrm>
              </p:grpSpPr>
              <p:sp>
                <p:nvSpPr>
                  <p:cNvPr id="231" name="Freeform: Shape 230">
                    <a:extLst>
                      <a:ext uri="{FF2B5EF4-FFF2-40B4-BE49-F238E27FC236}">
                        <a16:creationId xmlns:a16="http://schemas.microsoft.com/office/drawing/2014/main" id="{B7B50104-9843-1848-62B7-4016DA6E5841}"/>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2" name="Freeform: Shape 231">
                    <a:extLst>
                      <a:ext uri="{FF2B5EF4-FFF2-40B4-BE49-F238E27FC236}">
                        <a16:creationId xmlns:a16="http://schemas.microsoft.com/office/drawing/2014/main" id="{E0B6DD0E-75FF-5D0D-1201-71DA019A2FF4}"/>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3" name="Freeform: Shape 232">
                    <a:extLst>
                      <a:ext uri="{FF2B5EF4-FFF2-40B4-BE49-F238E27FC236}">
                        <a16:creationId xmlns:a16="http://schemas.microsoft.com/office/drawing/2014/main" id="{152B3987-AD93-F684-872D-1AC69F2F2E91}"/>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4" name="Freeform: Shape 233">
                    <a:extLst>
                      <a:ext uri="{FF2B5EF4-FFF2-40B4-BE49-F238E27FC236}">
                        <a16:creationId xmlns:a16="http://schemas.microsoft.com/office/drawing/2014/main" id="{348627DF-0976-F1F1-173B-538F421DB295}"/>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5" name="Freeform: Shape 234">
                    <a:extLst>
                      <a:ext uri="{FF2B5EF4-FFF2-40B4-BE49-F238E27FC236}">
                        <a16:creationId xmlns:a16="http://schemas.microsoft.com/office/drawing/2014/main" id="{5EF03261-A89A-854A-2222-178581FBCADD}"/>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6" name="Freeform: Shape 235">
                    <a:extLst>
                      <a:ext uri="{FF2B5EF4-FFF2-40B4-BE49-F238E27FC236}">
                        <a16:creationId xmlns:a16="http://schemas.microsoft.com/office/drawing/2014/main" id="{BF7369D0-C7FE-ABE8-18E0-1B970C1A0349}"/>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7" name="Freeform: Shape 236">
                    <a:extLst>
                      <a:ext uri="{FF2B5EF4-FFF2-40B4-BE49-F238E27FC236}">
                        <a16:creationId xmlns:a16="http://schemas.microsoft.com/office/drawing/2014/main" id="{68734E0E-6A6B-9EAC-7A41-0F2A037883B6}"/>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8" name="Freeform: Shape 237">
                    <a:extLst>
                      <a:ext uri="{FF2B5EF4-FFF2-40B4-BE49-F238E27FC236}">
                        <a16:creationId xmlns:a16="http://schemas.microsoft.com/office/drawing/2014/main" id="{C5AA2605-E3B6-C569-FCC6-2451420B39FE}"/>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9" name="Freeform: Shape 238">
                    <a:extLst>
                      <a:ext uri="{FF2B5EF4-FFF2-40B4-BE49-F238E27FC236}">
                        <a16:creationId xmlns:a16="http://schemas.microsoft.com/office/drawing/2014/main" id="{D4BB3F8E-F903-AB6A-2D09-90D7F34C6050}"/>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0" name="Freeform: Shape 239">
                    <a:extLst>
                      <a:ext uri="{FF2B5EF4-FFF2-40B4-BE49-F238E27FC236}">
                        <a16:creationId xmlns:a16="http://schemas.microsoft.com/office/drawing/2014/main" id="{EDFA4D36-94AD-CC24-5C76-78D7A20D0FCB}"/>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1" name="Freeform: Shape 240">
                    <a:extLst>
                      <a:ext uri="{FF2B5EF4-FFF2-40B4-BE49-F238E27FC236}">
                        <a16:creationId xmlns:a16="http://schemas.microsoft.com/office/drawing/2014/main" id="{A1F7657B-62F4-D95C-9E6C-F277798C995E}"/>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0C2EBAC9-8A4B-3300-325B-71F3147A243B}"/>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29" name="Freeform: Shape 228">
                  <a:extLst>
                    <a:ext uri="{FF2B5EF4-FFF2-40B4-BE49-F238E27FC236}">
                      <a16:creationId xmlns:a16="http://schemas.microsoft.com/office/drawing/2014/main" id="{0FD1EC27-2A74-7F40-4FAF-257FB0F7862C}"/>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0" name="Freeform: Shape 229">
                  <a:extLst>
                    <a:ext uri="{FF2B5EF4-FFF2-40B4-BE49-F238E27FC236}">
                      <a16:creationId xmlns:a16="http://schemas.microsoft.com/office/drawing/2014/main" id="{4ACA8FF6-F334-A36C-82E6-D093E6E0F493}"/>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6" name="TextBox 225">
                <a:extLst>
                  <a:ext uri="{FF2B5EF4-FFF2-40B4-BE49-F238E27FC236}">
                    <a16:creationId xmlns:a16="http://schemas.microsoft.com/office/drawing/2014/main" id="{907E3EA4-85A4-3CD2-9CD8-D5D94A14B3BA}"/>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224" name="TextBox 223">
              <a:extLst>
                <a:ext uri="{FF2B5EF4-FFF2-40B4-BE49-F238E27FC236}">
                  <a16:creationId xmlns:a16="http://schemas.microsoft.com/office/drawing/2014/main" id="{E72E2798-FC05-A830-610A-0A85C490F8E3}"/>
                </a:ext>
              </a:extLst>
            </p:cNvPr>
            <p:cNvSpPr txBox="1"/>
            <p:nvPr/>
          </p:nvSpPr>
          <p:spPr>
            <a:xfrm>
              <a:off x="856777" y="558123"/>
              <a:ext cx="842885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3: </a:t>
              </a:r>
              <a:r>
                <a:rPr lang="en-US" sz="3600" dirty="0" err="1">
                  <a:solidFill>
                    <a:srgbClr val="002060"/>
                  </a:solidFill>
                  <a:effectLst/>
                  <a:latin typeface="Cambria" panose="02040503050406030204" pitchFamily="18" charset="0"/>
                  <a:ea typeface="Cambria" panose="02040503050406030204" pitchFamily="18" charset="0"/>
                </a:rPr>
                <a:t>Em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nghĩ</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gì</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về</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nhỏ </a:t>
              </a:r>
              <a:r>
                <a:rPr lang="en-US" sz="3600" dirty="0" err="1">
                  <a:solidFill>
                    <a:srgbClr val="002060"/>
                  </a:solidFill>
                  <a:effectLst/>
                  <a:latin typeface="Cambria" panose="02040503050406030204" pitchFamily="18" charset="0"/>
                  <a:ea typeface="Cambria" panose="02040503050406030204" pitchFamily="18" charset="0"/>
                </a:rPr>
                <a:t>không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ở?</a:t>
              </a:r>
            </a:p>
          </p:txBody>
        </p:sp>
      </p:grpSp>
      <p:grpSp>
        <p:nvGrpSpPr>
          <p:cNvPr id="242" name="CÂU C">
            <a:extLst>
              <a:ext uri="{FF2B5EF4-FFF2-40B4-BE49-F238E27FC236}">
                <a16:creationId xmlns:a16="http://schemas.microsoft.com/office/drawing/2014/main" id="{B873D700-7211-966C-A467-79343D5D8B35}"/>
              </a:ext>
            </a:extLst>
          </p:cNvPr>
          <p:cNvGrpSpPr/>
          <p:nvPr/>
        </p:nvGrpSpPr>
        <p:grpSpPr>
          <a:xfrm>
            <a:off x="619432" y="2448233"/>
            <a:ext cx="10485830" cy="3578942"/>
            <a:chOff x="-5320" y="2211857"/>
            <a:chExt cx="6672474" cy="1895769"/>
          </a:xfrm>
        </p:grpSpPr>
        <p:grpSp>
          <p:nvGrpSpPr>
            <p:cNvPr id="243" name="Group 242">
              <a:extLst>
                <a:ext uri="{FF2B5EF4-FFF2-40B4-BE49-F238E27FC236}">
                  <a16:creationId xmlns:a16="http://schemas.microsoft.com/office/drawing/2014/main" id="{2A2A1F9D-DF88-99C1-42D3-4CFEFB3752B1}"/>
                </a:ext>
              </a:extLst>
            </p:cNvPr>
            <p:cNvGrpSpPr/>
            <p:nvPr/>
          </p:nvGrpSpPr>
          <p:grpSpPr>
            <a:xfrm>
              <a:off x="-5320" y="2211857"/>
              <a:ext cx="6672474" cy="1895769"/>
              <a:chOff x="-5320" y="2211857"/>
              <a:chExt cx="6672474" cy="1895769"/>
            </a:xfrm>
          </p:grpSpPr>
          <p:sp>
            <p:nvSpPr>
              <p:cNvPr id="245" name="Rectangle: Rounded Corners 269">
                <a:extLst>
                  <a:ext uri="{FF2B5EF4-FFF2-40B4-BE49-F238E27FC236}">
                    <a16:creationId xmlns:a16="http://schemas.microsoft.com/office/drawing/2014/main" id="{40AACFB5-47DE-9B5F-89BD-064785F5F160}"/>
                  </a:ext>
                </a:extLst>
              </p:cNvPr>
              <p:cNvSpPr/>
              <p:nvPr/>
            </p:nvSpPr>
            <p:spPr>
              <a:xfrm rot="5400000">
                <a:off x="2814354" y="134503"/>
                <a:ext cx="1121126" cy="6584474"/>
              </a:xfrm>
              <a:custGeom>
                <a:avLst/>
                <a:gdLst>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 name="connsiteX0" fmla="*/ 0 w 1121126"/>
                  <a:gd name="connsiteY0" fmla="*/ 560562 h 6584474"/>
                  <a:gd name="connsiteX1" fmla="*/ 560563 w 1121126"/>
                  <a:gd name="connsiteY1" fmla="*/ 0 h 6584474"/>
                  <a:gd name="connsiteX2" fmla="*/ 560563 w 1121126"/>
                  <a:gd name="connsiteY2" fmla="*/ 0 h 6584474"/>
                  <a:gd name="connsiteX3" fmla="*/ 1121126 w 1121126"/>
                  <a:gd name="connsiteY3" fmla="*/ 560562 h 6584474"/>
                  <a:gd name="connsiteX4" fmla="*/ 1121126 w 1121126"/>
                  <a:gd name="connsiteY4" fmla="*/ 6023910 h 6584474"/>
                  <a:gd name="connsiteX5" fmla="*/ 560563 w 1121126"/>
                  <a:gd name="connsiteY5" fmla="*/ 6584474 h 6584474"/>
                  <a:gd name="connsiteX6" fmla="*/ 560563 w 1121126"/>
                  <a:gd name="connsiteY6" fmla="*/ 6584474 h 6584474"/>
                  <a:gd name="connsiteX7" fmla="*/ 0 w 1121126"/>
                  <a:gd name="connsiteY7" fmla="*/ 6023910 h 6584474"/>
                  <a:gd name="connsiteX8" fmla="*/ 0 w 1121126"/>
                  <a:gd name="connsiteY8" fmla="*/ 560562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2"/>
                    </a:moveTo>
                    <a:cubicBezTo>
                      <a:pt x="-67239" y="142865"/>
                      <a:pt x="190773" y="37601"/>
                      <a:pt x="560563" y="0"/>
                    </a:cubicBezTo>
                    <a:lnTo>
                      <a:pt x="560563" y="0"/>
                    </a:lnTo>
                    <a:cubicBezTo>
                      <a:pt x="838744" y="-113354"/>
                      <a:pt x="1140000" y="127429"/>
                      <a:pt x="1121126" y="560562"/>
                    </a:cubicBezTo>
                    <a:cubicBezTo>
                      <a:pt x="886917" y="2503351"/>
                      <a:pt x="1182567" y="4285219"/>
                      <a:pt x="1121126" y="6023910"/>
                    </a:cubicBezTo>
                    <a:cubicBezTo>
                      <a:pt x="1073086" y="6222316"/>
                      <a:pt x="873910" y="6734965"/>
                      <a:pt x="560563" y="6584474"/>
                    </a:cubicBezTo>
                    <a:lnTo>
                      <a:pt x="560563" y="6584474"/>
                    </a:lnTo>
                    <a:cubicBezTo>
                      <a:pt x="212753" y="6538420"/>
                      <a:pt x="38681" y="6262016"/>
                      <a:pt x="0" y="6023910"/>
                    </a:cubicBezTo>
                    <a:cubicBezTo>
                      <a:pt x="-11020" y="4734542"/>
                      <a:pt x="268758" y="3590702"/>
                      <a:pt x="0" y="560562"/>
                    </a:cubicBezTo>
                    <a:close/>
                  </a:path>
                  <a:path w="1121126" h="6584474" stroke="0" extrusionOk="0">
                    <a:moveTo>
                      <a:pt x="0" y="560562"/>
                    </a:moveTo>
                    <a:cubicBezTo>
                      <a:pt x="-19879" y="266760"/>
                      <a:pt x="358011" y="8073"/>
                      <a:pt x="560563" y="0"/>
                    </a:cubicBezTo>
                    <a:lnTo>
                      <a:pt x="560563" y="0"/>
                    </a:lnTo>
                    <a:cubicBezTo>
                      <a:pt x="797524" y="-100359"/>
                      <a:pt x="1116518" y="234086"/>
                      <a:pt x="1121126" y="560562"/>
                    </a:cubicBezTo>
                    <a:cubicBezTo>
                      <a:pt x="889119" y="2970339"/>
                      <a:pt x="1252993" y="5175499"/>
                      <a:pt x="1121126" y="6023910"/>
                    </a:cubicBezTo>
                    <a:cubicBezTo>
                      <a:pt x="1082976" y="6343140"/>
                      <a:pt x="945798" y="6529072"/>
                      <a:pt x="560563" y="6584474"/>
                    </a:cubicBezTo>
                    <a:lnTo>
                      <a:pt x="560563" y="6584474"/>
                    </a:lnTo>
                    <a:cubicBezTo>
                      <a:pt x="151112" y="6629923"/>
                      <a:pt x="-34588" y="6251193"/>
                      <a:pt x="0" y="6023910"/>
                    </a:cubicBezTo>
                    <a:cubicBezTo>
                      <a:pt x="380382" y="5344119"/>
                      <a:pt x="-87639" y="3042266"/>
                      <a:pt x="0" y="560562"/>
                    </a:cubicBezTo>
                    <a:close/>
                  </a:path>
                  <a:path w="1121126" h="6584474" fill="none" stroke="0" extrusionOk="0">
                    <a:moveTo>
                      <a:pt x="0" y="560562"/>
                    </a:moveTo>
                    <a:cubicBezTo>
                      <a:pt x="12978" y="256056"/>
                      <a:pt x="219177" y="12033"/>
                      <a:pt x="560563" y="0"/>
                    </a:cubicBezTo>
                    <a:lnTo>
                      <a:pt x="560563" y="0"/>
                    </a:lnTo>
                    <a:cubicBezTo>
                      <a:pt x="866174" y="-108285"/>
                      <a:pt x="1124708" y="258372"/>
                      <a:pt x="1121126" y="560562"/>
                    </a:cubicBezTo>
                    <a:cubicBezTo>
                      <a:pt x="600408" y="2322501"/>
                      <a:pt x="1001608" y="3996583"/>
                      <a:pt x="1121126" y="6023910"/>
                    </a:cubicBezTo>
                    <a:cubicBezTo>
                      <a:pt x="1174118" y="6308868"/>
                      <a:pt x="932196" y="6678272"/>
                      <a:pt x="560563" y="6584474"/>
                    </a:cubicBezTo>
                    <a:lnTo>
                      <a:pt x="560563" y="6584474"/>
                    </a:lnTo>
                    <a:cubicBezTo>
                      <a:pt x="191042" y="6521513"/>
                      <a:pt x="11101" y="6286512"/>
                      <a:pt x="0" y="6023910"/>
                    </a:cubicBezTo>
                    <a:cubicBezTo>
                      <a:pt x="115520" y="5072453"/>
                      <a:pt x="-45952" y="3183223"/>
                      <a:pt x="0" y="560562"/>
                    </a:cubicBezTo>
                    <a:close/>
                  </a:path>
                  <a:path w="1121126" h="6584474" fill="none" stroke="0" extrusionOk="0">
                    <a:moveTo>
                      <a:pt x="0" y="560562"/>
                    </a:moveTo>
                    <a:cubicBezTo>
                      <a:pt x="-17228" y="206782"/>
                      <a:pt x="198182" y="35783"/>
                      <a:pt x="560563" y="0"/>
                    </a:cubicBezTo>
                    <a:lnTo>
                      <a:pt x="560563" y="0"/>
                    </a:lnTo>
                    <a:cubicBezTo>
                      <a:pt x="831616" y="-123172"/>
                      <a:pt x="1074470" y="142783"/>
                      <a:pt x="1121126" y="560562"/>
                    </a:cubicBezTo>
                    <a:cubicBezTo>
                      <a:pt x="883136" y="2497590"/>
                      <a:pt x="1102827" y="4291025"/>
                      <a:pt x="1121126" y="6023910"/>
                    </a:cubicBezTo>
                    <a:cubicBezTo>
                      <a:pt x="1099059" y="6227788"/>
                      <a:pt x="880112" y="6695037"/>
                      <a:pt x="560563" y="6584474"/>
                    </a:cubicBezTo>
                    <a:lnTo>
                      <a:pt x="560563" y="6584474"/>
                    </a:lnTo>
                    <a:cubicBezTo>
                      <a:pt x="199971" y="6548097"/>
                      <a:pt x="16630" y="6270679"/>
                      <a:pt x="0" y="6023910"/>
                    </a:cubicBezTo>
                    <a:cubicBezTo>
                      <a:pt x="-7790" y="4926235"/>
                      <a:pt x="109465" y="3394080"/>
                      <a:pt x="0" y="560562"/>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48" name="Graphic 1">
                <a:extLst>
                  <a:ext uri="{FF2B5EF4-FFF2-40B4-BE49-F238E27FC236}">
                    <a16:creationId xmlns:a16="http://schemas.microsoft.com/office/drawing/2014/main" id="{48F69025-9368-DC68-1358-3C79FC36CEA4}"/>
                  </a:ext>
                </a:extLst>
              </p:cNvPr>
              <p:cNvGrpSpPr/>
              <p:nvPr/>
            </p:nvGrpSpPr>
            <p:grpSpPr>
              <a:xfrm rot="1448159">
                <a:off x="-5320" y="2211857"/>
                <a:ext cx="1653157" cy="1895769"/>
                <a:chOff x="5676900" y="2895491"/>
                <a:chExt cx="839158" cy="1068361"/>
              </a:xfrm>
            </p:grpSpPr>
            <p:grpSp>
              <p:nvGrpSpPr>
                <p:cNvPr id="249" name="Graphic 1">
                  <a:extLst>
                    <a:ext uri="{FF2B5EF4-FFF2-40B4-BE49-F238E27FC236}">
                      <a16:creationId xmlns:a16="http://schemas.microsoft.com/office/drawing/2014/main" id="{2871EBBC-EE39-D74F-A168-5FC0243A9AFE}"/>
                    </a:ext>
                  </a:extLst>
                </p:cNvPr>
                <p:cNvGrpSpPr/>
                <p:nvPr/>
              </p:nvGrpSpPr>
              <p:grpSpPr>
                <a:xfrm>
                  <a:off x="5676900" y="3234861"/>
                  <a:ext cx="839158" cy="728991"/>
                  <a:chOff x="5676900" y="3234861"/>
                  <a:chExt cx="839158" cy="728991"/>
                </a:xfrm>
              </p:grpSpPr>
              <p:sp>
                <p:nvSpPr>
                  <p:cNvPr id="253" name="Freeform: Shape 252">
                    <a:extLst>
                      <a:ext uri="{FF2B5EF4-FFF2-40B4-BE49-F238E27FC236}">
                        <a16:creationId xmlns:a16="http://schemas.microsoft.com/office/drawing/2014/main" id="{051C3F14-2B95-8259-F4FD-68FB9ACD852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4" name="Freeform: Shape 253">
                    <a:extLst>
                      <a:ext uri="{FF2B5EF4-FFF2-40B4-BE49-F238E27FC236}">
                        <a16:creationId xmlns:a16="http://schemas.microsoft.com/office/drawing/2014/main" id="{EDE2CB86-B939-2CCD-B2B7-351FA0860B40}"/>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5" name="Freeform: Shape 254">
                    <a:extLst>
                      <a:ext uri="{FF2B5EF4-FFF2-40B4-BE49-F238E27FC236}">
                        <a16:creationId xmlns:a16="http://schemas.microsoft.com/office/drawing/2014/main" id="{90324812-A364-FF5A-5D49-3AB1DF4E5451}"/>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6A0D1D9B-8EBD-F122-EA18-41219A2E283D}"/>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AFA8EDF0-4EF5-F507-3D5D-669B8B0AD961}"/>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7" name="Freeform: Shape 36">
                    <a:extLst>
                      <a:ext uri="{FF2B5EF4-FFF2-40B4-BE49-F238E27FC236}">
                        <a16:creationId xmlns:a16="http://schemas.microsoft.com/office/drawing/2014/main" id="{0ADAFEB0-9F34-7683-3EC7-383E84AD9A73}"/>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8" name="Freeform: Shape 37">
                    <a:extLst>
                      <a:ext uri="{FF2B5EF4-FFF2-40B4-BE49-F238E27FC236}">
                        <a16:creationId xmlns:a16="http://schemas.microsoft.com/office/drawing/2014/main" id="{CD57ABD9-441A-8A28-4631-6DA6D75D1741}"/>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9" name="Freeform: Shape 38">
                    <a:extLst>
                      <a:ext uri="{FF2B5EF4-FFF2-40B4-BE49-F238E27FC236}">
                        <a16:creationId xmlns:a16="http://schemas.microsoft.com/office/drawing/2014/main" id="{F2C50AE9-E9F9-54AB-D007-F7E53A42B54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40" name="Freeform: Shape 39">
                    <a:extLst>
                      <a:ext uri="{FF2B5EF4-FFF2-40B4-BE49-F238E27FC236}">
                        <a16:creationId xmlns:a16="http://schemas.microsoft.com/office/drawing/2014/main" id="{0DFD0402-C9D6-7D11-1C11-E41EF3A2901F}"/>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50" name="Freeform: Shape 249">
                  <a:extLst>
                    <a:ext uri="{FF2B5EF4-FFF2-40B4-BE49-F238E27FC236}">
                      <a16:creationId xmlns:a16="http://schemas.microsoft.com/office/drawing/2014/main" id="{39470A91-CE20-86BC-31BC-A1BB0674F9DF}"/>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1" name="Freeform: Shape 250">
                  <a:extLst>
                    <a:ext uri="{FF2B5EF4-FFF2-40B4-BE49-F238E27FC236}">
                      <a16:creationId xmlns:a16="http://schemas.microsoft.com/office/drawing/2014/main" id="{67BB9CB2-8310-2654-62BB-A11E71AA53C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2" name="Freeform: Shape 251">
                  <a:extLst>
                    <a:ext uri="{FF2B5EF4-FFF2-40B4-BE49-F238E27FC236}">
                      <a16:creationId xmlns:a16="http://schemas.microsoft.com/office/drawing/2014/main" id="{29157681-0154-D9B1-D520-1DE7C15F2865}"/>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44" name="TextBox 243">
              <a:extLst>
                <a:ext uri="{FF2B5EF4-FFF2-40B4-BE49-F238E27FC236}">
                  <a16:creationId xmlns:a16="http://schemas.microsoft.com/office/drawing/2014/main" id="{E6FA3B8F-B561-3D4F-15C5-766861B401F9}"/>
                </a:ext>
              </a:extLst>
            </p:cNvPr>
            <p:cNvSpPr txBox="1"/>
            <p:nvPr/>
          </p:nvSpPr>
          <p:spPr>
            <a:xfrm>
              <a:off x="1546314" y="3012207"/>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Những bạn nhỏ không có nhà để ở thật đáng thương, ngay từ nhỏ đã phải chịu bao nhiêu thiệt thòi, khổ cực, không được đầy đủ so với các bạn cùng lứa tuổi mà phải chịu khổ.</a:t>
              </a:r>
              <a:endParaRPr lang="en-US" sz="2400" dirty="0">
                <a:solidFill>
                  <a:srgbClr val="002060"/>
                </a:solidFill>
                <a:effectLst/>
                <a:latin typeface="Cambria" panose="02040503050406030204" pitchFamily="18" charset="0"/>
                <a:ea typeface="Cambria" panose="02040503050406030204" pitchFamily="18" charset="0"/>
              </a:endParaRPr>
            </a:p>
          </p:txBody>
        </p:sp>
      </p:grpSp>
      <p:pic>
        <p:nvPicPr>
          <p:cNvPr id="41" name="Đúng">
            <a:extLst>
              <a:ext uri="{FF2B5EF4-FFF2-40B4-BE49-F238E27FC236}">
                <a16:creationId xmlns:a16="http://schemas.microsoft.com/office/drawing/2014/main" id="{1552E936-8078-A287-B7E5-0005D3FFE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42" name="Kiss_MăngNon">
            <a:hlinkClick r:id="" action="ppaction://media"/>
            <a:extLst>
              <a:ext uri="{FF2B5EF4-FFF2-40B4-BE49-F238E27FC236}">
                <a16:creationId xmlns:a16="http://schemas.microsoft.com/office/drawing/2014/main" id="{B4D6BE01-078A-9919-B4DB-C377D03A33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43" name="Breakheart_MăngNon">
            <a:hlinkClick r:id="" action="ppaction://media"/>
            <a:extLst>
              <a:ext uri="{FF2B5EF4-FFF2-40B4-BE49-F238E27FC236}">
                <a16:creationId xmlns:a16="http://schemas.microsoft.com/office/drawing/2014/main" id="{6D5324CF-0B0F-6442-ABA5-B6AE9F63E5AC}"/>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44" name="Breakheart_MăngNon">
            <a:hlinkClick r:id="" action="ppaction://media"/>
            <a:extLst>
              <a:ext uri="{FF2B5EF4-FFF2-40B4-BE49-F238E27FC236}">
                <a16:creationId xmlns:a16="http://schemas.microsoft.com/office/drawing/2014/main" id="{C4CB221E-1AD1-A9E2-E591-BD29A4119A2E}"/>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45" name="1/2 heart">
            <a:extLst>
              <a:ext uri="{FF2B5EF4-FFF2-40B4-BE49-F238E27FC236}">
                <a16:creationId xmlns:a16="http://schemas.microsoft.com/office/drawing/2014/main" id="{D7A2A59B-12CD-FAAF-EFFE-38E507B28B1E}"/>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46" name="1/2 heart">
            <a:extLst>
              <a:ext uri="{FF2B5EF4-FFF2-40B4-BE49-F238E27FC236}">
                <a16:creationId xmlns:a16="http://schemas.microsoft.com/office/drawing/2014/main" id="{BE3F739E-E758-8898-8044-75AB87C47591}"/>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47" name="Picture 46">
            <a:hlinkClick r:id="rId9" action="ppaction://hlinksldjump"/>
            <a:extLst>
              <a:ext uri="{FF2B5EF4-FFF2-40B4-BE49-F238E27FC236}">
                <a16:creationId xmlns:a16="http://schemas.microsoft.com/office/drawing/2014/main" id="{30360D96-582A-0D5C-66EF-A484FDD56F51}"/>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48" name="TextBox 47">
            <a:extLst>
              <a:ext uri="{FF2B5EF4-FFF2-40B4-BE49-F238E27FC236}">
                <a16:creationId xmlns:a16="http://schemas.microsoft.com/office/drawing/2014/main" id="{771DA8E3-B76A-4110-1545-E17EFECF9CA8}"/>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Tuyệt</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vời</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080078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anim calcmode="lin" valueType="num">
                                      <p:cBhvr>
                                        <p:cTn id="13" dur="1000" fill="hold"/>
                                        <p:tgtEl>
                                          <p:spTgt spid="242"/>
                                        </p:tgtEl>
                                        <p:attrNameLst>
                                          <p:attrName>ppt_x</p:attrName>
                                        </p:attrNameLst>
                                      </p:cBhvr>
                                      <p:tavLst>
                                        <p:tav tm="0">
                                          <p:val>
                                            <p:strVal val="#ppt_x"/>
                                          </p:val>
                                        </p:tav>
                                        <p:tav tm="100000">
                                          <p:val>
                                            <p:strVal val="#ppt_x"/>
                                          </p:val>
                                        </p:tav>
                                      </p:tavLst>
                                    </p:anim>
                                    <p:anim calcmode="lin" valueType="num">
                                      <p:cBhvr>
                                        <p:cTn id="14" dur="900" decel="100000" fill="hold"/>
                                        <p:tgtEl>
                                          <p:spTgt spid="24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42"/>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46"/>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45"/>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2"/>
                </p:tgtEl>
              </p:cMediaNode>
            </p:audio>
            <p:audio>
              <p:cMediaNode vol="80000">
                <p:cTn id="43" fill="hold" display="0">
                  <p:stCondLst>
                    <p:cond delay="indefinite"/>
                  </p:stCondLst>
                  <p:endCondLst>
                    <p:cond evt="onStopAudio" delay="0">
                      <p:tgtEl>
                        <p:sldTgt/>
                      </p:tgtEl>
                    </p:cond>
                  </p:endCondLst>
                </p:cTn>
                <p:tgtEl>
                  <p:spTgt spid="43"/>
                </p:tgtEl>
              </p:cMediaNode>
            </p:audio>
            <p:audio>
              <p:cMediaNode vol="80000">
                <p:cTn id="44" fill="hold" display="0">
                  <p:stCondLst>
                    <p:cond delay="indefinite"/>
                  </p:stCondLst>
                  <p:endCondLst>
                    <p:cond evt="onStopAudio" delay="0">
                      <p:tgtEl>
                        <p:sldTgt/>
                      </p:tgtEl>
                    </p:cond>
                  </p:endCondLst>
                </p:cTn>
                <p:tgtEl>
                  <p:spTgt spid="44"/>
                </p:tgtEl>
              </p:cMediaNode>
            </p:audio>
          </p:childTnLst>
        </p:cTn>
      </p:par>
    </p:tnLst>
    <p:bldLst>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D4A14B15-7065-7C89-F0B0-193597C1EC7E}"/>
              </a:ext>
            </a:extLst>
          </p:cNvPr>
          <p:cNvPicPr>
            <a:picLocks noChangeAspect="1"/>
          </p:cNvPicPr>
          <p:nvPr/>
        </p:nvPicPr>
        <p:blipFill>
          <a:blip r:embed="rId7"/>
          <a:stretch>
            <a:fillRect/>
          </a:stretch>
        </p:blipFill>
        <p:spPr>
          <a:xfrm>
            <a:off x="1416129" y="0"/>
            <a:ext cx="2536156" cy="1097375"/>
          </a:xfrm>
          <a:prstGeom prst="rect">
            <a:avLst/>
          </a:prstGeom>
        </p:spPr>
      </p:pic>
      <p:pic>
        <p:nvPicPr>
          <p:cNvPr id="4" name="Picture 3">
            <a:extLst>
              <a:ext uri="{FF2B5EF4-FFF2-40B4-BE49-F238E27FC236}">
                <a16:creationId xmlns:a16="http://schemas.microsoft.com/office/drawing/2014/main" id="{8B798A20-5928-7075-06EA-5D2381E3821C}"/>
              </a:ext>
            </a:extLst>
          </p:cNvPr>
          <p:cNvPicPr>
            <a:picLocks noChangeAspect="1"/>
          </p:cNvPicPr>
          <p:nvPr/>
        </p:nvPicPr>
        <p:blipFill>
          <a:blip r:embed="rId8"/>
          <a:stretch>
            <a:fillRect/>
          </a:stretch>
        </p:blipFill>
        <p:spPr>
          <a:xfrm>
            <a:off x="2111918" y="303324"/>
            <a:ext cx="7968163" cy="4560203"/>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sp>
        <p:nvSpPr>
          <p:cNvPr id="33" name="矩形 32">
            <a:extLst>
              <a:ext uri="{FF2B5EF4-FFF2-40B4-BE49-F238E27FC236}">
                <a16:creationId xmlns:a16="http://schemas.microsoft.com/office/drawing/2014/main" id="{99D86E42-B605-4EE1-8451-2DB70B5E922C}"/>
              </a:ext>
            </a:extLst>
          </p:cNvPr>
          <p:cNvSpPr/>
          <p:nvPr/>
        </p:nvSpPr>
        <p:spPr>
          <a:xfrm>
            <a:off x="1074768" y="1709032"/>
            <a:ext cx="10375106" cy="3046988"/>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rPr>
              <a:t>- Đọc đúng và diễn cảm văn bản- lá thư Ngôi nhà của yêu thương </a:t>
            </a:r>
          </a:p>
          <a:p>
            <a:pPr lvl="0" algn="just">
              <a:defRPr/>
            </a:pPr>
            <a:r>
              <a:rPr lang="vi-VN" sz="2400" b="1" dirty="0">
                <a:solidFill>
                  <a:srgbClr val="002060"/>
                </a:solidFill>
                <a:latin typeface="Cambria" panose="02040503050406030204" pitchFamily="18" charset="0"/>
                <a:ea typeface="Cambria" panose="02040503050406030204" pitchFamily="18" charset="0"/>
              </a:rPr>
              <a:t>- Biết nhấn giọng vào những từ ngữ cần thiết thể hiện cảm xúc, những câu nói thể hiện sự quan tâm của người viết thư.</a:t>
            </a:r>
          </a:p>
          <a:p>
            <a:pPr lvl="0" algn="just">
              <a:defRPr/>
            </a:pPr>
            <a:r>
              <a:rPr lang="vi-VN" sz="2400" b="1" dirty="0">
                <a:solidFill>
                  <a:srgbClr val="002060"/>
                </a:solidFill>
                <a:latin typeface="Cambria" panose="02040503050406030204" pitchFamily="18" charset="0"/>
                <a:ea typeface="Cambria" panose="02040503050406030204" pitchFamily="18" charset="0"/>
              </a:rPr>
              <a:t>- Nhận biết được nội dung bức thư: </a:t>
            </a:r>
            <a:r>
              <a:rPr lang="vi-VN" sz="2400" dirty="0">
                <a:solidFill>
                  <a:srgbClr val="002060"/>
                </a:solidFill>
                <a:latin typeface="Cambria" panose="02040503050406030204" pitchFamily="18" charset="0"/>
                <a:ea typeface="Cambria" panose="02040503050406030204" pitchFamily="18" charset="0"/>
              </a:rPr>
              <a:t>Sự yêu thương, thấu hiểu, sẻ chia của tác giả bức thư – bạn Lương Thanh Bình – đối với những bạn nhỏ không nhà trên Trái Đất. Qua đó, người viết thể hiện ước muốn cháy bỏng của mình về một thế giới hoà bình, ấm no cho trẻ em, nơi mà tất cả trẻ em đều có nhà để ở, nơi không có bom đạn, chiến tranh.</a:t>
            </a:r>
          </a:p>
        </p:txBody>
      </p:sp>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pic>
        <p:nvPicPr>
          <p:cNvPr id="2" name="Picture 1">
            <a:extLst>
              <a:ext uri="{FF2B5EF4-FFF2-40B4-BE49-F238E27FC236}">
                <a16:creationId xmlns:a16="http://schemas.microsoft.com/office/drawing/2014/main" id="{6F6A3140-E039-6F8A-755D-F2E244C9AE1A}"/>
              </a:ext>
            </a:extLst>
          </p:cNvPr>
          <p:cNvPicPr>
            <a:picLocks noChangeAspect="1"/>
          </p:cNvPicPr>
          <p:nvPr/>
        </p:nvPicPr>
        <p:blipFill>
          <a:blip r:embed="rId8"/>
          <a:stretch>
            <a:fillRect/>
          </a:stretch>
        </p:blipFill>
        <p:spPr>
          <a:xfrm>
            <a:off x="3965276" y="701755"/>
            <a:ext cx="3956647" cy="1072989"/>
          </a:xfrm>
          <a:prstGeom prst="rect">
            <a:avLst/>
          </a:prstGeom>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4AD2D91D-1D50-F401-4611-4915C6072614}"/>
              </a:ext>
            </a:extLst>
          </p:cNvPr>
          <p:cNvPicPr>
            <a:picLocks noChangeAspect="1"/>
          </p:cNvPicPr>
          <p:nvPr/>
        </p:nvPicPr>
        <p:blipFill>
          <a:blip r:embed="rId6"/>
          <a:stretch>
            <a:fillRect/>
          </a:stretch>
        </p:blipFill>
        <p:spPr>
          <a:xfrm>
            <a:off x="2620631" y="1761179"/>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TotalTime>
  <Words>2056</Words>
  <Application>Microsoft Office PowerPoint</Application>
  <PresentationFormat>Widescreen</PresentationFormat>
  <Paragraphs>114</Paragraphs>
  <Slides>33</Slides>
  <Notes>13</Notes>
  <HiddenSlides>0</HiddenSlides>
  <MMClips>13</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33</vt:i4>
      </vt:variant>
    </vt:vector>
  </HeadingPairs>
  <TitlesOfParts>
    <vt:vector size="52" baseType="lpstr">
      <vt:lpstr>DengXian</vt:lpstr>
      <vt:lpstr>DengXian</vt:lpstr>
      <vt:lpstr>微软雅黑</vt:lpstr>
      <vt:lpstr>#9Slide07 SVNNexa Rust Slab Bla</vt:lpstr>
      <vt:lpstr>Arial</vt:lpstr>
      <vt:lpstr>Calibri</vt:lpstr>
      <vt:lpstr>Calibri Light</vt:lpstr>
      <vt:lpstr>Cambria</vt:lpstr>
      <vt:lpstr>Fredoka One</vt:lpstr>
      <vt:lpstr>字魂27号-布丁体</vt:lpstr>
      <vt:lpstr>字魂59号-创粗黑</vt:lpstr>
      <vt:lpstr>Office 主题</vt:lpstr>
      <vt:lpstr>3_Office 主题​​</vt:lpstr>
      <vt:lpstr>1_Office Theme</vt:lpstr>
      <vt:lpstr>Awesome Teachers Meeting by Slidesgo</vt:lpstr>
      <vt:lpstr>Office 主题​​</vt:lpstr>
      <vt:lpstr>2_Office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2024-01-10T13:42:57Z</dcterms:created>
  <dcterms:modified xsi:type="dcterms:W3CDTF">2024-02-20T13:52:31Z</dcterms:modified>
  <cp:category>9Slide.vn</cp:category>
</cp:coreProperties>
</file>