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Lst>
  <p:notesMasterIdLst>
    <p:notesMasterId r:id="rId41"/>
  </p:notesMasterIdLst>
  <p:sldIdLst>
    <p:sldId id="328" r:id="rId5"/>
    <p:sldId id="370" r:id="rId6"/>
    <p:sldId id="321" r:id="rId7"/>
    <p:sldId id="329" r:id="rId8"/>
    <p:sldId id="330" r:id="rId9"/>
    <p:sldId id="333" r:id="rId10"/>
    <p:sldId id="332" r:id="rId11"/>
    <p:sldId id="335" r:id="rId12"/>
    <p:sldId id="337" r:id="rId13"/>
    <p:sldId id="371" r:id="rId14"/>
    <p:sldId id="372" r:id="rId15"/>
    <p:sldId id="373" r:id="rId16"/>
    <p:sldId id="344" r:id="rId17"/>
    <p:sldId id="317" r:id="rId18"/>
    <p:sldId id="374" r:id="rId19"/>
    <p:sldId id="375" r:id="rId20"/>
    <p:sldId id="376" r:id="rId21"/>
    <p:sldId id="338" r:id="rId22"/>
    <p:sldId id="340" r:id="rId23"/>
    <p:sldId id="341" r:id="rId24"/>
    <p:sldId id="346" r:id="rId25"/>
    <p:sldId id="326" r:id="rId26"/>
    <p:sldId id="347" r:id="rId27"/>
    <p:sldId id="348" r:id="rId28"/>
    <p:sldId id="349" r:id="rId29"/>
    <p:sldId id="377" r:id="rId30"/>
    <p:sldId id="378" r:id="rId31"/>
    <p:sldId id="351" r:id="rId32"/>
    <p:sldId id="352" r:id="rId33"/>
    <p:sldId id="353" r:id="rId34"/>
    <p:sldId id="354" r:id="rId35"/>
    <p:sldId id="266" r:id="rId36"/>
    <p:sldId id="358" r:id="rId37"/>
    <p:sldId id="360" r:id="rId38"/>
    <p:sldId id="379"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802" autoAdjust="0"/>
  </p:normalViewPr>
  <p:slideViewPr>
    <p:cSldViewPr snapToGrid="0">
      <p:cViewPr>
        <p:scale>
          <a:sx n="25" d="100"/>
          <a:sy n="25" d="100"/>
        </p:scale>
        <p:origin x="244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5</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18FF180-7E75-939E-7F11-9AFD05E007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640A59B-298B-5F2B-B7EF-FBB6F90C3D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7457200-DA9B-13B9-7DD2-B3CE5F1B7F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C64B180-96B8-46C7-549D-1FC0707AF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3.xml"/><Relationship Id="rId5" Type="http://schemas.openxmlformats.org/officeDocument/2006/relationships/image" Target="../media/image2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control" Target="../activeX/activeX1.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control" Target="../activeX/activeX2.xml"/><Relationship Id="rId6" Type="http://schemas.openxmlformats.org/officeDocument/2006/relationships/image" Target="../media/image32.wmf"/><Relationship Id="rId5" Type="http://schemas.openxmlformats.org/officeDocument/2006/relationships/image" Target="../media/image30.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control" Target="../activeX/activeX4.xml"/><Relationship Id="rId6" Type="http://schemas.openxmlformats.org/officeDocument/2006/relationships/image" Target="../media/image34.wmf"/><Relationship Id="rId5" Type="http://schemas.openxmlformats.org/officeDocument/2006/relationships/image" Target="../media/image30.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a:hlinkClick r:id="" action="ppaction://media"/>
            <a:extLst>
              <a:ext uri="{FF2B5EF4-FFF2-40B4-BE49-F238E27FC236}">
                <a16:creationId xmlns:a16="http://schemas.microsoft.com/office/drawing/2014/main" id="{BAC5C66F-88E0-86AB-416A-00599278A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39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TotalTime>
  <Words>1703</Words>
  <Application>Microsoft Office PowerPoint</Application>
  <PresentationFormat>Widescreen</PresentationFormat>
  <Paragraphs>67</Paragraphs>
  <Slides>36</Slides>
  <Notes>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Arial</vt:lpstr>
      <vt:lpstr>Arial-BoldMT</vt:lpstr>
      <vt:lpstr>Calibri</vt:lpstr>
      <vt:lpstr>Cambria</vt:lpstr>
      <vt:lpstr>Changa One</vt:lpstr>
      <vt:lpstr>iCiel Pony</vt:lpstr>
      <vt:lpstr>Times New Roman</vt:lpstr>
      <vt:lpstr>1_Office Theme</vt:lpstr>
      <vt:lpstr>It's Springtime! MK Plan by Slidesgo</vt:lpstr>
      <vt:lpstr>1_It's Springtime! MK Plan by Slidesgo</vt:lpstr>
      <vt:lpstr>2_It's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31</cp:revision>
  <dcterms:created xsi:type="dcterms:W3CDTF">2024-01-08T08:54:47Z</dcterms:created>
  <dcterms:modified xsi:type="dcterms:W3CDTF">2024-02-20T13:48:44Z</dcterms:modified>
  <cp:category>9Slide.vn</cp:category>
</cp:coreProperties>
</file>