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59" r:id="rId3"/>
    <p:sldId id="260" r:id="rId4"/>
    <p:sldId id="11571" r:id="rId5"/>
    <p:sldId id="1062" r:id="rId6"/>
    <p:sldId id="11573" r:id="rId7"/>
    <p:sldId id="11574" r:id="rId8"/>
    <p:sldId id="11575" r:id="rId9"/>
    <p:sldId id="11577" r:id="rId10"/>
    <p:sldId id="11579" r:id="rId11"/>
    <p:sldId id="11581" r:id="rId12"/>
    <p:sldId id="11578" r:id="rId13"/>
    <p:sldId id="11586" r:id="rId14"/>
    <p:sldId id="11584" r:id="rId15"/>
    <p:sldId id="11596" r:id="rId16"/>
    <p:sldId id="11587" r:id="rId17"/>
    <p:sldId id="11590" r:id="rId18"/>
    <p:sldId id="11597" r:id="rId19"/>
    <p:sldId id="11599" r:id="rId20"/>
    <p:sldId id="11600" r:id="rId21"/>
    <p:sldId id="11598" r:id="rId22"/>
    <p:sldId id="11601" r:id="rId23"/>
    <p:sldId id="11602" r:id="rId24"/>
    <p:sldId id="11603" r:id="rId25"/>
    <p:sldId id="11604" r:id="rId26"/>
    <p:sldId id="115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59" autoAdjust="0"/>
  </p:normalViewPr>
  <p:slideViewPr>
    <p:cSldViewPr snapToGrid="0">
      <p:cViewPr varScale="1">
        <p:scale>
          <a:sx n="50" d="100"/>
          <a:sy n="50" d="100"/>
        </p:scale>
        <p:origin x="148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5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21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71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98C0CAB-A96C-99F2-1DFB-EC3375DEA3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06789E0-1F4F-F58E-AF6F-E7FDAD8E5F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6.xml"/><Relationship Id="rId3"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15.xml"/><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slide" Target="slide13.xml"/><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4">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5">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id="{956715A3-9833-4ECA-1CBD-445454181F1E}"/>
              </a:ext>
            </a:extLst>
          </p:cNvPr>
          <p:cNvSpPr txBox="1"/>
          <p:nvPr/>
        </p:nvSpPr>
        <p:spPr>
          <a:xfrm>
            <a:off x="4241119" y="117978"/>
            <a:ext cx="6294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err="1">
                <a:ln>
                  <a:noFill/>
                </a:ln>
                <a:solidFill>
                  <a:srgbClr val="4472C4"/>
                </a:solidFill>
                <a:effectLst/>
                <a:uLnTx/>
                <a:uFillTx/>
                <a:ea typeface="+mn-ea"/>
                <a:cs typeface="+mn-cs"/>
              </a:rPr>
              <a:t>Thứ</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ngày</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tháng</a:t>
            </a:r>
            <a:r>
              <a:rPr kumimoji="0" lang="vi-VN" sz="4000" b="0" i="0" u="none" strike="noStrike" kern="1200" cap="none" spc="0" normalizeH="0" baseline="0" noProof="0" dirty="0">
                <a:ln>
                  <a:noFill/>
                </a:ln>
                <a:solidFill>
                  <a:srgbClr val="4472C4"/>
                </a:solidFill>
                <a:effectLst/>
                <a:uLnTx/>
                <a:uFillTx/>
                <a:ea typeface="+mn-ea"/>
                <a:cs typeface="+mn-cs"/>
              </a:rPr>
              <a:t> … năm … </a:t>
            </a:r>
            <a:endParaRPr kumimoji="0" lang="en-US" sz="4000" b="0" i="0" u="none" strike="noStrike" kern="1200" cap="none" spc="0" normalizeH="0" baseline="0" noProof="0" dirty="0">
              <a:ln>
                <a:noFill/>
              </a:ln>
              <a:solidFill>
                <a:srgbClr val="4472C4"/>
              </a:solidFill>
              <a:effectLst/>
              <a:uLnTx/>
              <a:uFillTx/>
              <a:ea typeface="+mn-ea"/>
              <a:cs typeface="+mn-cs"/>
            </a:endParaRPr>
          </a:p>
        </p:txBody>
      </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7">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8"/>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9"/>
          <a:stretch>
            <a:fillRect/>
          </a:stretch>
        </p:blipFill>
        <p:spPr>
          <a:xfrm>
            <a:off x="5191608" y="2821602"/>
            <a:ext cx="6437934" cy="1938696"/>
          </a:xfrm>
          <a:prstGeom prst="rect">
            <a:avLst/>
          </a:prstGeom>
        </p:spPr>
      </p:pic>
      <p:sp>
        <p:nvSpPr>
          <p:cNvPr id="7" name="TextBox 6">
            <a:extLst>
              <a:ext uri="{FF2B5EF4-FFF2-40B4-BE49-F238E27FC236}">
                <a16:creationId xmlns:a16="http://schemas.microsoft.com/office/drawing/2014/main" id="{7B75AAC3-57B6-02D4-63F4-A6461DA3D7BF}"/>
              </a:ext>
            </a:extLst>
          </p:cNvPr>
          <p:cNvSpPr txBox="1"/>
          <p:nvPr/>
        </p:nvSpPr>
        <p:spPr>
          <a:xfrm>
            <a:off x="7344697" y="5417574"/>
            <a:ext cx="2349909"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+ 2)</a:t>
            </a:r>
          </a:p>
        </p:txBody>
      </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6"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9"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1"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3"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6"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6"/>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3252047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ext uri="{D42A27DB-BD31-4B8C-83A1-F6EECF244321}">
                <p14:modId xmlns:p14="http://schemas.microsoft.com/office/powerpoint/2010/main" val="1200295400"/>
              </p:ext>
            </p:extLst>
          </p:nvPr>
        </p:nvGraphicFramePr>
        <p:xfrm>
          <a:off x="962026" y="590551"/>
          <a:ext cx="10010776" cy="5410199"/>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2712244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1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7919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69959" y="124816"/>
                      <a:pt x="2527203" y="137758"/>
                      <a:pt x="3692045" y="0"/>
                    </a:cubicBezTo>
                    <a:cubicBezTo>
                      <a:pt x="3895821" y="976545"/>
                      <a:pt x="3770853" y="1541172"/>
                      <a:pt x="3692045" y="2392652"/>
                    </a:cubicBezTo>
                    <a:cubicBezTo>
                      <a:pt x="1982384" y="2262364"/>
                      <a:pt x="2010712" y="3337240"/>
                      <a:pt x="0" y="2786317"/>
                    </a:cubicBezTo>
                    <a:cubicBezTo>
                      <a:pt x="68930" y="2392735"/>
                      <a:pt x="69442" y="1301672"/>
                      <a:pt x="0" y="0"/>
                    </a:cubicBezTo>
                    <a:close/>
                  </a:path>
                  <a:path w="3692045" h="2983564" stroke="0" extrusionOk="0">
                    <a:moveTo>
                      <a:pt x="0" y="0"/>
                    </a:moveTo>
                    <a:cubicBezTo>
                      <a:pt x="786946" y="-68472"/>
                      <a:pt x="2314793" y="253311"/>
                      <a:pt x="3692045" y="0"/>
                    </a:cubicBezTo>
                    <a:cubicBezTo>
                      <a:pt x="3839942" y="329738"/>
                      <a:pt x="3715642" y="1129561"/>
                      <a:pt x="3692045" y="2392652"/>
                    </a:cubicBezTo>
                    <a:cubicBezTo>
                      <a:pt x="1818603" y="2356501"/>
                      <a:pt x="1871242" y="3303704"/>
                      <a:pt x="0" y="2786317"/>
                    </a:cubicBezTo>
                    <a:cubicBezTo>
                      <a:pt x="79714" y="2074021"/>
                      <a:pt x="47296" y="719612"/>
                      <a:pt x="0" y="0"/>
                    </a:cubicBezTo>
                    <a:close/>
                  </a:path>
                  <a:path w="3692045" h="2983564" fill="none" stroke="0" extrusionOk="0">
                    <a:moveTo>
                      <a:pt x="0" y="0"/>
                    </a:moveTo>
                    <a:cubicBezTo>
                      <a:pt x="1324430" y="29871"/>
                      <a:pt x="2364204" y="327326"/>
                      <a:pt x="3692045" y="0"/>
                    </a:cubicBezTo>
                    <a:cubicBezTo>
                      <a:pt x="3808694" y="1011120"/>
                      <a:pt x="3707189" y="1631582"/>
                      <a:pt x="3692045" y="2392652"/>
                    </a:cubicBezTo>
                    <a:cubicBezTo>
                      <a:pt x="1977207" y="2143542"/>
                      <a:pt x="1933152" y="3311976"/>
                      <a:pt x="0" y="2786317"/>
                    </a:cubicBezTo>
                    <a:cubicBezTo>
                      <a:pt x="-72348" y="2317878"/>
                      <a:pt x="-23452" y="125226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TotalTime>
  <Words>1074</Words>
  <Application>Microsoft Office PowerPoint</Application>
  <PresentationFormat>Widescreen</PresentationFormat>
  <Paragraphs>117</Paragraphs>
  <Slides>25</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Arial</vt:lpstr>
      <vt:lpstr>Calibri</vt:lpstr>
      <vt:lpstr>Times New Roman</vt:lpstr>
      <vt:lpstr>思源黑体 Normal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37</cp:revision>
  <dcterms:created xsi:type="dcterms:W3CDTF">2023-12-14T02:24:10Z</dcterms:created>
  <dcterms:modified xsi:type="dcterms:W3CDTF">2024-02-20T13:30:42Z</dcterms:modified>
  <cp:category>9Slide.vn</cp:category>
</cp:coreProperties>
</file>