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75" r:id="rId2"/>
    <p:sldId id="285" r:id="rId3"/>
    <p:sldId id="370" r:id="rId4"/>
    <p:sldId id="363" r:id="rId5"/>
    <p:sldId id="522" r:id="rId6"/>
    <p:sldId id="259" r:id="rId7"/>
    <p:sldId id="2007577103" r:id="rId8"/>
    <p:sldId id="2007577115" r:id="rId9"/>
    <p:sldId id="2007577116" r:id="rId10"/>
    <p:sldId id="2007577117" r:id="rId11"/>
    <p:sldId id="2007577118" r:id="rId12"/>
    <p:sldId id="2007577119" r:id="rId13"/>
    <p:sldId id="2007577112" r:id="rId14"/>
    <p:sldId id="2007577101" r:id="rId15"/>
    <p:sldId id="396" r:id="rId16"/>
    <p:sldId id="398" r:id="rId17"/>
    <p:sldId id="302" r:id="rId18"/>
    <p:sldId id="345" r:id="rId19"/>
    <p:sldId id="308" r:id="rId20"/>
    <p:sldId id="346" r:id="rId21"/>
    <p:sldId id="347" r:id="rId22"/>
    <p:sldId id="2007577113" r:id="rId23"/>
    <p:sldId id="2007577114" r:id="rId24"/>
    <p:sldId id="2007577120" r:id="rId25"/>
    <p:sldId id="348" r:id="rId26"/>
    <p:sldId id="2007577111" r:id="rId27"/>
    <p:sldId id="2007577110" r:id="rId28"/>
    <p:sldId id="2007577121" r:id="rId29"/>
    <p:sldId id="2007577122" r:id="rId30"/>
    <p:sldId id="2007577123" r:id="rId31"/>
    <p:sldId id="310" r:id="rId32"/>
    <p:sldId id="2007577108" r:id="rId33"/>
    <p:sldId id="335" r:id="rId34"/>
    <p:sldId id="2007577124" r:id="rId35"/>
    <p:sldId id="2007577125" r:id="rId36"/>
    <p:sldId id="2007577126"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 d="100"/>
          <a:sy n="10" d="100"/>
        </p:scale>
        <p:origin x="30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43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505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4383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977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2023/12/15</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03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12/15/2023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0217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 name="9Slide.vn - 2019">
            <a:extLst>
              <a:ext uri="{FF2B5EF4-FFF2-40B4-BE49-F238E27FC236}">
                <a16:creationId xmlns:a16="http://schemas.microsoft.com/office/drawing/2014/main" id="{D08540FA-6F27-8DDF-12BE-6D9B91D56B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93" r:id="rId6"/>
    <p:sldLayoutId id="2147483794" r:id="rId7"/>
    <p:sldLayoutId id="2147483723" r:id="rId8"/>
    <p:sldLayoutId id="2147483724" r:id="rId9"/>
    <p:sldLayoutId id="2147483725" r:id="rId10"/>
    <p:sldLayoutId id="2147483795" r:id="rId11"/>
    <p:sldLayoutId id="2147483783" r:id="rId12"/>
    <p:sldLayoutId id="2147483784" r:id="rId13"/>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emf"/><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jpeg"/><Relationship Id="rId2" Type="http://schemas.openxmlformats.org/officeDocument/2006/relationships/image" Target="../media/image39.emf"/><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slideLayout" Target="../slideLayouts/slideLayout2.xml"/><Relationship Id="rId21" Type="http://schemas.openxmlformats.org/officeDocument/2006/relationships/image" Target="../media/image62.png"/><Relationship Id="rId7" Type="http://schemas.openxmlformats.org/officeDocument/2006/relationships/image" Target="../media/image55.png"/><Relationship Id="rId12" Type="http://schemas.openxmlformats.org/officeDocument/2006/relationships/image" Target="../media/image58.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60.png"/><Relationship Id="rId20" Type="http://schemas.openxmlformats.org/officeDocument/2006/relationships/slide" Target="slide24.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slide" Target="slide20.xml"/><Relationship Id="rId5" Type="http://schemas.openxmlformats.org/officeDocument/2006/relationships/image" Target="../media/image54.png"/><Relationship Id="rId15" Type="http://schemas.openxmlformats.org/officeDocument/2006/relationships/slide" Target="slide25.xml"/><Relationship Id="rId10" Type="http://schemas.openxmlformats.org/officeDocument/2006/relationships/image" Target="../media/image57.png"/><Relationship Id="rId19" Type="http://schemas.openxmlformats.org/officeDocument/2006/relationships/image" Target="../media/image61.png"/><Relationship Id="rId4" Type="http://schemas.openxmlformats.org/officeDocument/2006/relationships/notesSlide" Target="../notesSlides/notesSlide13.xml"/><Relationship Id="rId9" Type="http://schemas.openxmlformats.org/officeDocument/2006/relationships/slide" Target="slide21.xml"/><Relationship Id="rId14" Type="http://schemas.openxmlformats.org/officeDocument/2006/relationships/image" Target="../media/image59.png"/><Relationship Id="rId22"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4.emf"/><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1.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1.xml"/><Relationship Id="rId1" Type="http://schemas.openxmlformats.org/officeDocument/2006/relationships/control" Target="../activeX/activeX1.xml"/><Relationship Id="rId5" Type="http://schemas.openxmlformats.org/officeDocument/2006/relationships/image" Target="../media/image76.wmf"/><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68.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 name="Picture 1" descr="1.png">
            <a:hlinkClick r:id="rId18" action="ppaction://hlinksldjump"/>
            <a:extLst>
              <a:ext uri="{FF2B5EF4-FFF2-40B4-BE49-F238E27FC236}">
                <a16:creationId xmlns:a16="http://schemas.microsoft.com/office/drawing/2014/main" id="{69EA1A66-6B86-B644-090E-510D34072B5E}"/>
              </a:ext>
            </a:extLst>
          </p:cNvPr>
          <p:cNvPicPr>
            <a:picLocks noChangeAspect="1"/>
          </p:cNvPicPr>
          <p:nvPr/>
        </p:nvPicPr>
        <p:blipFill>
          <a:blip r:embed="rId19" cstate="print"/>
          <a:stretch>
            <a:fillRect/>
          </a:stretch>
        </p:blipFill>
        <p:spPr>
          <a:xfrm>
            <a:off x="6648450" y="5534025"/>
            <a:ext cx="846674" cy="924735"/>
          </a:xfrm>
          <a:prstGeom prst="rect">
            <a:avLst/>
          </a:prstGeom>
        </p:spPr>
      </p:pic>
      <p:pic>
        <p:nvPicPr>
          <p:cNvPr id="3" name="Picture 8" descr="C:\Users\ADMIN\Desktop\Untitled.jpg">
            <a:hlinkClick r:id="rId20" action="ppaction://hlinksldjump"/>
            <a:extLst>
              <a:ext uri="{FF2B5EF4-FFF2-40B4-BE49-F238E27FC236}">
                <a16:creationId xmlns:a16="http://schemas.microsoft.com/office/drawing/2014/main" id="{64BE5E59-AF9C-FF95-DD0E-77911EAF9EE0}"/>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8171638" y="5667375"/>
            <a:ext cx="656769" cy="64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E-6 4.44444E-6 C 0.03777 -0.03403 0.07579 -0.06783 0.00222 -0.08102 C -0.07136 -0.09422 -0.25625 -0.08681 -0.44063 -0.0794 " pathEditMode="relative" rAng="0" ptsTypes="AAA">
                                      <p:cBhvr>
                                        <p:cTn id="27" dur="2000" fill="hold"/>
                                        <p:tgtEl>
                                          <p:spTgt spid="2"/>
                                        </p:tgtEl>
                                        <p:attrNameLst>
                                          <p:attrName>ppt_x</p:attrName>
                                          <p:attrName>ppt_y</p:attrName>
                                        </p:attrNameLst>
                                      </p:cBhvr>
                                      <p:rCtr x="-19831" y="-4421"/>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58333E-6 -1.11111E-6 L -0.56667 -0.05555 " pathEditMode="relative" rAng="0" ptsTypes="AA">
                                      <p:cBhvr>
                                        <p:cTn id="32" dur="2000" fill="hold"/>
                                        <p:tgtEl>
                                          <p:spTgt spid="3"/>
                                        </p:tgtEl>
                                        <p:attrNameLst>
                                          <p:attrName>ppt_x</p:attrName>
                                          <p:attrName>ppt_y</p:attrName>
                                        </p:attrNameLst>
                                      </p:cBhvr>
                                      <p:rCtr x="-28333" y="-2778"/>
                                    </p:animMotion>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95A5948-19A2-4937-8444-7122AA50B703}"/>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3" name="图片 4">
            <a:extLst>
              <a:ext uri="{FF2B5EF4-FFF2-40B4-BE49-F238E27FC236}">
                <a16:creationId xmlns:a16="http://schemas.microsoft.com/office/drawing/2014/main"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7" name="Ban tay me">
            <a:hlinkClick r:id="" action="ppaction://media"/>
            <a:extLst>
              <a:ext uri="{FF2B5EF4-FFF2-40B4-BE49-F238E27FC236}">
                <a16:creationId xmlns:a16="http://schemas.microsoft.com/office/drawing/2014/main"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3534074" y="705872"/>
            <a:ext cx="8139352" cy="4636119"/>
          </a:xfrm>
          <a:prstGeom prst="rect">
            <a:avLst/>
          </a:prstGeom>
        </p:spPr>
      </p:pic>
    </p:spTree>
    <p:extLst>
      <p:ext uri="{BB962C8B-B14F-4D97-AF65-F5344CB8AC3E}">
        <p14:creationId xmlns:p14="http://schemas.microsoft.com/office/powerpoint/2010/main" val="874587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926473 w 10055839"/>
                <a:gd name="connsiteY3" fmla="*/ 0 h 1034669"/>
                <a:gd name="connsiteX4" fmla="*/ 1691924 w 10055839"/>
                <a:gd name="connsiteY4" fmla="*/ 0 h 1034669"/>
                <a:gd name="connsiteX5" fmla="*/ 2166046 w 10055839"/>
                <a:gd name="connsiteY5" fmla="*/ 0 h 1034669"/>
                <a:gd name="connsiteX6" fmla="*/ 2640169 w 10055839"/>
                <a:gd name="connsiteY6" fmla="*/ 0 h 1034669"/>
                <a:gd name="connsiteX7" fmla="*/ 3211401 w 10055839"/>
                <a:gd name="connsiteY7" fmla="*/ 0 h 1034669"/>
                <a:gd name="connsiteX8" fmla="*/ 3782633 w 10055839"/>
                <a:gd name="connsiteY8" fmla="*/ 0 h 1034669"/>
                <a:gd name="connsiteX9" fmla="*/ 4353865 w 10055839"/>
                <a:gd name="connsiteY9" fmla="*/ 0 h 1034669"/>
                <a:gd name="connsiteX10" fmla="*/ 4730878 w 10055839"/>
                <a:gd name="connsiteY10" fmla="*/ 0 h 1034669"/>
                <a:gd name="connsiteX11" fmla="*/ 5302110 w 10055839"/>
                <a:gd name="connsiteY11" fmla="*/ 0 h 1034669"/>
                <a:gd name="connsiteX12" fmla="*/ 5970451 w 10055839"/>
                <a:gd name="connsiteY12" fmla="*/ 0 h 1034669"/>
                <a:gd name="connsiteX13" fmla="*/ 6638793 w 10055839"/>
                <a:gd name="connsiteY13" fmla="*/ 0 h 1034669"/>
                <a:gd name="connsiteX14" fmla="*/ 7112915 w 10055839"/>
                <a:gd name="connsiteY14" fmla="*/ 0 h 1034669"/>
                <a:gd name="connsiteX15" fmla="*/ 7489928 w 10055839"/>
                <a:gd name="connsiteY15" fmla="*/ 0 h 1034669"/>
                <a:gd name="connsiteX16" fmla="*/ 7964051 w 10055839"/>
                <a:gd name="connsiteY16" fmla="*/ 0 h 1034669"/>
                <a:gd name="connsiteX17" fmla="*/ 8535283 w 10055839"/>
                <a:gd name="connsiteY17" fmla="*/ 0 h 1034669"/>
                <a:gd name="connsiteX18" fmla="*/ 881518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10436 h 1034669"/>
                <a:gd name="connsiteX22" fmla="*/ 10055838 w 10055839"/>
                <a:gd name="connsiteY22" fmla="*/ 862220 h 1034669"/>
                <a:gd name="connsiteX23" fmla="*/ 9883390 w 10055839"/>
                <a:gd name="connsiteY23" fmla="*/ 1034669 h 1034669"/>
                <a:gd name="connsiteX24" fmla="*/ 9312158 w 10055839"/>
                <a:gd name="connsiteY24" fmla="*/ 1034669 h 1034669"/>
                <a:gd name="connsiteX25" fmla="*/ 8546707 w 10055839"/>
                <a:gd name="connsiteY25" fmla="*/ 1034669 h 1034669"/>
                <a:gd name="connsiteX26" fmla="*/ 7878366 w 10055839"/>
                <a:gd name="connsiteY26" fmla="*/ 1034669 h 1034669"/>
                <a:gd name="connsiteX27" fmla="*/ 7404243 w 10055839"/>
                <a:gd name="connsiteY27" fmla="*/ 1034669 h 1034669"/>
                <a:gd name="connsiteX28" fmla="*/ 7027230 w 10055839"/>
                <a:gd name="connsiteY28" fmla="*/ 1034669 h 1034669"/>
                <a:gd name="connsiteX29" fmla="*/ 6553108 w 10055839"/>
                <a:gd name="connsiteY29" fmla="*/ 1034669 h 1034669"/>
                <a:gd name="connsiteX30" fmla="*/ 6078985 w 10055839"/>
                <a:gd name="connsiteY30" fmla="*/ 1034669 h 1034669"/>
                <a:gd name="connsiteX31" fmla="*/ 5799082 w 10055839"/>
                <a:gd name="connsiteY31" fmla="*/ 1034669 h 1034669"/>
                <a:gd name="connsiteX32" fmla="*/ 5130740 w 10055839"/>
                <a:gd name="connsiteY32" fmla="*/ 1034669 h 1034669"/>
                <a:gd name="connsiteX33" fmla="*/ 4656618 w 10055839"/>
                <a:gd name="connsiteY33" fmla="*/ 1034669 h 1034669"/>
                <a:gd name="connsiteX34" fmla="*/ 4279605 w 10055839"/>
                <a:gd name="connsiteY34" fmla="*/ 1034669 h 1034669"/>
                <a:gd name="connsiteX35" fmla="*/ 3514154 w 10055839"/>
                <a:gd name="connsiteY35" fmla="*/ 1034669 h 1034669"/>
                <a:gd name="connsiteX36" fmla="*/ 3137141 w 10055839"/>
                <a:gd name="connsiteY36" fmla="*/ 1034669 h 1034669"/>
                <a:gd name="connsiteX37" fmla="*/ 2565909 w 10055839"/>
                <a:gd name="connsiteY37" fmla="*/ 1034669 h 1034669"/>
                <a:gd name="connsiteX38" fmla="*/ 2091786 w 10055839"/>
                <a:gd name="connsiteY38" fmla="*/ 1034669 h 1034669"/>
                <a:gd name="connsiteX39" fmla="*/ 1326336 w 10055839"/>
                <a:gd name="connsiteY39" fmla="*/ 1034669 h 1034669"/>
                <a:gd name="connsiteX40" fmla="*/ 949322 w 10055839"/>
                <a:gd name="connsiteY40" fmla="*/ 1034669 h 1034669"/>
                <a:gd name="connsiteX41" fmla="*/ 172447 w 10055839"/>
                <a:gd name="connsiteY41" fmla="*/ 1034669 h 1034669"/>
                <a:gd name="connsiteX42" fmla="*/ 0 w 10055839"/>
                <a:gd name="connsiteY42" fmla="*/ 862220 h 1034669"/>
                <a:gd name="connsiteX43" fmla="*/ 0 w 10055839"/>
                <a:gd name="connsiteY43" fmla="*/ 503538 h 1034669"/>
                <a:gd name="connsiteX44" fmla="*/ 0 w 10055839"/>
                <a:gd name="connsiteY44"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7"/>
                  </a:moveTo>
                  <a:cubicBezTo>
                    <a:pt x="6945" y="77903"/>
                    <a:pt x="44577" y="-16824"/>
                    <a:pt x="172447" y="0"/>
                  </a:cubicBezTo>
                  <a:cubicBezTo>
                    <a:pt x="256069" y="7373"/>
                    <a:pt x="491966" y="9340"/>
                    <a:pt x="549460" y="0"/>
                  </a:cubicBezTo>
                  <a:cubicBezTo>
                    <a:pt x="638820" y="58086"/>
                    <a:pt x="793410" y="43383"/>
                    <a:pt x="1120692" y="0"/>
                  </a:cubicBezTo>
                  <a:cubicBezTo>
                    <a:pt x="1284341" y="5400"/>
                    <a:pt x="1734427" y="88259"/>
                    <a:pt x="1886143" y="0"/>
                  </a:cubicBezTo>
                  <a:cubicBezTo>
                    <a:pt x="2046166" y="-67314"/>
                    <a:pt x="2071639" y="33116"/>
                    <a:pt x="2166046" y="0"/>
                  </a:cubicBezTo>
                  <a:cubicBezTo>
                    <a:pt x="2284317" y="-41860"/>
                    <a:pt x="2373057" y="-10567"/>
                    <a:pt x="2640169" y="0"/>
                  </a:cubicBezTo>
                  <a:cubicBezTo>
                    <a:pt x="2851053" y="5934"/>
                    <a:pt x="2799863" y="2583"/>
                    <a:pt x="2920073" y="0"/>
                  </a:cubicBezTo>
                  <a:cubicBezTo>
                    <a:pt x="3020359" y="-52288"/>
                    <a:pt x="3156177" y="-22557"/>
                    <a:pt x="3297086" y="0"/>
                  </a:cubicBezTo>
                  <a:cubicBezTo>
                    <a:pt x="3461147" y="-48443"/>
                    <a:pt x="3731353" y="88717"/>
                    <a:pt x="4062537" y="0"/>
                  </a:cubicBezTo>
                  <a:cubicBezTo>
                    <a:pt x="4399399" y="-3455"/>
                    <a:pt x="4265678" y="28708"/>
                    <a:pt x="4439550" y="0"/>
                  </a:cubicBezTo>
                  <a:cubicBezTo>
                    <a:pt x="4635678" y="59845"/>
                    <a:pt x="4912482" y="34175"/>
                    <a:pt x="5107891" y="0"/>
                  </a:cubicBezTo>
                  <a:cubicBezTo>
                    <a:pt x="5296014" y="-20202"/>
                    <a:pt x="5276061" y="47570"/>
                    <a:pt x="5387795" y="0"/>
                  </a:cubicBezTo>
                  <a:cubicBezTo>
                    <a:pt x="5539807" y="-26912"/>
                    <a:pt x="5713835" y="-12925"/>
                    <a:pt x="5959027" y="0"/>
                  </a:cubicBezTo>
                  <a:cubicBezTo>
                    <a:pt x="6218376" y="-30565"/>
                    <a:pt x="6567056" y="47085"/>
                    <a:pt x="6724477" y="0"/>
                  </a:cubicBezTo>
                  <a:cubicBezTo>
                    <a:pt x="6899051" y="-76391"/>
                    <a:pt x="6889080" y="33678"/>
                    <a:pt x="7004381" y="0"/>
                  </a:cubicBezTo>
                  <a:cubicBezTo>
                    <a:pt x="7132356" y="11335"/>
                    <a:pt x="7381021" y="-33451"/>
                    <a:pt x="7769832" y="0"/>
                  </a:cubicBezTo>
                  <a:cubicBezTo>
                    <a:pt x="8129133" y="-20237"/>
                    <a:pt x="8123998" y="42859"/>
                    <a:pt x="8243954" y="0"/>
                  </a:cubicBezTo>
                  <a:cubicBezTo>
                    <a:pt x="8395980" y="-95059"/>
                    <a:pt x="8721764" y="85279"/>
                    <a:pt x="8912296" y="0"/>
                  </a:cubicBezTo>
                  <a:cubicBezTo>
                    <a:pt x="9102815" y="-24913"/>
                    <a:pt x="9575940" y="40538"/>
                    <a:pt x="9883390" y="0"/>
                  </a:cubicBezTo>
                  <a:cubicBezTo>
                    <a:pt x="9946685" y="14099"/>
                    <a:pt x="10050824" y="44789"/>
                    <a:pt x="10055838" y="172447"/>
                  </a:cubicBezTo>
                  <a:cubicBezTo>
                    <a:pt x="10131735" y="305763"/>
                    <a:pt x="10007870" y="424320"/>
                    <a:pt x="10055838" y="531129"/>
                  </a:cubicBezTo>
                  <a:cubicBezTo>
                    <a:pt x="10117275" y="668234"/>
                    <a:pt x="10074253" y="768184"/>
                    <a:pt x="10055838" y="862220"/>
                  </a:cubicBezTo>
                  <a:cubicBezTo>
                    <a:pt x="10050922" y="928174"/>
                    <a:pt x="9977536" y="1054518"/>
                    <a:pt x="9883390" y="1034669"/>
                  </a:cubicBezTo>
                  <a:cubicBezTo>
                    <a:pt x="9776337" y="1091073"/>
                    <a:pt x="9718718" y="1024493"/>
                    <a:pt x="9603486" y="1034669"/>
                  </a:cubicBezTo>
                  <a:cubicBezTo>
                    <a:pt x="9521354" y="996536"/>
                    <a:pt x="9345121" y="1064852"/>
                    <a:pt x="9129364" y="1034669"/>
                  </a:cubicBezTo>
                  <a:cubicBezTo>
                    <a:pt x="8921165" y="1060950"/>
                    <a:pt x="8602577" y="1060735"/>
                    <a:pt x="8363913" y="1034669"/>
                  </a:cubicBezTo>
                  <a:cubicBezTo>
                    <a:pt x="8192375" y="1101576"/>
                    <a:pt x="7982097" y="976984"/>
                    <a:pt x="7792681" y="1034669"/>
                  </a:cubicBezTo>
                  <a:cubicBezTo>
                    <a:pt x="7602495" y="1133799"/>
                    <a:pt x="7521950" y="916674"/>
                    <a:pt x="7318559" y="1034669"/>
                  </a:cubicBezTo>
                  <a:cubicBezTo>
                    <a:pt x="7178101" y="1120590"/>
                    <a:pt x="6963865" y="1057227"/>
                    <a:pt x="6650217" y="1034669"/>
                  </a:cubicBezTo>
                  <a:cubicBezTo>
                    <a:pt x="6378022" y="1030610"/>
                    <a:pt x="6258224" y="1012820"/>
                    <a:pt x="6078985" y="1034669"/>
                  </a:cubicBezTo>
                  <a:cubicBezTo>
                    <a:pt x="5944636" y="1079699"/>
                    <a:pt x="5864661" y="991687"/>
                    <a:pt x="5701972" y="1034669"/>
                  </a:cubicBezTo>
                  <a:cubicBezTo>
                    <a:pt x="5484564" y="1033757"/>
                    <a:pt x="5387360" y="969840"/>
                    <a:pt x="5130740" y="1034669"/>
                  </a:cubicBezTo>
                  <a:cubicBezTo>
                    <a:pt x="4891641" y="1091382"/>
                    <a:pt x="4978356" y="973748"/>
                    <a:pt x="4850837" y="1034669"/>
                  </a:cubicBezTo>
                  <a:cubicBezTo>
                    <a:pt x="4702351" y="1059111"/>
                    <a:pt x="4320787" y="928457"/>
                    <a:pt x="4182495" y="1034669"/>
                  </a:cubicBezTo>
                  <a:cubicBezTo>
                    <a:pt x="4020902" y="1135817"/>
                    <a:pt x="3894958" y="997770"/>
                    <a:pt x="3805482" y="1034669"/>
                  </a:cubicBezTo>
                  <a:cubicBezTo>
                    <a:pt x="3796478" y="1084612"/>
                    <a:pt x="3308312" y="1004183"/>
                    <a:pt x="3040031" y="1034669"/>
                  </a:cubicBezTo>
                  <a:cubicBezTo>
                    <a:pt x="2887696" y="1082478"/>
                    <a:pt x="2612302" y="992520"/>
                    <a:pt x="2468799" y="1034669"/>
                  </a:cubicBezTo>
                  <a:cubicBezTo>
                    <a:pt x="2266230" y="1132490"/>
                    <a:pt x="2104196" y="992594"/>
                    <a:pt x="1994677" y="1034669"/>
                  </a:cubicBezTo>
                  <a:cubicBezTo>
                    <a:pt x="1852338" y="1026188"/>
                    <a:pt x="1694170" y="985763"/>
                    <a:pt x="1520554" y="1034669"/>
                  </a:cubicBezTo>
                  <a:cubicBezTo>
                    <a:pt x="1352244" y="1092135"/>
                    <a:pt x="1269663" y="970495"/>
                    <a:pt x="1143541" y="1034669"/>
                  </a:cubicBezTo>
                  <a:cubicBezTo>
                    <a:pt x="979851" y="1053582"/>
                    <a:pt x="867419" y="1057690"/>
                    <a:pt x="766528" y="1034669"/>
                  </a:cubicBezTo>
                  <a:cubicBezTo>
                    <a:pt x="704065" y="1072477"/>
                    <a:pt x="383227" y="1005499"/>
                    <a:pt x="172447" y="1034669"/>
                  </a:cubicBezTo>
                  <a:cubicBezTo>
                    <a:pt x="38773" y="1036770"/>
                    <a:pt x="16040" y="976070"/>
                    <a:pt x="0" y="862220"/>
                  </a:cubicBezTo>
                  <a:cubicBezTo>
                    <a:pt x="-19019" y="835091"/>
                    <a:pt x="24977" y="582302"/>
                    <a:pt x="0" y="503538"/>
                  </a:cubicBezTo>
                  <a:cubicBezTo>
                    <a:pt x="-20258" y="357878"/>
                    <a:pt x="4234" y="289832"/>
                    <a:pt x="0" y="172447"/>
                  </a:cubicBezTo>
                  <a:close/>
                </a:path>
                <a:path w="10055839" h="1034669" stroke="0" extrusionOk="0">
                  <a:moveTo>
                    <a:pt x="0" y="172447"/>
                  </a:moveTo>
                  <a:cubicBezTo>
                    <a:pt x="22336" y="67536"/>
                    <a:pt x="97527" y="-7268"/>
                    <a:pt x="172447" y="0"/>
                  </a:cubicBezTo>
                  <a:cubicBezTo>
                    <a:pt x="302956" y="-41654"/>
                    <a:pt x="435029" y="5422"/>
                    <a:pt x="549460" y="0"/>
                  </a:cubicBezTo>
                  <a:cubicBezTo>
                    <a:pt x="729829" y="-36170"/>
                    <a:pt x="776610" y="21045"/>
                    <a:pt x="926473" y="0"/>
                  </a:cubicBezTo>
                  <a:cubicBezTo>
                    <a:pt x="1061870" y="35617"/>
                    <a:pt x="1520938" y="126524"/>
                    <a:pt x="1691924" y="0"/>
                  </a:cubicBezTo>
                  <a:cubicBezTo>
                    <a:pt x="1894429" y="-79159"/>
                    <a:pt x="1910813" y="-13747"/>
                    <a:pt x="2166046" y="0"/>
                  </a:cubicBezTo>
                  <a:cubicBezTo>
                    <a:pt x="2370154" y="-29455"/>
                    <a:pt x="2459349" y="8775"/>
                    <a:pt x="2640169" y="0"/>
                  </a:cubicBezTo>
                  <a:cubicBezTo>
                    <a:pt x="2794094" y="23801"/>
                    <a:pt x="2981847" y="42069"/>
                    <a:pt x="3211401" y="0"/>
                  </a:cubicBezTo>
                  <a:cubicBezTo>
                    <a:pt x="3380371" y="31133"/>
                    <a:pt x="3542084" y="-2966"/>
                    <a:pt x="3782633" y="0"/>
                  </a:cubicBezTo>
                  <a:cubicBezTo>
                    <a:pt x="4045806" y="-10268"/>
                    <a:pt x="4070931" y="39508"/>
                    <a:pt x="4353865" y="0"/>
                  </a:cubicBezTo>
                  <a:cubicBezTo>
                    <a:pt x="4609372" y="-36105"/>
                    <a:pt x="4588010" y="40827"/>
                    <a:pt x="4730878" y="0"/>
                  </a:cubicBezTo>
                  <a:cubicBezTo>
                    <a:pt x="4927260" y="-61925"/>
                    <a:pt x="5134952" y="24675"/>
                    <a:pt x="5302110" y="0"/>
                  </a:cubicBezTo>
                  <a:cubicBezTo>
                    <a:pt x="5547456" y="-56792"/>
                    <a:pt x="5857347" y="19972"/>
                    <a:pt x="5970451" y="0"/>
                  </a:cubicBezTo>
                  <a:cubicBezTo>
                    <a:pt x="6191447" y="-18724"/>
                    <a:pt x="6466757" y="90229"/>
                    <a:pt x="6638793" y="0"/>
                  </a:cubicBezTo>
                  <a:cubicBezTo>
                    <a:pt x="6815394" y="-7853"/>
                    <a:pt x="6950023" y="3474"/>
                    <a:pt x="7112915" y="0"/>
                  </a:cubicBezTo>
                  <a:cubicBezTo>
                    <a:pt x="7304988" y="-53152"/>
                    <a:pt x="7343117" y="14128"/>
                    <a:pt x="7489928" y="0"/>
                  </a:cubicBezTo>
                  <a:cubicBezTo>
                    <a:pt x="7633348" y="1421"/>
                    <a:pt x="7797358" y="24997"/>
                    <a:pt x="7964051" y="0"/>
                  </a:cubicBezTo>
                  <a:cubicBezTo>
                    <a:pt x="8250991" y="-3146"/>
                    <a:pt x="8298123" y="64260"/>
                    <a:pt x="8535283" y="0"/>
                  </a:cubicBezTo>
                  <a:cubicBezTo>
                    <a:pt x="8759647" y="-43736"/>
                    <a:pt x="8751045" y="20238"/>
                    <a:pt x="8815186" y="0"/>
                  </a:cubicBezTo>
                  <a:cubicBezTo>
                    <a:pt x="8865648" y="-42687"/>
                    <a:pt x="9716245" y="-53414"/>
                    <a:pt x="9883390" y="0"/>
                  </a:cubicBezTo>
                  <a:cubicBezTo>
                    <a:pt x="10018698" y="32523"/>
                    <a:pt x="10109456" y="57093"/>
                    <a:pt x="10055838" y="172447"/>
                  </a:cubicBezTo>
                  <a:cubicBezTo>
                    <a:pt x="10078691" y="340271"/>
                    <a:pt x="10020094" y="461053"/>
                    <a:pt x="10055838" y="510436"/>
                  </a:cubicBezTo>
                  <a:cubicBezTo>
                    <a:pt x="10093570" y="601110"/>
                    <a:pt x="10051273" y="787305"/>
                    <a:pt x="10055838" y="862220"/>
                  </a:cubicBezTo>
                  <a:cubicBezTo>
                    <a:pt x="10080754" y="955652"/>
                    <a:pt x="9960966" y="1062469"/>
                    <a:pt x="9883390" y="1034669"/>
                  </a:cubicBezTo>
                  <a:cubicBezTo>
                    <a:pt x="9615301" y="1063649"/>
                    <a:pt x="9492503" y="1079252"/>
                    <a:pt x="9312158" y="1034669"/>
                  </a:cubicBezTo>
                  <a:cubicBezTo>
                    <a:pt x="9237626" y="1018148"/>
                    <a:pt x="9008457" y="943976"/>
                    <a:pt x="8546707" y="1034669"/>
                  </a:cubicBezTo>
                  <a:cubicBezTo>
                    <a:pt x="8158523" y="1132883"/>
                    <a:pt x="8191675" y="1001359"/>
                    <a:pt x="7878366" y="1034669"/>
                  </a:cubicBezTo>
                  <a:cubicBezTo>
                    <a:pt x="7564402" y="1039626"/>
                    <a:pt x="7532396" y="964010"/>
                    <a:pt x="7404243" y="1034669"/>
                  </a:cubicBezTo>
                  <a:cubicBezTo>
                    <a:pt x="7311199" y="1057753"/>
                    <a:pt x="7117558" y="1007361"/>
                    <a:pt x="7027230" y="1034669"/>
                  </a:cubicBezTo>
                  <a:cubicBezTo>
                    <a:pt x="6966939" y="1041269"/>
                    <a:pt x="6672357" y="1043021"/>
                    <a:pt x="6553108" y="1034669"/>
                  </a:cubicBezTo>
                  <a:cubicBezTo>
                    <a:pt x="6424237" y="1045265"/>
                    <a:pt x="6319493" y="1031758"/>
                    <a:pt x="6078985" y="1034669"/>
                  </a:cubicBezTo>
                  <a:cubicBezTo>
                    <a:pt x="5883193" y="1028897"/>
                    <a:pt x="5917508" y="1006801"/>
                    <a:pt x="5799082" y="1034669"/>
                  </a:cubicBezTo>
                  <a:cubicBezTo>
                    <a:pt x="5610349" y="1037674"/>
                    <a:pt x="5351162" y="1019863"/>
                    <a:pt x="5130740" y="1034669"/>
                  </a:cubicBezTo>
                  <a:cubicBezTo>
                    <a:pt x="4951048" y="1050837"/>
                    <a:pt x="4858728" y="1020006"/>
                    <a:pt x="4656618" y="1034669"/>
                  </a:cubicBezTo>
                  <a:cubicBezTo>
                    <a:pt x="4422321" y="1040754"/>
                    <a:pt x="4408432" y="988042"/>
                    <a:pt x="4279605" y="1034669"/>
                  </a:cubicBezTo>
                  <a:cubicBezTo>
                    <a:pt x="4078233" y="1015647"/>
                    <a:pt x="3683725" y="965676"/>
                    <a:pt x="3514154" y="1034669"/>
                  </a:cubicBezTo>
                  <a:cubicBezTo>
                    <a:pt x="3306772" y="1026755"/>
                    <a:pt x="3312493" y="994672"/>
                    <a:pt x="3137141" y="1034669"/>
                  </a:cubicBezTo>
                  <a:cubicBezTo>
                    <a:pt x="3068009" y="1145058"/>
                    <a:pt x="2798302" y="917281"/>
                    <a:pt x="2565909" y="1034669"/>
                  </a:cubicBezTo>
                  <a:cubicBezTo>
                    <a:pt x="2341900" y="1129417"/>
                    <a:pt x="2359468" y="992937"/>
                    <a:pt x="2091786" y="1034669"/>
                  </a:cubicBezTo>
                  <a:cubicBezTo>
                    <a:pt x="1890976" y="1153805"/>
                    <a:pt x="1549510" y="953387"/>
                    <a:pt x="1326336" y="1034669"/>
                  </a:cubicBezTo>
                  <a:cubicBezTo>
                    <a:pt x="1148427" y="1131672"/>
                    <a:pt x="1071810" y="1027800"/>
                    <a:pt x="949322" y="1034669"/>
                  </a:cubicBezTo>
                  <a:cubicBezTo>
                    <a:pt x="769771" y="973681"/>
                    <a:pt x="507950" y="887657"/>
                    <a:pt x="172447" y="1034669"/>
                  </a:cubicBezTo>
                  <a:cubicBezTo>
                    <a:pt x="71501" y="1009791"/>
                    <a:pt x="-35775" y="941314"/>
                    <a:pt x="0" y="862220"/>
                  </a:cubicBezTo>
                  <a:cubicBezTo>
                    <a:pt x="-86230" y="739796"/>
                    <a:pt x="39993" y="679548"/>
                    <a:pt x="0" y="503538"/>
                  </a:cubicBezTo>
                  <a:cubicBezTo>
                    <a:pt x="-47516" y="317360"/>
                    <a:pt x="-12403" y="243573"/>
                    <a:pt x="0" y="172447"/>
                  </a:cubicBezTo>
                  <a:close/>
                </a:path>
                <a:path w="10055839" h="1034669" fill="none" stroke="0" extrusionOk="0">
                  <a:moveTo>
                    <a:pt x="0" y="172447"/>
                  </a:moveTo>
                  <a:cubicBezTo>
                    <a:pt x="5716" y="82611"/>
                    <a:pt x="95111" y="-1684"/>
                    <a:pt x="172447" y="0"/>
                  </a:cubicBezTo>
                  <a:cubicBezTo>
                    <a:pt x="232644" y="-7648"/>
                    <a:pt x="452975" y="4215"/>
                    <a:pt x="549460" y="0"/>
                  </a:cubicBezTo>
                  <a:cubicBezTo>
                    <a:pt x="656035" y="-42647"/>
                    <a:pt x="950416" y="19070"/>
                    <a:pt x="1120692" y="0"/>
                  </a:cubicBezTo>
                  <a:cubicBezTo>
                    <a:pt x="1393757" y="30585"/>
                    <a:pt x="1699904" y="118307"/>
                    <a:pt x="1886143" y="0"/>
                  </a:cubicBezTo>
                  <a:cubicBezTo>
                    <a:pt x="2074135" y="-97381"/>
                    <a:pt x="2054917" y="3711"/>
                    <a:pt x="2166046" y="0"/>
                  </a:cubicBezTo>
                  <a:cubicBezTo>
                    <a:pt x="2246061" y="-18703"/>
                    <a:pt x="2413979" y="35213"/>
                    <a:pt x="2640169" y="0"/>
                  </a:cubicBezTo>
                  <a:cubicBezTo>
                    <a:pt x="2870550" y="-20760"/>
                    <a:pt x="2801307" y="27376"/>
                    <a:pt x="2920073" y="0"/>
                  </a:cubicBezTo>
                  <a:cubicBezTo>
                    <a:pt x="3059896" y="10229"/>
                    <a:pt x="3169371" y="-28467"/>
                    <a:pt x="3297086" y="0"/>
                  </a:cubicBezTo>
                  <a:cubicBezTo>
                    <a:pt x="3452263" y="-6437"/>
                    <a:pt x="3805166" y="-57358"/>
                    <a:pt x="4062537" y="0"/>
                  </a:cubicBezTo>
                  <a:cubicBezTo>
                    <a:pt x="4335320" y="-1838"/>
                    <a:pt x="4262793" y="26514"/>
                    <a:pt x="4439550" y="0"/>
                  </a:cubicBezTo>
                  <a:cubicBezTo>
                    <a:pt x="4627541" y="14926"/>
                    <a:pt x="4927070" y="58"/>
                    <a:pt x="5107891" y="0"/>
                  </a:cubicBezTo>
                  <a:cubicBezTo>
                    <a:pt x="5294115" y="-9074"/>
                    <a:pt x="5273028" y="38142"/>
                    <a:pt x="5387795" y="0"/>
                  </a:cubicBezTo>
                  <a:cubicBezTo>
                    <a:pt x="5529833" y="-44665"/>
                    <a:pt x="5740337" y="22496"/>
                    <a:pt x="5959027" y="0"/>
                  </a:cubicBezTo>
                  <a:cubicBezTo>
                    <a:pt x="6174672" y="-25624"/>
                    <a:pt x="6615275" y="68312"/>
                    <a:pt x="6724477" y="0"/>
                  </a:cubicBezTo>
                  <a:cubicBezTo>
                    <a:pt x="6871481" y="-78216"/>
                    <a:pt x="6910998" y="22073"/>
                    <a:pt x="7004381" y="0"/>
                  </a:cubicBezTo>
                  <a:cubicBezTo>
                    <a:pt x="7138545" y="17148"/>
                    <a:pt x="7421557" y="17668"/>
                    <a:pt x="7769832" y="0"/>
                  </a:cubicBezTo>
                  <a:cubicBezTo>
                    <a:pt x="8139167" y="-13446"/>
                    <a:pt x="8133496" y="45467"/>
                    <a:pt x="8243954" y="0"/>
                  </a:cubicBezTo>
                  <a:cubicBezTo>
                    <a:pt x="8435141" y="-51433"/>
                    <a:pt x="8626707" y="91102"/>
                    <a:pt x="8912296" y="0"/>
                  </a:cubicBezTo>
                  <a:cubicBezTo>
                    <a:pt x="9196982" y="-14294"/>
                    <a:pt x="9677207" y="-24053"/>
                    <a:pt x="9883390" y="0"/>
                  </a:cubicBezTo>
                  <a:cubicBezTo>
                    <a:pt x="9945740" y="36538"/>
                    <a:pt x="10017987" y="49786"/>
                    <a:pt x="10055838" y="172447"/>
                  </a:cubicBezTo>
                  <a:cubicBezTo>
                    <a:pt x="10102769" y="298555"/>
                    <a:pt x="10033289" y="388685"/>
                    <a:pt x="10055838" y="531129"/>
                  </a:cubicBezTo>
                  <a:cubicBezTo>
                    <a:pt x="10110252" y="669296"/>
                    <a:pt x="10037273" y="769084"/>
                    <a:pt x="10055838" y="862220"/>
                  </a:cubicBezTo>
                  <a:cubicBezTo>
                    <a:pt x="10066195" y="940140"/>
                    <a:pt x="9959716" y="1046247"/>
                    <a:pt x="9883390" y="1034669"/>
                  </a:cubicBezTo>
                  <a:cubicBezTo>
                    <a:pt x="9753317" y="1072125"/>
                    <a:pt x="9691476" y="1015307"/>
                    <a:pt x="9603486" y="1034669"/>
                  </a:cubicBezTo>
                  <a:cubicBezTo>
                    <a:pt x="9540337" y="1061951"/>
                    <a:pt x="9332884" y="1052418"/>
                    <a:pt x="9129364" y="1034669"/>
                  </a:cubicBezTo>
                  <a:cubicBezTo>
                    <a:pt x="8896652" y="1084452"/>
                    <a:pt x="8614566" y="1013971"/>
                    <a:pt x="8363913" y="1034669"/>
                  </a:cubicBezTo>
                  <a:cubicBezTo>
                    <a:pt x="8147696" y="1061318"/>
                    <a:pt x="7943836" y="1021290"/>
                    <a:pt x="7792681" y="1034669"/>
                  </a:cubicBezTo>
                  <a:cubicBezTo>
                    <a:pt x="7643436" y="1054319"/>
                    <a:pt x="7540255" y="1017668"/>
                    <a:pt x="7318559" y="1034669"/>
                  </a:cubicBezTo>
                  <a:cubicBezTo>
                    <a:pt x="7058985" y="1106054"/>
                    <a:pt x="6943657" y="975130"/>
                    <a:pt x="6650217" y="1034669"/>
                  </a:cubicBezTo>
                  <a:cubicBezTo>
                    <a:pt x="6339760" y="1043968"/>
                    <a:pt x="6283249" y="964017"/>
                    <a:pt x="6078985" y="1034669"/>
                  </a:cubicBezTo>
                  <a:cubicBezTo>
                    <a:pt x="5932777" y="1104481"/>
                    <a:pt x="5897654" y="1001657"/>
                    <a:pt x="5701972" y="1034669"/>
                  </a:cubicBezTo>
                  <a:cubicBezTo>
                    <a:pt x="5464691" y="1045821"/>
                    <a:pt x="5392736" y="983267"/>
                    <a:pt x="5130740" y="1034669"/>
                  </a:cubicBezTo>
                  <a:cubicBezTo>
                    <a:pt x="4933684" y="1062452"/>
                    <a:pt x="5016671" y="996512"/>
                    <a:pt x="4850837" y="1034669"/>
                  </a:cubicBezTo>
                  <a:cubicBezTo>
                    <a:pt x="4740449" y="1060600"/>
                    <a:pt x="4341550" y="895360"/>
                    <a:pt x="4182495" y="1034669"/>
                  </a:cubicBezTo>
                  <a:cubicBezTo>
                    <a:pt x="4034170" y="1111104"/>
                    <a:pt x="3892714" y="1015466"/>
                    <a:pt x="3805482" y="1034669"/>
                  </a:cubicBezTo>
                  <a:cubicBezTo>
                    <a:pt x="3653701" y="1140013"/>
                    <a:pt x="3211774" y="980558"/>
                    <a:pt x="3040031" y="1034669"/>
                  </a:cubicBezTo>
                  <a:cubicBezTo>
                    <a:pt x="2788076" y="1055688"/>
                    <a:pt x="2680004" y="1012082"/>
                    <a:pt x="2468799" y="1034669"/>
                  </a:cubicBezTo>
                  <a:cubicBezTo>
                    <a:pt x="2281250" y="1081695"/>
                    <a:pt x="2077003" y="1020863"/>
                    <a:pt x="1994677" y="1034669"/>
                  </a:cubicBezTo>
                  <a:cubicBezTo>
                    <a:pt x="1890459" y="1029694"/>
                    <a:pt x="1681401" y="1007288"/>
                    <a:pt x="1520554" y="1034669"/>
                  </a:cubicBezTo>
                  <a:cubicBezTo>
                    <a:pt x="1338672" y="1046048"/>
                    <a:pt x="1286565" y="1008878"/>
                    <a:pt x="1143541" y="1034669"/>
                  </a:cubicBezTo>
                  <a:cubicBezTo>
                    <a:pt x="1039140" y="1084428"/>
                    <a:pt x="879199" y="1017594"/>
                    <a:pt x="766528" y="1034669"/>
                  </a:cubicBezTo>
                  <a:cubicBezTo>
                    <a:pt x="630756" y="1040807"/>
                    <a:pt x="338372" y="925730"/>
                    <a:pt x="172447" y="1034669"/>
                  </a:cubicBezTo>
                  <a:cubicBezTo>
                    <a:pt x="67867" y="1046610"/>
                    <a:pt x="25254" y="948434"/>
                    <a:pt x="0" y="862220"/>
                  </a:cubicBezTo>
                  <a:cubicBezTo>
                    <a:pt x="-57147" y="785360"/>
                    <a:pt x="55224" y="604530"/>
                    <a:pt x="0" y="503538"/>
                  </a:cubicBezTo>
                  <a:cubicBezTo>
                    <a:pt x="-46864" y="389198"/>
                    <a:pt x="54000" y="312996"/>
                    <a:pt x="0" y="172447"/>
                  </a:cubicBezTo>
                  <a:close/>
                </a:path>
                <a:path w="10055839" h="1034669" fill="none" stroke="0" extrusionOk="0">
                  <a:moveTo>
                    <a:pt x="0" y="172447"/>
                  </a:moveTo>
                  <a:cubicBezTo>
                    <a:pt x="12050" y="87577"/>
                    <a:pt x="51504" y="4651"/>
                    <a:pt x="172447" y="0"/>
                  </a:cubicBezTo>
                  <a:cubicBezTo>
                    <a:pt x="253914" y="-5788"/>
                    <a:pt x="467500" y="3365"/>
                    <a:pt x="549460" y="0"/>
                  </a:cubicBezTo>
                  <a:cubicBezTo>
                    <a:pt x="662291" y="45005"/>
                    <a:pt x="890371" y="16776"/>
                    <a:pt x="1120692" y="0"/>
                  </a:cubicBezTo>
                  <a:cubicBezTo>
                    <a:pt x="1344107" y="31891"/>
                    <a:pt x="1719031" y="116935"/>
                    <a:pt x="1886143" y="0"/>
                  </a:cubicBezTo>
                  <a:cubicBezTo>
                    <a:pt x="2054441" y="-75665"/>
                    <a:pt x="2072201" y="17319"/>
                    <a:pt x="2166046" y="0"/>
                  </a:cubicBezTo>
                  <a:cubicBezTo>
                    <a:pt x="2258403" y="-32665"/>
                    <a:pt x="2384088" y="-15045"/>
                    <a:pt x="2640169" y="0"/>
                  </a:cubicBezTo>
                  <a:cubicBezTo>
                    <a:pt x="2859695" y="-5796"/>
                    <a:pt x="2815437" y="20128"/>
                    <a:pt x="2920073" y="0"/>
                  </a:cubicBezTo>
                  <a:cubicBezTo>
                    <a:pt x="3029906" y="-17734"/>
                    <a:pt x="3150749" y="-37623"/>
                    <a:pt x="3297086" y="0"/>
                  </a:cubicBezTo>
                  <a:cubicBezTo>
                    <a:pt x="3454039" y="-18163"/>
                    <a:pt x="3783442" y="38292"/>
                    <a:pt x="4062537" y="0"/>
                  </a:cubicBezTo>
                  <a:cubicBezTo>
                    <a:pt x="4348780" y="6355"/>
                    <a:pt x="4256690" y="-206"/>
                    <a:pt x="4439550" y="0"/>
                  </a:cubicBezTo>
                  <a:cubicBezTo>
                    <a:pt x="4621689" y="17826"/>
                    <a:pt x="4922127" y="12326"/>
                    <a:pt x="5107891" y="0"/>
                  </a:cubicBezTo>
                  <a:cubicBezTo>
                    <a:pt x="5290879" y="-6307"/>
                    <a:pt x="5263752" y="42678"/>
                    <a:pt x="5387795" y="0"/>
                  </a:cubicBezTo>
                  <a:cubicBezTo>
                    <a:pt x="5550794" y="-87968"/>
                    <a:pt x="5728284" y="16684"/>
                    <a:pt x="5959027" y="0"/>
                  </a:cubicBezTo>
                  <a:cubicBezTo>
                    <a:pt x="6193883" y="-40714"/>
                    <a:pt x="6575363" y="62698"/>
                    <a:pt x="6724477" y="0"/>
                  </a:cubicBezTo>
                  <a:cubicBezTo>
                    <a:pt x="6870892" y="-75831"/>
                    <a:pt x="6896740" y="43109"/>
                    <a:pt x="7004381" y="0"/>
                  </a:cubicBezTo>
                  <a:cubicBezTo>
                    <a:pt x="7126531" y="6655"/>
                    <a:pt x="7450906" y="-4416"/>
                    <a:pt x="7769832" y="0"/>
                  </a:cubicBezTo>
                  <a:cubicBezTo>
                    <a:pt x="8132675" y="-14939"/>
                    <a:pt x="8128484" y="40188"/>
                    <a:pt x="8243954" y="0"/>
                  </a:cubicBezTo>
                  <a:cubicBezTo>
                    <a:pt x="8380102" y="-75689"/>
                    <a:pt x="8658316" y="42845"/>
                    <a:pt x="8912296" y="0"/>
                  </a:cubicBezTo>
                  <a:cubicBezTo>
                    <a:pt x="9190891" y="31164"/>
                    <a:pt x="9608363" y="30329"/>
                    <a:pt x="9883390" y="0"/>
                  </a:cubicBezTo>
                  <a:cubicBezTo>
                    <a:pt x="9936891" y="39706"/>
                    <a:pt x="10023665" y="53155"/>
                    <a:pt x="10055838" y="172447"/>
                  </a:cubicBezTo>
                  <a:cubicBezTo>
                    <a:pt x="10108471" y="315118"/>
                    <a:pt x="10044563" y="405252"/>
                    <a:pt x="10055838" y="531129"/>
                  </a:cubicBezTo>
                  <a:cubicBezTo>
                    <a:pt x="10119066" y="660463"/>
                    <a:pt x="10043702" y="778454"/>
                    <a:pt x="10055838" y="862220"/>
                  </a:cubicBezTo>
                  <a:cubicBezTo>
                    <a:pt x="10058197" y="954919"/>
                    <a:pt x="9985221" y="1037649"/>
                    <a:pt x="9883390" y="1034669"/>
                  </a:cubicBezTo>
                  <a:cubicBezTo>
                    <a:pt x="9762300" y="1092220"/>
                    <a:pt x="9710356" y="1030985"/>
                    <a:pt x="9603486" y="1034669"/>
                  </a:cubicBezTo>
                  <a:cubicBezTo>
                    <a:pt x="9502001" y="1004878"/>
                    <a:pt x="9380822" y="1092374"/>
                    <a:pt x="9129364" y="1034669"/>
                  </a:cubicBezTo>
                  <a:cubicBezTo>
                    <a:pt x="8889673" y="1107784"/>
                    <a:pt x="8610144" y="1026031"/>
                    <a:pt x="8363913" y="1034669"/>
                  </a:cubicBezTo>
                  <a:cubicBezTo>
                    <a:pt x="8200848" y="1020298"/>
                    <a:pt x="7975514" y="1003421"/>
                    <a:pt x="7792681" y="1034669"/>
                  </a:cubicBezTo>
                  <a:cubicBezTo>
                    <a:pt x="7610484" y="1099575"/>
                    <a:pt x="7517857" y="995989"/>
                    <a:pt x="7318559" y="1034669"/>
                  </a:cubicBezTo>
                  <a:cubicBezTo>
                    <a:pt x="7086590" y="1099635"/>
                    <a:pt x="6972146" y="989111"/>
                    <a:pt x="6650217" y="1034669"/>
                  </a:cubicBezTo>
                  <a:cubicBezTo>
                    <a:pt x="6351622" y="1025018"/>
                    <a:pt x="6264474" y="1000855"/>
                    <a:pt x="6078985" y="1034669"/>
                  </a:cubicBezTo>
                  <a:cubicBezTo>
                    <a:pt x="5952045" y="1084806"/>
                    <a:pt x="5897165" y="991966"/>
                    <a:pt x="5701972" y="1034669"/>
                  </a:cubicBezTo>
                  <a:cubicBezTo>
                    <a:pt x="5487598" y="1028209"/>
                    <a:pt x="5396262" y="976096"/>
                    <a:pt x="5130740" y="1034669"/>
                  </a:cubicBezTo>
                  <a:cubicBezTo>
                    <a:pt x="4910216" y="1051772"/>
                    <a:pt x="4991458" y="985448"/>
                    <a:pt x="4850837" y="1034669"/>
                  </a:cubicBezTo>
                  <a:cubicBezTo>
                    <a:pt x="4715015" y="1059539"/>
                    <a:pt x="4344556" y="943191"/>
                    <a:pt x="4182495" y="1034669"/>
                  </a:cubicBezTo>
                  <a:cubicBezTo>
                    <a:pt x="4008631" y="1119029"/>
                    <a:pt x="3891557" y="1003656"/>
                    <a:pt x="3805482" y="1034669"/>
                  </a:cubicBezTo>
                  <a:cubicBezTo>
                    <a:pt x="3725562" y="1077839"/>
                    <a:pt x="3315464" y="979114"/>
                    <a:pt x="3040031" y="1034669"/>
                  </a:cubicBezTo>
                  <a:cubicBezTo>
                    <a:pt x="2871480" y="1075633"/>
                    <a:pt x="2628456" y="996331"/>
                    <a:pt x="2468799" y="1034669"/>
                  </a:cubicBezTo>
                  <a:cubicBezTo>
                    <a:pt x="2304636" y="1089243"/>
                    <a:pt x="2103226" y="999595"/>
                    <a:pt x="1994677" y="1034669"/>
                  </a:cubicBezTo>
                  <a:cubicBezTo>
                    <a:pt x="1880036" y="1015291"/>
                    <a:pt x="1686090" y="964091"/>
                    <a:pt x="1520554" y="1034669"/>
                  </a:cubicBezTo>
                  <a:cubicBezTo>
                    <a:pt x="1346451" y="1068135"/>
                    <a:pt x="1291357" y="989284"/>
                    <a:pt x="1143541" y="1034669"/>
                  </a:cubicBezTo>
                  <a:cubicBezTo>
                    <a:pt x="978809" y="1086539"/>
                    <a:pt x="905170" y="1034386"/>
                    <a:pt x="766528" y="1034669"/>
                  </a:cubicBezTo>
                  <a:cubicBezTo>
                    <a:pt x="683330" y="1017892"/>
                    <a:pt x="356258" y="982639"/>
                    <a:pt x="172447" y="1034669"/>
                  </a:cubicBezTo>
                  <a:cubicBezTo>
                    <a:pt x="59956" y="1039637"/>
                    <a:pt x="14111" y="985438"/>
                    <a:pt x="0" y="862220"/>
                  </a:cubicBezTo>
                  <a:cubicBezTo>
                    <a:pt x="-44486" y="823126"/>
                    <a:pt x="35197" y="592141"/>
                    <a:pt x="0" y="503538"/>
                  </a:cubicBezTo>
                  <a:cubicBezTo>
                    <a:pt x="-30413" y="368110"/>
                    <a:pt x="32793" y="294774"/>
                    <a:pt x="0" y="172447"/>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6136" y="72451"/>
                  <a:pt x="92013" y="-1463"/>
                  <a:pt x="170759" y="0"/>
                </a:cubicBezTo>
                <a:cubicBezTo>
                  <a:pt x="266044" y="-49107"/>
                  <a:pt x="407010" y="7195"/>
                  <a:pt x="627535" y="0"/>
                </a:cubicBezTo>
                <a:cubicBezTo>
                  <a:pt x="847495" y="35103"/>
                  <a:pt x="862521" y="-24152"/>
                  <a:pt x="938143" y="0"/>
                </a:cubicBezTo>
                <a:cubicBezTo>
                  <a:pt x="1002569" y="29218"/>
                  <a:pt x="1267998" y="7873"/>
                  <a:pt x="1468003" y="0"/>
                </a:cubicBezTo>
                <a:cubicBezTo>
                  <a:pt x="1623727" y="29281"/>
                  <a:pt x="1841072" y="-47956"/>
                  <a:pt x="1997864" y="0"/>
                </a:cubicBezTo>
                <a:cubicBezTo>
                  <a:pt x="2085416" y="-3594"/>
                  <a:pt x="2342715" y="-28704"/>
                  <a:pt x="2527724" y="0"/>
                </a:cubicBezTo>
                <a:cubicBezTo>
                  <a:pt x="2755441" y="39279"/>
                  <a:pt x="2695630" y="-5117"/>
                  <a:pt x="2765247" y="0"/>
                </a:cubicBezTo>
                <a:cubicBezTo>
                  <a:pt x="2857589" y="18204"/>
                  <a:pt x="2940909" y="18030"/>
                  <a:pt x="3002770" y="0"/>
                </a:cubicBezTo>
                <a:cubicBezTo>
                  <a:pt x="3063251" y="20127"/>
                  <a:pt x="3377913" y="1097"/>
                  <a:pt x="3459547" y="0"/>
                </a:cubicBezTo>
                <a:cubicBezTo>
                  <a:pt x="3534069" y="-14082"/>
                  <a:pt x="3842628" y="-22858"/>
                  <a:pt x="3989407" y="0"/>
                </a:cubicBezTo>
                <a:cubicBezTo>
                  <a:pt x="4103955" y="-5988"/>
                  <a:pt x="4134166" y="12044"/>
                  <a:pt x="4226931" y="0"/>
                </a:cubicBezTo>
                <a:cubicBezTo>
                  <a:pt x="4369795" y="1071"/>
                  <a:pt x="4626969" y="30264"/>
                  <a:pt x="4829875" y="0"/>
                </a:cubicBezTo>
                <a:cubicBezTo>
                  <a:pt x="5057008" y="16156"/>
                  <a:pt x="5019460" y="10696"/>
                  <a:pt x="5213567" y="0"/>
                </a:cubicBezTo>
                <a:cubicBezTo>
                  <a:pt x="5364164" y="-11751"/>
                  <a:pt x="5516756" y="-18749"/>
                  <a:pt x="5597259" y="0"/>
                </a:cubicBezTo>
                <a:cubicBezTo>
                  <a:pt x="5702164" y="7044"/>
                  <a:pt x="5735015" y="-4213"/>
                  <a:pt x="5834782" y="0"/>
                </a:cubicBezTo>
                <a:cubicBezTo>
                  <a:pt x="5955661" y="29413"/>
                  <a:pt x="6277475" y="-13196"/>
                  <a:pt x="6364643" y="0"/>
                </a:cubicBezTo>
                <a:cubicBezTo>
                  <a:pt x="6553472" y="51501"/>
                  <a:pt x="6801681" y="-69754"/>
                  <a:pt x="6967587" y="0"/>
                </a:cubicBezTo>
                <a:cubicBezTo>
                  <a:pt x="7207064" y="29366"/>
                  <a:pt x="7228945" y="-4072"/>
                  <a:pt x="7479176" y="0"/>
                </a:cubicBezTo>
                <a:cubicBezTo>
                  <a:pt x="7521771" y="4823"/>
                  <a:pt x="7698289" y="98125"/>
                  <a:pt x="7649936" y="227241"/>
                </a:cubicBezTo>
                <a:cubicBezTo>
                  <a:pt x="7593128" y="399235"/>
                  <a:pt x="7670106" y="660119"/>
                  <a:pt x="7649936" y="847329"/>
                </a:cubicBezTo>
                <a:cubicBezTo>
                  <a:pt x="7674238" y="1065105"/>
                  <a:pt x="7681942" y="1232849"/>
                  <a:pt x="7649936" y="1379668"/>
                </a:cubicBezTo>
                <a:cubicBezTo>
                  <a:pt x="7603121" y="1553044"/>
                  <a:pt x="7610877" y="1707568"/>
                  <a:pt x="7649936" y="1982206"/>
                </a:cubicBezTo>
                <a:cubicBezTo>
                  <a:pt x="7671360" y="2061681"/>
                  <a:pt x="7580508" y="2182221"/>
                  <a:pt x="7479176" y="2209448"/>
                </a:cubicBezTo>
                <a:cubicBezTo>
                  <a:pt x="7405179" y="2191489"/>
                  <a:pt x="7243113" y="2194881"/>
                  <a:pt x="7095484" y="2209448"/>
                </a:cubicBezTo>
                <a:cubicBezTo>
                  <a:pt x="6941158" y="2235979"/>
                  <a:pt x="6848477" y="2210773"/>
                  <a:pt x="6711792" y="2209448"/>
                </a:cubicBezTo>
                <a:cubicBezTo>
                  <a:pt x="6578379" y="2202332"/>
                  <a:pt x="6456961" y="2183379"/>
                  <a:pt x="6255016" y="2209448"/>
                </a:cubicBezTo>
                <a:cubicBezTo>
                  <a:pt x="6037378" y="2217764"/>
                  <a:pt x="6045419" y="2201576"/>
                  <a:pt x="5944409" y="2209448"/>
                </a:cubicBezTo>
                <a:cubicBezTo>
                  <a:pt x="5857764" y="2240876"/>
                  <a:pt x="5780245" y="2221087"/>
                  <a:pt x="5633801" y="2209448"/>
                </a:cubicBezTo>
                <a:cubicBezTo>
                  <a:pt x="5510092" y="2199470"/>
                  <a:pt x="5478457" y="2210261"/>
                  <a:pt x="5396277" y="2209448"/>
                </a:cubicBezTo>
                <a:cubicBezTo>
                  <a:pt x="5324019" y="2146699"/>
                  <a:pt x="5151380" y="2167352"/>
                  <a:pt x="5012585" y="2209448"/>
                </a:cubicBezTo>
                <a:cubicBezTo>
                  <a:pt x="4866654" y="2201840"/>
                  <a:pt x="4729939" y="2214095"/>
                  <a:pt x="4482725" y="2209448"/>
                </a:cubicBezTo>
                <a:cubicBezTo>
                  <a:pt x="4242120" y="2177314"/>
                  <a:pt x="4230417" y="2184668"/>
                  <a:pt x="4025949" y="2209448"/>
                </a:cubicBezTo>
                <a:cubicBezTo>
                  <a:pt x="3824346" y="2238796"/>
                  <a:pt x="3807179" y="2212062"/>
                  <a:pt x="3715341" y="2209448"/>
                </a:cubicBezTo>
                <a:cubicBezTo>
                  <a:pt x="3605414" y="2222198"/>
                  <a:pt x="3545558" y="2196893"/>
                  <a:pt x="3477818" y="2209448"/>
                </a:cubicBezTo>
                <a:cubicBezTo>
                  <a:pt x="3421489" y="2182899"/>
                  <a:pt x="3052381" y="2276463"/>
                  <a:pt x="2874873" y="2209448"/>
                </a:cubicBezTo>
                <a:cubicBezTo>
                  <a:pt x="2690692" y="2201248"/>
                  <a:pt x="2567255" y="2215172"/>
                  <a:pt x="2491182" y="2209448"/>
                </a:cubicBezTo>
                <a:cubicBezTo>
                  <a:pt x="2383540" y="2233615"/>
                  <a:pt x="2246313" y="2212385"/>
                  <a:pt x="1961321" y="2209448"/>
                </a:cubicBezTo>
                <a:cubicBezTo>
                  <a:pt x="1759721" y="2200496"/>
                  <a:pt x="1823776" y="2172963"/>
                  <a:pt x="1723798" y="2209448"/>
                </a:cubicBezTo>
                <a:cubicBezTo>
                  <a:pt x="1617159" y="2206374"/>
                  <a:pt x="1493459" y="2225844"/>
                  <a:pt x="1413190" y="2209448"/>
                </a:cubicBezTo>
                <a:cubicBezTo>
                  <a:pt x="1394263" y="2238707"/>
                  <a:pt x="1109112" y="2278354"/>
                  <a:pt x="883329" y="2209448"/>
                </a:cubicBezTo>
                <a:cubicBezTo>
                  <a:pt x="640498" y="2210591"/>
                  <a:pt x="678544" y="2240534"/>
                  <a:pt x="572722" y="2209448"/>
                </a:cubicBezTo>
                <a:cubicBezTo>
                  <a:pt x="437939" y="2163157"/>
                  <a:pt x="352961" y="2202442"/>
                  <a:pt x="170759" y="2209448"/>
                </a:cubicBezTo>
                <a:cubicBezTo>
                  <a:pt x="69683" y="2172289"/>
                  <a:pt x="-1811" y="2117511"/>
                  <a:pt x="0" y="1982206"/>
                </a:cubicBezTo>
                <a:cubicBezTo>
                  <a:pt x="40170" y="1873142"/>
                  <a:pt x="36096" y="1537310"/>
                  <a:pt x="0" y="1397217"/>
                </a:cubicBezTo>
                <a:cubicBezTo>
                  <a:pt x="13358" y="1193704"/>
                  <a:pt x="-60394" y="1035890"/>
                  <a:pt x="0" y="847329"/>
                </a:cubicBezTo>
                <a:cubicBezTo>
                  <a:pt x="54269" y="768478"/>
                  <a:pt x="62383" y="491301"/>
                  <a:pt x="0" y="227241"/>
                </a:cubicBezTo>
                <a:close/>
              </a:path>
              <a:path w="7649936" h="2209448" stroke="0" extrusionOk="0">
                <a:moveTo>
                  <a:pt x="0" y="227241"/>
                </a:moveTo>
                <a:cubicBezTo>
                  <a:pt x="-3620" y="102971"/>
                  <a:pt x="82718" y="-9666"/>
                  <a:pt x="170759" y="0"/>
                </a:cubicBezTo>
                <a:cubicBezTo>
                  <a:pt x="276129" y="29528"/>
                  <a:pt x="377087" y="-27113"/>
                  <a:pt x="554451" y="0"/>
                </a:cubicBezTo>
                <a:cubicBezTo>
                  <a:pt x="727722" y="-32253"/>
                  <a:pt x="867948" y="3351"/>
                  <a:pt x="1084311" y="0"/>
                </a:cubicBezTo>
                <a:cubicBezTo>
                  <a:pt x="1302269" y="25786"/>
                  <a:pt x="1241235" y="11026"/>
                  <a:pt x="1321835" y="0"/>
                </a:cubicBezTo>
                <a:cubicBezTo>
                  <a:pt x="1388481" y="-34303"/>
                  <a:pt x="1549899" y="-342"/>
                  <a:pt x="1851695" y="0"/>
                </a:cubicBezTo>
                <a:cubicBezTo>
                  <a:pt x="2093701" y="1292"/>
                  <a:pt x="2029567" y="9598"/>
                  <a:pt x="2089218" y="0"/>
                </a:cubicBezTo>
                <a:cubicBezTo>
                  <a:pt x="2129190" y="72656"/>
                  <a:pt x="2401115" y="31794"/>
                  <a:pt x="2619078" y="0"/>
                </a:cubicBezTo>
                <a:cubicBezTo>
                  <a:pt x="2826800" y="2301"/>
                  <a:pt x="2867926" y="-33113"/>
                  <a:pt x="3075854" y="0"/>
                </a:cubicBezTo>
                <a:cubicBezTo>
                  <a:pt x="3300298" y="45437"/>
                  <a:pt x="3369430" y="39992"/>
                  <a:pt x="3459547" y="0"/>
                </a:cubicBezTo>
                <a:cubicBezTo>
                  <a:pt x="3589960" y="-39453"/>
                  <a:pt x="3742661" y="-19973"/>
                  <a:pt x="3916323" y="0"/>
                </a:cubicBezTo>
                <a:cubicBezTo>
                  <a:pt x="4028980" y="84302"/>
                  <a:pt x="4271445" y="15573"/>
                  <a:pt x="4446183" y="0"/>
                </a:cubicBezTo>
                <a:cubicBezTo>
                  <a:pt x="4664223" y="12524"/>
                  <a:pt x="4686965" y="2750"/>
                  <a:pt x="4902959" y="0"/>
                </a:cubicBezTo>
                <a:cubicBezTo>
                  <a:pt x="5111731" y="-5953"/>
                  <a:pt x="5082626" y="1759"/>
                  <a:pt x="5213567" y="0"/>
                </a:cubicBezTo>
                <a:cubicBezTo>
                  <a:pt x="5332042" y="-14235"/>
                  <a:pt x="5412746" y="8258"/>
                  <a:pt x="5524175" y="0"/>
                </a:cubicBezTo>
                <a:cubicBezTo>
                  <a:pt x="5623948" y="-2899"/>
                  <a:pt x="5752875" y="-16316"/>
                  <a:pt x="5834782" y="0"/>
                </a:cubicBezTo>
                <a:cubicBezTo>
                  <a:pt x="5899671" y="59986"/>
                  <a:pt x="6009194" y="17709"/>
                  <a:pt x="6145390" y="0"/>
                </a:cubicBezTo>
                <a:cubicBezTo>
                  <a:pt x="6318302" y="-11432"/>
                  <a:pt x="6574441" y="24248"/>
                  <a:pt x="6675250" y="0"/>
                </a:cubicBezTo>
                <a:cubicBezTo>
                  <a:pt x="6805913" y="-16582"/>
                  <a:pt x="6835889" y="9727"/>
                  <a:pt x="6985858" y="0"/>
                </a:cubicBezTo>
                <a:cubicBezTo>
                  <a:pt x="7070838" y="-266"/>
                  <a:pt x="7295006" y="-36717"/>
                  <a:pt x="7479176" y="0"/>
                </a:cubicBezTo>
                <a:cubicBezTo>
                  <a:pt x="7543344" y="-6148"/>
                  <a:pt x="7647010" y="120403"/>
                  <a:pt x="7649936" y="227241"/>
                </a:cubicBezTo>
                <a:cubicBezTo>
                  <a:pt x="7627927" y="395586"/>
                  <a:pt x="7561157" y="624493"/>
                  <a:pt x="7649936" y="829779"/>
                </a:cubicBezTo>
                <a:cubicBezTo>
                  <a:pt x="7637276" y="1080657"/>
                  <a:pt x="7671231" y="1277177"/>
                  <a:pt x="7649936" y="1432317"/>
                </a:cubicBezTo>
                <a:cubicBezTo>
                  <a:pt x="7642695" y="1517763"/>
                  <a:pt x="7634952" y="1838451"/>
                  <a:pt x="7649936" y="1982206"/>
                </a:cubicBezTo>
                <a:cubicBezTo>
                  <a:pt x="7621510" y="2161319"/>
                  <a:pt x="7596857" y="2232683"/>
                  <a:pt x="7479176" y="2209448"/>
                </a:cubicBezTo>
                <a:cubicBezTo>
                  <a:pt x="7310501" y="2181896"/>
                  <a:pt x="7141539" y="2217110"/>
                  <a:pt x="7022400" y="2209448"/>
                </a:cubicBezTo>
                <a:cubicBezTo>
                  <a:pt x="6944954" y="2218855"/>
                  <a:pt x="6787495" y="2253097"/>
                  <a:pt x="6638708" y="2209448"/>
                </a:cubicBezTo>
                <a:cubicBezTo>
                  <a:pt x="6504477" y="2217187"/>
                  <a:pt x="6491408" y="2222435"/>
                  <a:pt x="6401185" y="2209448"/>
                </a:cubicBezTo>
                <a:cubicBezTo>
                  <a:pt x="6311419" y="2192791"/>
                  <a:pt x="6272822" y="2231033"/>
                  <a:pt x="6163661" y="2209448"/>
                </a:cubicBezTo>
                <a:cubicBezTo>
                  <a:pt x="6046804" y="2202023"/>
                  <a:pt x="6008241" y="2214975"/>
                  <a:pt x="5926137" y="2209448"/>
                </a:cubicBezTo>
                <a:cubicBezTo>
                  <a:pt x="5862878" y="2185363"/>
                  <a:pt x="5640849" y="2214262"/>
                  <a:pt x="5542445" y="2209448"/>
                </a:cubicBezTo>
                <a:cubicBezTo>
                  <a:pt x="5464222" y="2194771"/>
                  <a:pt x="5243633" y="2212928"/>
                  <a:pt x="5085669" y="2209448"/>
                </a:cubicBezTo>
                <a:cubicBezTo>
                  <a:pt x="4926091" y="2176230"/>
                  <a:pt x="4745134" y="2114758"/>
                  <a:pt x="4482725" y="2209448"/>
                </a:cubicBezTo>
                <a:cubicBezTo>
                  <a:pt x="4248638" y="2257838"/>
                  <a:pt x="4188499" y="2199643"/>
                  <a:pt x="4025949" y="2209448"/>
                </a:cubicBezTo>
                <a:cubicBezTo>
                  <a:pt x="3869779" y="2200950"/>
                  <a:pt x="3848872" y="2219505"/>
                  <a:pt x="3788425" y="2209448"/>
                </a:cubicBezTo>
                <a:cubicBezTo>
                  <a:pt x="3764839" y="2246398"/>
                  <a:pt x="3481020" y="2177782"/>
                  <a:pt x="3258565" y="2209448"/>
                </a:cubicBezTo>
                <a:cubicBezTo>
                  <a:pt x="3054210" y="2194904"/>
                  <a:pt x="3016387" y="2208602"/>
                  <a:pt x="2947958" y="2209448"/>
                </a:cubicBezTo>
                <a:cubicBezTo>
                  <a:pt x="2834283" y="2189139"/>
                  <a:pt x="2540003" y="2234373"/>
                  <a:pt x="2418097" y="2209448"/>
                </a:cubicBezTo>
                <a:cubicBezTo>
                  <a:pt x="2366086" y="2153866"/>
                  <a:pt x="2155398" y="2220025"/>
                  <a:pt x="1961321" y="2209448"/>
                </a:cubicBezTo>
                <a:cubicBezTo>
                  <a:pt x="1817259" y="2172462"/>
                  <a:pt x="1803208" y="2230670"/>
                  <a:pt x="1650714" y="2209448"/>
                </a:cubicBezTo>
                <a:cubicBezTo>
                  <a:pt x="1517663" y="2255705"/>
                  <a:pt x="1326963" y="2111853"/>
                  <a:pt x="1047769" y="2209448"/>
                </a:cubicBezTo>
                <a:cubicBezTo>
                  <a:pt x="807577" y="2225760"/>
                  <a:pt x="858884" y="2191892"/>
                  <a:pt x="664077" y="2209448"/>
                </a:cubicBezTo>
                <a:cubicBezTo>
                  <a:pt x="468546" y="2255061"/>
                  <a:pt x="267022" y="2242701"/>
                  <a:pt x="170759" y="2209448"/>
                </a:cubicBezTo>
                <a:cubicBezTo>
                  <a:pt x="122681" y="2240370"/>
                  <a:pt x="22161" y="2101997"/>
                  <a:pt x="0" y="1982206"/>
                </a:cubicBezTo>
                <a:cubicBezTo>
                  <a:pt x="19158" y="1784328"/>
                  <a:pt x="37844" y="1666324"/>
                  <a:pt x="0" y="1449866"/>
                </a:cubicBezTo>
                <a:cubicBezTo>
                  <a:pt x="-53046" y="1247743"/>
                  <a:pt x="-63992" y="1094783"/>
                  <a:pt x="0" y="847329"/>
                </a:cubicBezTo>
                <a:cubicBezTo>
                  <a:pt x="11887" y="621786"/>
                  <a:pt x="24288" y="548354"/>
                  <a:pt x="0" y="227241"/>
                </a:cubicBezTo>
                <a:close/>
              </a:path>
              <a:path w="7649936" h="2209448" fill="none" stroke="0" extrusionOk="0">
                <a:moveTo>
                  <a:pt x="0" y="227241"/>
                </a:moveTo>
                <a:cubicBezTo>
                  <a:pt x="-35475" y="84808"/>
                  <a:pt x="98245" y="35113"/>
                  <a:pt x="170759" y="0"/>
                </a:cubicBezTo>
                <a:cubicBezTo>
                  <a:pt x="253404" y="8963"/>
                  <a:pt x="431694" y="-11275"/>
                  <a:pt x="627535" y="0"/>
                </a:cubicBezTo>
                <a:cubicBezTo>
                  <a:pt x="851620" y="34830"/>
                  <a:pt x="850384" y="-14336"/>
                  <a:pt x="938143" y="0"/>
                </a:cubicBezTo>
                <a:cubicBezTo>
                  <a:pt x="1032722" y="42589"/>
                  <a:pt x="1279278" y="17150"/>
                  <a:pt x="1468003" y="0"/>
                </a:cubicBezTo>
                <a:cubicBezTo>
                  <a:pt x="1674314" y="62828"/>
                  <a:pt x="1847515" y="23064"/>
                  <a:pt x="1997864" y="0"/>
                </a:cubicBezTo>
                <a:cubicBezTo>
                  <a:pt x="2119577" y="-37535"/>
                  <a:pt x="2305670" y="-21908"/>
                  <a:pt x="2527724" y="0"/>
                </a:cubicBezTo>
                <a:cubicBezTo>
                  <a:pt x="2757384" y="25351"/>
                  <a:pt x="2697475" y="-11656"/>
                  <a:pt x="2765247" y="0"/>
                </a:cubicBezTo>
                <a:cubicBezTo>
                  <a:pt x="2834657" y="18589"/>
                  <a:pt x="2938173" y="-4064"/>
                  <a:pt x="3002770" y="0"/>
                </a:cubicBezTo>
                <a:cubicBezTo>
                  <a:pt x="3067156" y="8383"/>
                  <a:pt x="3356326" y="4496"/>
                  <a:pt x="3459547" y="0"/>
                </a:cubicBezTo>
                <a:cubicBezTo>
                  <a:pt x="3532088" y="-14460"/>
                  <a:pt x="3876021" y="26599"/>
                  <a:pt x="3989407" y="0"/>
                </a:cubicBezTo>
                <a:cubicBezTo>
                  <a:pt x="4111712" y="-2914"/>
                  <a:pt x="4151187" y="8397"/>
                  <a:pt x="4226931" y="0"/>
                </a:cubicBezTo>
                <a:cubicBezTo>
                  <a:pt x="4348606" y="31291"/>
                  <a:pt x="4613691" y="-28180"/>
                  <a:pt x="4829875" y="0"/>
                </a:cubicBezTo>
                <a:cubicBezTo>
                  <a:pt x="5045652" y="15336"/>
                  <a:pt x="5025637" y="7844"/>
                  <a:pt x="5213567" y="0"/>
                </a:cubicBezTo>
                <a:cubicBezTo>
                  <a:pt x="5388490" y="-33099"/>
                  <a:pt x="5517729" y="11920"/>
                  <a:pt x="5597259" y="0"/>
                </a:cubicBezTo>
                <a:cubicBezTo>
                  <a:pt x="5686836" y="-11374"/>
                  <a:pt x="5725745" y="-4209"/>
                  <a:pt x="5834782" y="0"/>
                </a:cubicBezTo>
                <a:cubicBezTo>
                  <a:pt x="5941254" y="16563"/>
                  <a:pt x="6250887" y="-52706"/>
                  <a:pt x="6364643" y="0"/>
                </a:cubicBezTo>
                <a:cubicBezTo>
                  <a:pt x="6453378" y="35013"/>
                  <a:pt x="6743966" y="-22345"/>
                  <a:pt x="6967587" y="0"/>
                </a:cubicBezTo>
                <a:cubicBezTo>
                  <a:pt x="7191971" y="37184"/>
                  <a:pt x="7244238" y="3604"/>
                  <a:pt x="7479176" y="0"/>
                </a:cubicBezTo>
                <a:cubicBezTo>
                  <a:pt x="7549046" y="-3396"/>
                  <a:pt x="7629950" y="107035"/>
                  <a:pt x="7649936" y="227241"/>
                </a:cubicBezTo>
                <a:cubicBezTo>
                  <a:pt x="7689162" y="388493"/>
                  <a:pt x="7675501" y="549208"/>
                  <a:pt x="7649936" y="847329"/>
                </a:cubicBezTo>
                <a:cubicBezTo>
                  <a:pt x="7683445" y="1095939"/>
                  <a:pt x="7650933" y="1230217"/>
                  <a:pt x="7649936" y="1379668"/>
                </a:cubicBezTo>
                <a:cubicBezTo>
                  <a:pt x="7648856" y="1458813"/>
                  <a:pt x="7668905" y="1826363"/>
                  <a:pt x="7649936" y="1982206"/>
                </a:cubicBezTo>
                <a:cubicBezTo>
                  <a:pt x="7631829" y="2101759"/>
                  <a:pt x="7568590" y="2213071"/>
                  <a:pt x="7479176" y="2209448"/>
                </a:cubicBezTo>
                <a:cubicBezTo>
                  <a:pt x="7399824" y="2198743"/>
                  <a:pt x="7280645" y="2199453"/>
                  <a:pt x="7095484" y="2209448"/>
                </a:cubicBezTo>
                <a:cubicBezTo>
                  <a:pt x="6955604" y="2219699"/>
                  <a:pt x="6820549" y="2155841"/>
                  <a:pt x="6711792" y="2209448"/>
                </a:cubicBezTo>
                <a:cubicBezTo>
                  <a:pt x="6664117" y="2230428"/>
                  <a:pt x="6486190" y="2177128"/>
                  <a:pt x="6255016" y="2209448"/>
                </a:cubicBezTo>
                <a:cubicBezTo>
                  <a:pt x="6033780" y="2233893"/>
                  <a:pt x="6051536" y="2194240"/>
                  <a:pt x="5944409" y="2209448"/>
                </a:cubicBezTo>
                <a:cubicBezTo>
                  <a:pt x="5843267" y="2217152"/>
                  <a:pt x="5773103" y="2251717"/>
                  <a:pt x="5633801" y="2209448"/>
                </a:cubicBezTo>
                <a:cubicBezTo>
                  <a:pt x="5508489" y="2189472"/>
                  <a:pt x="5471926" y="2213726"/>
                  <a:pt x="5396277" y="2209448"/>
                </a:cubicBezTo>
                <a:cubicBezTo>
                  <a:pt x="5276507" y="2185135"/>
                  <a:pt x="5181658" y="2188758"/>
                  <a:pt x="5012585" y="2209448"/>
                </a:cubicBezTo>
                <a:cubicBezTo>
                  <a:pt x="4862184" y="2210064"/>
                  <a:pt x="4721724" y="2248803"/>
                  <a:pt x="4482725" y="2209448"/>
                </a:cubicBezTo>
                <a:cubicBezTo>
                  <a:pt x="4237599" y="2182179"/>
                  <a:pt x="4231326" y="2186828"/>
                  <a:pt x="4025949" y="2209448"/>
                </a:cubicBezTo>
                <a:cubicBezTo>
                  <a:pt x="3820282" y="2238175"/>
                  <a:pt x="3809596" y="2212125"/>
                  <a:pt x="3715341" y="2209448"/>
                </a:cubicBezTo>
                <a:cubicBezTo>
                  <a:pt x="3628492" y="2205362"/>
                  <a:pt x="3536368" y="2199441"/>
                  <a:pt x="3477818" y="2209448"/>
                </a:cubicBezTo>
                <a:cubicBezTo>
                  <a:pt x="3431281" y="2204864"/>
                  <a:pt x="3051102" y="2252460"/>
                  <a:pt x="2874873" y="2209448"/>
                </a:cubicBezTo>
                <a:cubicBezTo>
                  <a:pt x="2713198" y="2185679"/>
                  <a:pt x="2589513" y="2232740"/>
                  <a:pt x="2491182" y="2209448"/>
                </a:cubicBezTo>
                <a:cubicBezTo>
                  <a:pt x="2449538" y="2147359"/>
                  <a:pt x="2191777" y="2246221"/>
                  <a:pt x="1961321" y="2209448"/>
                </a:cubicBezTo>
                <a:cubicBezTo>
                  <a:pt x="1754957" y="2178153"/>
                  <a:pt x="1821507" y="2198804"/>
                  <a:pt x="1723798" y="2209448"/>
                </a:cubicBezTo>
                <a:cubicBezTo>
                  <a:pt x="1627794" y="2233025"/>
                  <a:pt x="1483814" y="2209454"/>
                  <a:pt x="1413190" y="2209448"/>
                </a:cubicBezTo>
                <a:cubicBezTo>
                  <a:pt x="1311850" y="2199898"/>
                  <a:pt x="1145455" y="2205733"/>
                  <a:pt x="883329" y="2209448"/>
                </a:cubicBezTo>
                <a:cubicBezTo>
                  <a:pt x="620905" y="2173017"/>
                  <a:pt x="676471" y="2234053"/>
                  <a:pt x="572722" y="2209448"/>
                </a:cubicBezTo>
                <a:cubicBezTo>
                  <a:pt x="467190" y="2205205"/>
                  <a:pt x="330560" y="2182585"/>
                  <a:pt x="170759" y="2209448"/>
                </a:cubicBezTo>
                <a:cubicBezTo>
                  <a:pt x="45892" y="2184757"/>
                  <a:pt x="-8516" y="2120372"/>
                  <a:pt x="0" y="1982206"/>
                </a:cubicBezTo>
                <a:cubicBezTo>
                  <a:pt x="9287" y="1843781"/>
                  <a:pt x="-12735" y="1620645"/>
                  <a:pt x="0" y="1397217"/>
                </a:cubicBezTo>
                <a:cubicBezTo>
                  <a:pt x="-36100" y="1177039"/>
                  <a:pt x="31555" y="1009575"/>
                  <a:pt x="0" y="847329"/>
                </a:cubicBezTo>
                <a:cubicBezTo>
                  <a:pt x="59053" y="710284"/>
                  <a:pt x="-9329" y="454327"/>
                  <a:pt x="0" y="227241"/>
                </a:cubicBezTo>
                <a:close/>
              </a:path>
              <a:path w="7649936" h="2209448" fill="none" stroke="0" extrusionOk="0">
                <a:moveTo>
                  <a:pt x="0" y="227241"/>
                </a:moveTo>
                <a:cubicBezTo>
                  <a:pt x="-21089" y="78350"/>
                  <a:pt x="91189" y="13133"/>
                  <a:pt x="170759" y="0"/>
                </a:cubicBezTo>
                <a:cubicBezTo>
                  <a:pt x="261246" y="-18366"/>
                  <a:pt x="408996" y="-8931"/>
                  <a:pt x="627535" y="0"/>
                </a:cubicBezTo>
                <a:cubicBezTo>
                  <a:pt x="844077" y="28363"/>
                  <a:pt x="861325" y="-24271"/>
                  <a:pt x="938143" y="0"/>
                </a:cubicBezTo>
                <a:cubicBezTo>
                  <a:pt x="1025302" y="51262"/>
                  <a:pt x="1294724" y="5072"/>
                  <a:pt x="1468003" y="0"/>
                </a:cubicBezTo>
                <a:cubicBezTo>
                  <a:pt x="1652710" y="69934"/>
                  <a:pt x="1863445" y="2172"/>
                  <a:pt x="1997864" y="0"/>
                </a:cubicBezTo>
                <a:cubicBezTo>
                  <a:pt x="2132644" y="-32250"/>
                  <a:pt x="2331430" y="-7833"/>
                  <a:pt x="2527724" y="0"/>
                </a:cubicBezTo>
                <a:cubicBezTo>
                  <a:pt x="2762222" y="42987"/>
                  <a:pt x="2687216" y="-2572"/>
                  <a:pt x="2765247" y="0"/>
                </a:cubicBezTo>
                <a:cubicBezTo>
                  <a:pt x="2853280" y="19005"/>
                  <a:pt x="2942558" y="8330"/>
                  <a:pt x="3002770" y="0"/>
                </a:cubicBezTo>
                <a:cubicBezTo>
                  <a:pt x="3064809" y="16515"/>
                  <a:pt x="3382042" y="1458"/>
                  <a:pt x="3459547" y="0"/>
                </a:cubicBezTo>
                <a:cubicBezTo>
                  <a:pt x="3527349" y="-12629"/>
                  <a:pt x="3858905" y="3495"/>
                  <a:pt x="3989407" y="0"/>
                </a:cubicBezTo>
                <a:cubicBezTo>
                  <a:pt x="4103491" y="-1345"/>
                  <a:pt x="4143634" y="7542"/>
                  <a:pt x="4226931" y="0"/>
                </a:cubicBezTo>
                <a:cubicBezTo>
                  <a:pt x="4329648" y="18791"/>
                  <a:pt x="4611395" y="-944"/>
                  <a:pt x="4829875" y="0"/>
                </a:cubicBezTo>
                <a:cubicBezTo>
                  <a:pt x="5050689" y="18321"/>
                  <a:pt x="5022969" y="13478"/>
                  <a:pt x="5213567" y="0"/>
                </a:cubicBezTo>
                <a:cubicBezTo>
                  <a:pt x="5369173" y="-23072"/>
                  <a:pt x="5529297" y="1644"/>
                  <a:pt x="5597259" y="0"/>
                </a:cubicBezTo>
                <a:cubicBezTo>
                  <a:pt x="5699496" y="2174"/>
                  <a:pt x="5735092" y="-281"/>
                  <a:pt x="5834782" y="0"/>
                </a:cubicBezTo>
                <a:cubicBezTo>
                  <a:pt x="5935562" y="32597"/>
                  <a:pt x="6252744" y="-16009"/>
                  <a:pt x="6364643" y="0"/>
                </a:cubicBezTo>
                <a:cubicBezTo>
                  <a:pt x="6534100" y="45488"/>
                  <a:pt x="6772394" y="7862"/>
                  <a:pt x="6967587" y="0"/>
                </a:cubicBezTo>
                <a:cubicBezTo>
                  <a:pt x="7201397" y="28255"/>
                  <a:pt x="7239224" y="-6306"/>
                  <a:pt x="7479176" y="0"/>
                </a:cubicBezTo>
                <a:cubicBezTo>
                  <a:pt x="7543885" y="-6037"/>
                  <a:pt x="7665092" y="107081"/>
                  <a:pt x="7649936" y="227241"/>
                </a:cubicBezTo>
                <a:cubicBezTo>
                  <a:pt x="7633222" y="380911"/>
                  <a:pt x="7657392" y="635143"/>
                  <a:pt x="7649936" y="847329"/>
                </a:cubicBezTo>
                <a:cubicBezTo>
                  <a:pt x="7675841" y="1100018"/>
                  <a:pt x="7668872" y="1243517"/>
                  <a:pt x="7649936" y="1379668"/>
                </a:cubicBezTo>
                <a:cubicBezTo>
                  <a:pt x="7608417" y="1513222"/>
                  <a:pt x="7669388" y="1774957"/>
                  <a:pt x="7649936" y="1982206"/>
                </a:cubicBezTo>
                <a:cubicBezTo>
                  <a:pt x="7661764" y="2091952"/>
                  <a:pt x="7592171" y="2187963"/>
                  <a:pt x="7479176" y="2209448"/>
                </a:cubicBezTo>
                <a:cubicBezTo>
                  <a:pt x="7406815" y="2204919"/>
                  <a:pt x="7257368" y="2194806"/>
                  <a:pt x="7095484" y="2209448"/>
                </a:cubicBezTo>
                <a:cubicBezTo>
                  <a:pt x="6945328" y="2223352"/>
                  <a:pt x="6830692" y="2181334"/>
                  <a:pt x="6711792" y="2209448"/>
                </a:cubicBezTo>
                <a:cubicBezTo>
                  <a:pt x="6594042" y="2205427"/>
                  <a:pt x="6466900" y="2204762"/>
                  <a:pt x="6255016" y="2209448"/>
                </a:cubicBezTo>
                <a:cubicBezTo>
                  <a:pt x="6037611" y="2219006"/>
                  <a:pt x="6044951" y="2197453"/>
                  <a:pt x="5944409" y="2209448"/>
                </a:cubicBezTo>
                <a:cubicBezTo>
                  <a:pt x="5852666" y="2232022"/>
                  <a:pt x="5769709" y="2236337"/>
                  <a:pt x="5633801" y="2209448"/>
                </a:cubicBezTo>
                <a:cubicBezTo>
                  <a:pt x="5502170" y="2187981"/>
                  <a:pt x="5475243" y="2218391"/>
                  <a:pt x="5396277" y="2209448"/>
                </a:cubicBezTo>
                <a:cubicBezTo>
                  <a:pt x="5292270" y="2165392"/>
                  <a:pt x="5144527" y="2168343"/>
                  <a:pt x="5012585" y="2209448"/>
                </a:cubicBezTo>
                <a:cubicBezTo>
                  <a:pt x="4839181" y="2205222"/>
                  <a:pt x="4717565" y="2201954"/>
                  <a:pt x="4482725" y="2209448"/>
                </a:cubicBezTo>
                <a:cubicBezTo>
                  <a:pt x="4239724" y="2178548"/>
                  <a:pt x="4229913" y="2186244"/>
                  <a:pt x="4025949" y="2209448"/>
                </a:cubicBezTo>
                <a:cubicBezTo>
                  <a:pt x="3820952" y="2236478"/>
                  <a:pt x="3808986" y="2210409"/>
                  <a:pt x="3715341" y="2209448"/>
                </a:cubicBezTo>
                <a:cubicBezTo>
                  <a:pt x="3609005" y="2215045"/>
                  <a:pt x="3532051" y="2198677"/>
                  <a:pt x="3477818" y="2209448"/>
                </a:cubicBezTo>
                <a:cubicBezTo>
                  <a:pt x="3402671" y="2233750"/>
                  <a:pt x="3070242" y="2238995"/>
                  <a:pt x="2874873" y="2209448"/>
                </a:cubicBezTo>
                <a:cubicBezTo>
                  <a:pt x="2710563" y="2199497"/>
                  <a:pt x="2584957" y="2220521"/>
                  <a:pt x="2491182" y="2209448"/>
                </a:cubicBezTo>
                <a:cubicBezTo>
                  <a:pt x="2413520" y="2216523"/>
                  <a:pt x="2248431" y="2232297"/>
                  <a:pt x="1961321" y="2209448"/>
                </a:cubicBezTo>
                <a:cubicBezTo>
                  <a:pt x="1753275" y="2194226"/>
                  <a:pt x="1818648" y="2183865"/>
                  <a:pt x="1723798" y="2209448"/>
                </a:cubicBezTo>
                <a:cubicBezTo>
                  <a:pt x="1632207" y="2219485"/>
                  <a:pt x="1490854" y="2203822"/>
                  <a:pt x="1413190" y="2209448"/>
                </a:cubicBezTo>
                <a:cubicBezTo>
                  <a:pt x="1373769" y="2213563"/>
                  <a:pt x="1115869" y="2224989"/>
                  <a:pt x="883329" y="2209448"/>
                </a:cubicBezTo>
                <a:cubicBezTo>
                  <a:pt x="631723" y="2198632"/>
                  <a:pt x="673500" y="2230656"/>
                  <a:pt x="572722" y="2209448"/>
                </a:cubicBezTo>
                <a:cubicBezTo>
                  <a:pt x="440261" y="2190980"/>
                  <a:pt x="311154" y="2183417"/>
                  <a:pt x="170759" y="2209448"/>
                </a:cubicBezTo>
                <a:cubicBezTo>
                  <a:pt x="50359" y="2189975"/>
                  <a:pt x="-10398" y="2117962"/>
                  <a:pt x="0" y="1982206"/>
                </a:cubicBezTo>
                <a:cubicBezTo>
                  <a:pt x="16321" y="1854235"/>
                  <a:pt x="-4120" y="1586528"/>
                  <a:pt x="0" y="1397217"/>
                </a:cubicBezTo>
                <a:cubicBezTo>
                  <a:pt x="-16053" y="1176237"/>
                  <a:pt x="17630" y="1018578"/>
                  <a:pt x="0" y="847329"/>
                </a:cubicBezTo>
                <a:cubicBezTo>
                  <a:pt x="47488" y="741241"/>
                  <a:pt x="76535" y="488763"/>
                  <a:pt x="0" y="22724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17928" y="159594"/>
                  <a:pt x="46970" y="-11873"/>
                  <a:pt x="147488" y="0"/>
                </a:cubicBezTo>
                <a:cubicBezTo>
                  <a:pt x="218065" y="16132"/>
                  <a:pt x="311324" y="-29850"/>
                  <a:pt x="401581" y="0"/>
                </a:cubicBezTo>
                <a:cubicBezTo>
                  <a:pt x="522757" y="-29340"/>
                  <a:pt x="614982" y="-13619"/>
                  <a:pt x="901005" y="0"/>
                </a:cubicBezTo>
                <a:cubicBezTo>
                  <a:pt x="1100552" y="28586"/>
                  <a:pt x="1218184" y="27825"/>
                  <a:pt x="1277762" y="0"/>
                </a:cubicBezTo>
                <a:cubicBezTo>
                  <a:pt x="1396685" y="-1568"/>
                  <a:pt x="1710218" y="-13722"/>
                  <a:pt x="1838519" y="0"/>
                </a:cubicBezTo>
                <a:cubicBezTo>
                  <a:pt x="2030493" y="30292"/>
                  <a:pt x="2008192" y="7170"/>
                  <a:pt x="2153944" y="0"/>
                </a:cubicBezTo>
                <a:cubicBezTo>
                  <a:pt x="2301586" y="-54818"/>
                  <a:pt x="2376156" y="42876"/>
                  <a:pt x="2530702" y="0"/>
                </a:cubicBezTo>
                <a:cubicBezTo>
                  <a:pt x="2675212" y="-1707"/>
                  <a:pt x="2782645" y="-46357"/>
                  <a:pt x="2846127" y="0"/>
                </a:cubicBezTo>
                <a:cubicBezTo>
                  <a:pt x="2864999" y="68364"/>
                  <a:pt x="3129303" y="79072"/>
                  <a:pt x="3345551" y="0"/>
                </a:cubicBezTo>
                <a:cubicBezTo>
                  <a:pt x="3516638" y="-7313"/>
                  <a:pt x="3659606" y="-74020"/>
                  <a:pt x="3844975" y="0"/>
                </a:cubicBezTo>
                <a:cubicBezTo>
                  <a:pt x="3987403" y="26002"/>
                  <a:pt x="4237708" y="-28756"/>
                  <a:pt x="4344398" y="0"/>
                </a:cubicBezTo>
                <a:cubicBezTo>
                  <a:pt x="4511925" y="25527"/>
                  <a:pt x="4546156" y="16663"/>
                  <a:pt x="4598491" y="0"/>
                </a:cubicBezTo>
                <a:cubicBezTo>
                  <a:pt x="4689340" y="3847"/>
                  <a:pt x="4753343" y="10308"/>
                  <a:pt x="4852584" y="0"/>
                </a:cubicBezTo>
                <a:cubicBezTo>
                  <a:pt x="4948405" y="89955"/>
                  <a:pt x="5162932" y="15146"/>
                  <a:pt x="5290675" y="0"/>
                </a:cubicBezTo>
                <a:cubicBezTo>
                  <a:pt x="5425899" y="-39187"/>
                  <a:pt x="5569562" y="-41473"/>
                  <a:pt x="5790098" y="0"/>
                </a:cubicBezTo>
                <a:cubicBezTo>
                  <a:pt x="5966741" y="-3236"/>
                  <a:pt x="6027228" y="10155"/>
                  <a:pt x="6280760" y="0"/>
                </a:cubicBezTo>
                <a:cubicBezTo>
                  <a:pt x="6413707" y="-5480"/>
                  <a:pt x="6445699" y="167658"/>
                  <a:pt x="6428249" y="287036"/>
                </a:cubicBezTo>
                <a:cubicBezTo>
                  <a:pt x="6500698" y="517590"/>
                  <a:pt x="6375648" y="708977"/>
                  <a:pt x="6428249" y="981618"/>
                </a:cubicBezTo>
                <a:cubicBezTo>
                  <a:pt x="6382410" y="1250921"/>
                  <a:pt x="6438732" y="1473894"/>
                  <a:pt x="6428249" y="1654034"/>
                </a:cubicBezTo>
                <a:cubicBezTo>
                  <a:pt x="6498376" y="1834730"/>
                  <a:pt x="6402781" y="2250527"/>
                  <a:pt x="6428249" y="2503789"/>
                </a:cubicBezTo>
                <a:cubicBezTo>
                  <a:pt x="6452277" y="2669023"/>
                  <a:pt x="6390895" y="2798082"/>
                  <a:pt x="6280760" y="2790826"/>
                </a:cubicBezTo>
                <a:cubicBezTo>
                  <a:pt x="6206264" y="2792759"/>
                  <a:pt x="6034005" y="2770284"/>
                  <a:pt x="5904002" y="2790826"/>
                </a:cubicBezTo>
                <a:cubicBezTo>
                  <a:pt x="5844399" y="2794571"/>
                  <a:pt x="5487419" y="2776072"/>
                  <a:pt x="5343245" y="2790826"/>
                </a:cubicBezTo>
                <a:cubicBezTo>
                  <a:pt x="5114790" y="2795622"/>
                  <a:pt x="5070706" y="2787289"/>
                  <a:pt x="4905155" y="2790826"/>
                </a:cubicBezTo>
                <a:cubicBezTo>
                  <a:pt x="4754361" y="2791479"/>
                  <a:pt x="4757345" y="2777389"/>
                  <a:pt x="4651062" y="2790826"/>
                </a:cubicBezTo>
                <a:cubicBezTo>
                  <a:pt x="4551699" y="2785565"/>
                  <a:pt x="4498216" y="2801743"/>
                  <a:pt x="4396970" y="2790826"/>
                </a:cubicBezTo>
                <a:cubicBezTo>
                  <a:pt x="4303260" y="2783619"/>
                  <a:pt x="4190424" y="2787088"/>
                  <a:pt x="4142877" y="2790826"/>
                </a:cubicBezTo>
                <a:cubicBezTo>
                  <a:pt x="4104220" y="2763903"/>
                  <a:pt x="3781089" y="2790917"/>
                  <a:pt x="3643453" y="2790826"/>
                </a:cubicBezTo>
                <a:cubicBezTo>
                  <a:pt x="3540874" y="2751559"/>
                  <a:pt x="3384844" y="2768398"/>
                  <a:pt x="3328028" y="2790826"/>
                </a:cubicBezTo>
                <a:cubicBezTo>
                  <a:pt x="3259897" y="2830564"/>
                  <a:pt x="3150274" y="2777624"/>
                  <a:pt x="2951270" y="2790826"/>
                </a:cubicBezTo>
                <a:cubicBezTo>
                  <a:pt x="2769954" y="2813372"/>
                  <a:pt x="2598559" y="2763780"/>
                  <a:pt x="2513178" y="2790826"/>
                </a:cubicBezTo>
                <a:cubicBezTo>
                  <a:pt x="2405775" y="2777063"/>
                  <a:pt x="2341794" y="2839962"/>
                  <a:pt x="2197753" y="2790826"/>
                </a:cubicBezTo>
                <a:cubicBezTo>
                  <a:pt x="2074205" y="2788682"/>
                  <a:pt x="1981638" y="2777227"/>
                  <a:pt x="1882327" y="2790826"/>
                </a:cubicBezTo>
                <a:cubicBezTo>
                  <a:pt x="1806816" y="2805683"/>
                  <a:pt x="1681746" y="2792031"/>
                  <a:pt x="1628235" y="2790826"/>
                </a:cubicBezTo>
                <a:cubicBezTo>
                  <a:pt x="1583147" y="2735797"/>
                  <a:pt x="1411131" y="2729806"/>
                  <a:pt x="1251477" y="2790826"/>
                </a:cubicBezTo>
                <a:cubicBezTo>
                  <a:pt x="1089146" y="2795256"/>
                  <a:pt x="899697" y="2737379"/>
                  <a:pt x="752054" y="2790826"/>
                </a:cubicBezTo>
                <a:cubicBezTo>
                  <a:pt x="665787" y="2778393"/>
                  <a:pt x="364701" y="2652769"/>
                  <a:pt x="147488" y="2790826"/>
                </a:cubicBezTo>
                <a:cubicBezTo>
                  <a:pt x="71942" y="2831398"/>
                  <a:pt x="-13106" y="2684957"/>
                  <a:pt x="0" y="2503789"/>
                </a:cubicBezTo>
                <a:cubicBezTo>
                  <a:pt x="-33117" y="2161323"/>
                  <a:pt x="33740" y="2046292"/>
                  <a:pt x="0" y="1787038"/>
                </a:cubicBezTo>
                <a:cubicBezTo>
                  <a:pt x="638" y="1482105"/>
                  <a:pt x="-9445" y="1358912"/>
                  <a:pt x="0" y="1070289"/>
                </a:cubicBezTo>
                <a:cubicBezTo>
                  <a:pt x="-23452" y="825100"/>
                  <a:pt x="-1215" y="420196"/>
                  <a:pt x="0" y="287036"/>
                </a:cubicBezTo>
                <a:close/>
              </a:path>
              <a:path w="6428249" h="2790826" stroke="0" extrusionOk="0">
                <a:moveTo>
                  <a:pt x="0" y="287036"/>
                </a:moveTo>
                <a:cubicBezTo>
                  <a:pt x="-27219" y="129727"/>
                  <a:pt x="98645" y="31765"/>
                  <a:pt x="147488" y="0"/>
                </a:cubicBezTo>
                <a:cubicBezTo>
                  <a:pt x="258898" y="34474"/>
                  <a:pt x="430392" y="2941"/>
                  <a:pt x="524246" y="0"/>
                </a:cubicBezTo>
                <a:cubicBezTo>
                  <a:pt x="594549" y="-43165"/>
                  <a:pt x="927647" y="-10778"/>
                  <a:pt x="1023669" y="0"/>
                </a:cubicBezTo>
                <a:cubicBezTo>
                  <a:pt x="1135092" y="28410"/>
                  <a:pt x="1146334" y="7525"/>
                  <a:pt x="1277762" y="0"/>
                </a:cubicBezTo>
                <a:cubicBezTo>
                  <a:pt x="1409345" y="48965"/>
                  <a:pt x="1566830" y="88989"/>
                  <a:pt x="1777186" y="0"/>
                </a:cubicBezTo>
                <a:cubicBezTo>
                  <a:pt x="1970848" y="-46100"/>
                  <a:pt x="1981615" y="-18178"/>
                  <a:pt x="2031278" y="0"/>
                </a:cubicBezTo>
                <a:cubicBezTo>
                  <a:pt x="2097619" y="-25633"/>
                  <a:pt x="2359465" y="-64012"/>
                  <a:pt x="2530702" y="0"/>
                </a:cubicBezTo>
                <a:cubicBezTo>
                  <a:pt x="2765161" y="-10620"/>
                  <a:pt x="2833093" y="-67376"/>
                  <a:pt x="2968793" y="0"/>
                </a:cubicBezTo>
                <a:cubicBezTo>
                  <a:pt x="3130408" y="39559"/>
                  <a:pt x="3153735" y="19450"/>
                  <a:pt x="3345551" y="0"/>
                </a:cubicBezTo>
                <a:cubicBezTo>
                  <a:pt x="3539430" y="11157"/>
                  <a:pt x="3652657" y="-2793"/>
                  <a:pt x="3783642" y="0"/>
                </a:cubicBezTo>
                <a:cubicBezTo>
                  <a:pt x="3973154" y="50476"/>
                  <a:pt x="4077093" y="-26692"/>
                  <a:pt x="4283066" y="0"/>
                </a:cubicBezTo>
                <a:cubicBezTo>
                  <a:pt x="4498661" y="13931"/>
                  <a:pt x="4532321" y="4336"/>
                  <a:pt x="4721157" y="0"/>
                </a:cubicBezTo>
                <a:cubicBezTo>
                  <a:pt x="4914279" y="-27789"/>
                  <a:pt x="4972448" y="-5621"/>
                  <a:pt x="5036582" y="0"/>
                </a:cubicBezTo>
                <a:cubicBezTo>
                  <a:pt x="5087890" y="28661"/>
                  <a:pt x="5253472" y="-21106"/>
                  <a:pt x="5352007" y="0"/>
                </a:cubicBezTo>
                <a:cubicBezTo>
                  <a:pt x="5469348" y="8594"/>
                  <a:pt x="5540981" y="-18120"/>
                  <a:pt x="5667433" y="0"/>
                </a:cubicBezTo>
                <a:cubicBezTo>
                  <a:pt x="5726656" y="31116"/>
                  <a:pt x="6052600" y="117258"/>
                  <a:pt x="6280760" y="0"/>
                </a:cubicBezTo>
                <a:cubicBezTo>
                  <a:pt x="6352804" y="68618"/>
                  <a:pt x="6403592" y="171685"/>
                  <a:pt x="6428249" y="287036"/>
                </a:cubicBezTo>
                <a:cubicBezTo>
                  <a:pt x="6463454" y="516939"/>
                  <a:pt x="6408843" y="837332"/>
                  <a:pt x="6428249" y="1048121"/>
                </a:cubicBezTo>
                <a:cubicBezTo>
                  <a:pt x="6496988" y="1286287"/>
                  <a:pt x="6422902" y="1571785"/>
                  <a:pt x="6428249" y="1764871"/>
                </a:cubicBezTo>
                <a:cubicBezTo>
                  <a:pt x="6474256" y="2014196"/>
                  <a:pt x="6385441" y="2181071"/>
                  <a:pt x="6428249" y="2503789"/>
                </a:cubicBezTo>
                <a:cubicBezTo>
                  <a:pt x="6409489" y="2726699"/>
                  <a:pt x="6384702" y="2795355"/>
                  <a:pt x="6280760" y="2790826"/>
                </a:cubicBezTo>
                <a:cubicBezTo>
                  <a:pt x="6099473" y="2835793"/>
                  <a:pt x="6021347" y="2773527"/>
                  <a:pt x="5842669" y="2790826"/>
                </a:cubicBezTo>
                <a:cubicBezTo>
                  <a:pt x="5671645" y="2820596"/>
                  <a:pt x="5676987" y="2793338"/>
                  <a:pt x="5588577" y="2790826"/>
                </a:cubicBezTo>
                <a:cubicBezTo>
                  <a:pt x="5485893" y="2761857"/>
                  <a:pt x="5412321" y="2776844"/>
                  <a:pt x="5273151" y="2790826"/>
                </a:cubicBezTo>
                <a:cubicBezTo>
                  <a:pt x="5127160" y="2808515"/>
                  <a:pt x="5063146" y="2787660"/>
                  <a:pt x="4896393" y="2790826"/>
                </a:cubicBezTo>
                <a:cubicBezTo>
                  <a:pt x="4708808" y="2797994"/>
                  <a:pt x="4694629" y="2789703"/>
                  <a:pt x="4519635" y="2790826"/>
                </a:cubicBezTo>
                <a:cubicBezTo>
                  <a:pt x="4349534" y="2794521"/>
                  <a:pt x="4323390" y="2804825"/>
                  <a:pt x="4265542" y="2790826"/>
                </a:cubicBezTo>
                <a:cubicBezTo>
                  <a:pt x="4176500" y="2789532"/>
                  <a:pt x="4114042" y="2823249"/>
                  <a:pt x="4011449" y="2790826"/>
                </a:cubicBezTo>
                <a:cubicBezTo>
                  <a:pt x="3883162" y="2783667"/>
                  <a:pt x="3849312" y="2765950"/>
                  <a:pt x="3757357" y="2790826"/>
                </a:cubicBezTo>
                <a:cubicBezTo>
                  <a:pt x="3629795" y="2776196"/>
                  <a:pt x="3502776" y="2837498"/>
                  <a:pt x="3380599" y="2790826"/>
                </a:cubicBezTo>
                <a:cubicBezTo>
                  <a:pt x="3233930" y="2785979"/>
                  <a:pt x="3036682" y="2804315"/>
                  <a:pt x="2942508" y="2790826"/>
                </a:cubicBezTo>
                <a:cubicBezTo>
                  <a:pt x="2753916" y="2796760"/>
                  <a:pt x="2625328" y="2759629"/>
                  <a:pt x="2381751" y="2790826"/>
                </a:cubicBezTo>
                <a:cubicBezTo>
                  <a:pt x="2171604" y="2774582"/>
                  <a:pt x="2042388" y="2838143"/>
                  <a:pt x="1943661" y="2790826"/>
                </a:cubicBezTo>
                <a:cubicBezTo>
                  <a:pt x="1828871" y="2780714"/>
                  <a:pt x="1802729" y="2775455"/>
                  <a:pt x="1689568" y="2790826"/>
                </a:cubicBezTo>
                <a:cubicBezTo>
                  <a:pt x="1593904" y="2802411"/>
                  <a:pt x="1342165" y="2810255"/>
                  <a:pt x="1190144" y="2790826"/>
                </a:cubicBezTo>
                <a:cubicBezTo>
                  <a:pt x="1076627" y="2815157"/>
                  <a:pt x="981323" y="2843944"/>
                  <a:pt x="874719" y="2790826"/>
                </a:cubicBezTo>
                <a:cubicBezTo>
                  <a:pt x="717569" y="2815424"/>
                  <a:pt x="592462" y="2734350"/>
                  <a:pt x="147488" y="2790826"/>
                </a:cubicBezTo>
                <a:cubicBezTo>
                  <a:pt x="23854" y="2768380"/>
                  <a:pt x="-8654" y="2666333"/>
                  <a:pt x="0" y="2503789"/>
                </a:cubicBezTo>
                <a:cubicBezTo>
                  <a:pt x="-24008" y="2101390"/>
                  <a:pt x="27718" y="1970535"/>
                  <a:pt x="0" y="1742704"/>
                </a:cubicBezTo>
                <a:cubicBezTo>
                  <a:pt x="32992" y="1530421"/>
                  <a:pt x="-52155" y="1363756"/>
                  <a:pt x="0" y="1025954"/>
                </a:cubicBezTo>
                <a:cubicBezTo>
                  <a:pt x="37014" y="681423"/>
                  <a:pt x="-50191" y="460463"/>
                  <a:pt x="0" y="287036"/>
                </a:cubicBezTo>
                <a:close/>
              </a:path>
              <a:path w="6428249" h="2790826" fill="none" stroke="0" extrusionOk="0">
                <a:moveTo>
                  <a:pt x="0" y="287036"/>
                </a:moveTo>
                <a:cubicBezTo>
                  <a:pt x="-3700" y="138071"/>
                  <a:pt x="70087" y="4513"/>
                  <a:pt x="147488" y="0"/>
                </a:cubicBezTo>
                <a:cubicBezTo>
                  <a:pt x="205093" y="8527"/>
                  <a:pt x="332011" y="-37296"/>
                  <a:pt x="401581" y="0"/>
                </a:cubicBezTo>
                <a:cubicBezTo>
                  <a:pt x="445335" y="-21204"/>
                  <a:pt x="683400" y="-27894"/>
                  <a:pt x="901005" y="0"/>
                </a:cubicBezTo>
                <a:cubicBezTo>
                  <a:pt x="1131915" y="63437"/>
                  <a:pt x="1202494" y="29962"/>
                  <a:pt x="1277762" y="0"/>
                </a:cubicBezTo>
                <a:cubicBezTo>
                  <a:pt x="1361938" y="268"/>
                  <a:pt x="1648576" y="-10725"/>
                  <a:pt x="1838519" y="0"/>
                </a:cubicBezTo>
                <a:cubicBezTo>
                  <a:pt x="2026218" y="27369"/>
                  <a:pt x="2006446" y="21735"/>
                  <a:pt x="2153944" y="0"/>
                </a:cubicBezTo>
                <a:cubicBezTo>
                  <a:pt x="2314894" y="-2983"/>
                  <a:pt x="2377059" y="26128"/>
                  <a:pt x="2530702" y="0"/>
                </a:cubicBezTo>
                <a:cubicBezTo>
                  <a:pt x="2703256" y="-37397"/>
                  <a:pt x="2767483" y="-27202"/>
                  <a:pt x="2846127" y="0"/>
                </a:cubicBezTo>
                <a:cubicBezTo>
                  <a:pt x="2954349" y="105092"/>
                  <a:pt x="3188516" y="-17124"/>
                  <a:pt x="3345551" y="0"/>
                </a:cubicBezTo>
                <a:cubicBezTo>
                  <a:pt x="3508066" y="-4666"/>
                  <a:pt x="3693323" y="24634"/>
                  <a:pt x="3844975" y="0"/>
                </a:cubicBezTo>
                <a:cubicBezTo>
                  <a:pt x="4001504" y="50941"/>
                  <a:pt x="4181356" y="-13634"/>
                  <a:pt x="4344398" y="0"/>
                </a:cubicBezTo>
                <a:cubicBezTo>
                  <a:pt x="4517017" y="26830"/>
                  <a:pt x="4541209" y="542"/>
                  <a:pt x="4598491" y="0"/>
                </a:cubicBezTo>
                <a:cubicBezTo>
                  <a:pt x="4651068" y="10992"/>
                  <a:pt x="4762338" y="-9946"/>
                  <a:pt x="4852584" y="0"/>
                </a:cubicBezTo>
                <a:cubicBezTo>
                  <a:pt x="4927512" y="13"/>
                  <a:pt x="5129134" y="47833"/>
                  <a:pt x="5290675" y="0"/>
                </a:cubicBezTo>
                <a:cubicBezTo>
                  <a:pt x="5458170" y="-23734"/>
                  <a:pt x="5593803" y="283"/>
                  <a:pt x="5790098" y="0"/>
                </a:cubicBezTo>
                <a:cubicBezTo>
                  <a:pt x="5971911" y="-709"/>
                  <a:pt x="6084118" y="-7238"/>
                  <a:pt x="6280760" y="0"/>
                </a:cubicBezTo>
                <a:cubicBezTo>
                  <a:pt x="6358389" y="42355"/>
                  <a:pt x="6446213" y="139032"/>
                  <a:pt x="6428249" y="287036"/>
                </a:cubicBezTo>
                <a:cubicBezTo>
                  <a:pt x="6459686" y="554780"/>
                  <a:pt x="6428969" y="724270"/>
                  <a:pt x="6428249" y="981618"/>
                </a:cubicBezTo>
                <a:cubicBezTo>
                  <a:pt x="6427118" y="1253869"/>
                  <a:pt x="6387879" y="1542477"/>
                  <a:pt x="6428249" y="1654034"/>
                </a:cubicBezTo>
                <a:cubicBezTo>
                  <a:pt x="6512389" y="1772081"/>
                  <a:pt x="6394977" y="2240773"/>
                  <a:pt x="6428249" y="2503789"/>
                </a:cubicBezTo>
                <a:cubicBezTo>
                  <a:pt x="6435513" y="2652855"/>
                  <a:pt x="6361744" y="2800186"/>
                  <a:pt x="6280760" y="2790826"/>
                </a:cubicBezTo>
                <a:cubicBezTo>
                  <a:pt x="6173408" y="2738599"/>
                  <a:pt x="6019610" y="2795983"/>
                  <a:pt x="5904002" y="2790826"/>
                </a:cubicBezTo>
                <a:cubicBezTo>
                  <a:pt x="5778367" y="2821971"/>
                  <a:pt x="5535907" y="2773907"/>
                  <a:pt x="5343245" y="2790826"/>
                </a:cubicBezTo>
                <a:cubicBezTo>
                  <a:pt x="5158396" y="2794886"/>
                  <a:pt x="5057683" y="2779609"/>
                  <a:pt x="4905155" y="2790826"/>
                </a:cubicBezTo>
                <a:cubicBezTo>
                  <a:pt x="4763413" y="2786565"/>
                  <a:pt x="4753522" y="2768815"/>
                  <a:pt x="4651062" y="2790826"/>
                </a:cubicBezTo>
                <a:cubicBezTo>
                  <a:pt x="4562548" y="2805575"/>
                  <a:pt x="4490756" y="2828330"/>
                  <a:pt x="4396970" y="2790826"/>
                </a:cubicBezTo>
                <a:cubicBezTo>
                  <a:pt x="4328303" y="2786463"/>
                  <a:pt x="4206248" y="2796592"/>
                  <a:pt x="4142877" y="2790826"/>
                </a:cubicBezTo>
                <a:cubicBezTo>
                  <a:pt x="4113720" y="2779512"/>
                  <a:pt x="3759472" y="2838382"/>
                  <a:pt x="3643453" y="2790826"/>
                </a:cubicBezTo>
                <a:cubicBezTo>
                  <a:pt x="3522072" y="2740030"/>
                  <a:pt x="3385135" y="2783888"/>
                  <a:pt x="3328028" y="2790826"/>
                </a:cubicBezTo>
                <a:cubicBezTo>
                  <a:pt x="3228914" y="2775749"/>
                  <a:pt x="3086730" y="2740703"/>
                  <a:pt x="2951270" y="2790826"/>
                </a:cubicBezTo>
                <a:cubicBezTo>
                  <a:pt x="2792161" y="2809096"/>
                  <a:pt x="2628060" y="2758896"/>
                  <a:pt x="2513178" y="2790826"/>
                </a:cubicBezTo>
                <a:cubicBezTo>
                  <a:pt x="2407918" y="2809397"/>
                  <a:pt x="2333707" y="2799993"/>
                  <a:pt x="2197753" y="2790826"/>
                </a:cubicBezTo>
                <a:cubicBezTo>
                  <a:pt x="2034351" y="2777439"/>
                  <a:pt x="1973015" y="2782788"/>
                  <a:pt x="1882327" y="2790826"/>
                </a:cubicBezTo>
                <a:cubicBezTo>
                  <a:pt x="1787706" y="2792595"/>
                  <a:pt x="1664982" y="2796388"/>
                  <a:pt x="1628235" y="2790826"/>
                </a:cubicBezTo>
                <a:cubicBezTo>
                  <a:pt x="1559304" y="2827772"/>
                  <a:pt x="1484087" y="2715045"/>
                  <a:pt x="1251477" y="2790826"/>
                </a:cubicBezTo>
                <a:cubicBezTo>
                  <a:pt x="1097525" y="2848745"/>
                  <a:pt x="897822" y="2790915"/>
                  <a:pt x="752054" y="2790826"/>
                </a:cubicBezTo>
                <a:cubicBezTo>
                  <a:pt x="678438" y="2736774"/>
                  <a:pt x="386386" y="2790692"/>
                  <a:pt x="147488" y="2790826"/>
                </a:cubicBezTo>
                <a:cubicBezTo>
                  <a:pt x="47877" y="2796057"/>
                  <a:pt x="-23079" y="2654841"/>
                  <a:pt x="0" y="2503789"/>
                </a:cubicBezTo>
                <a:cubicBezTo>
                  <a:pt x="20792" y="2154166"/>
                  <a:pt x="1712" y="2048241"/>
                  <a:pt x="0" y="1787038"/>
                </a:cubicBezTo>
                <a:cubicBezTo>
                  <a:pt x="-1001" y="1497857"/>
                  <a:pt x="-5690" y="1302621"/>
                  <a:pt x="0" y="1070289"/>
                </a:cubicBezTo>
                <a:cubicBezTo>
                  <a:pt x="12548" y="792888"/>
                  <a:pt x="-9745" y="431521"/>
                  <a:pt x="0" y="287036"/>
                </a:cubicBezTo>
                <a:close/>
              </a:path>
              <a:path w="6428249" h="2790826" fill="none" stroke="0" extrusionOk="0">
                <a:moveTo>
                  <a:pt x="0" y="287036"/>
                </a:moveTo>
                <a:cubicBezTo>
                  <a:pt x="-16193" y="147207"/>
                  <a:pt x="60322" y="4341"/>
                  <a:pt x="147488" y="0"/>
                </a:cubicBezTo>
                <a:cubicBezTo>
                  <a:pt x="212738" y="11617"/>
                  <a:pt x="325882" y="-29892"/>
                  <a:pt x="401581" y="0"/>
                </a:cubicBezTo>
                <a:cubicBezTo>
                  <a:pt x="493689" y="-22361"/>
                  <a:pt x="658776" y="-44763"/>
                  <a:pt x="901005" y="0"/>
                </a:cubicBezTo>
                <a:cubicBezTo>
                  <a:pt x="1115473" y="46442"/>
                  <a:pt x="1209712" y="34666"/>
                  <a:pt x="1277762" y="0"/>
                </a:cubicBezTo>
                <a:cubicBezTo>
                  <a:pt x="1396572" y="31424"/>
                  <a:pt x="1698649" y="-668"/>
                  <a:pt x="1838519" y="0"/>
                </a:cubicBezTo>
                <a:cubicBezTo>
                  <a:pt x="2029736" y="31369"/>
                  <a:pt x="2007460" y="16890"/>
                  <a:pt x="2153944" y="0"/>
                </a:cubicBezTo>
                <a:cubicBezTo>
                  <a:pt x="2308486" y="-24681"/>
                  <a:pt x="2357630" y="49884"/>
                  <a:pt x="2530702" y="0"/>
                </a:cubicBezTo>
                <a:cubicBezTo>
                  <a:pt x="2684151" y="-13158"/>
                  <a:pt x="2773354" y="-45852"/>
                  <a:pt x="2846127" y="0"/>
                </a:cubicBezTo>
                <a:cubicBezTo>
                  <a:pt x="2901583" y="95582"/>
                  <a:pt x="3152217" y="30295"/>
                  <a:pt x="3345551" y="0"/>
                </a:cubicBezTo>
                <a:cubicBezTo>
                  <a:pt x="3499941" y="-5546"/>
                  <a:pt x="3678379" y="-16692"/>
                  <a:pt x="3844975" y="0"/>
                </a:cubicBezTo>
                <a:cubicBezTo>
                  <a:pt x="3992581" y="31457"/>
                  <a:pt x="4235304" y="-39920"/>
                  <a:pt x="4344398" y="0"/>
                </a:cubicBezTo>
                <a:cubicBezTo>
                  <a:pt x="4511746" y="30080"/>
                  <a:pt x="4540969" y="11370"/>
                  <a:pt x="4598491" y="0"/>
                </a:cubicBezTo>
                <a:cubicBezTo>
                  <a:pt x="4662930" y="15930"/>
                  <a:pt x="4751493" y="-3994"/>
                  <a:pt x="4852584" y="0"/>
                </a:cubicBezTo>
                <a:cubicBezTo>
                  <a:pt x="4939317" y="44118"/>
                  <a:pt x="5133119" y="35274"/>
                  <a:pt x="5290675" y="0"/>
                </a:cubicBezTo>
                <a:cubicBezTo>
                  <a:pt x="5470344" y="-41826"/>
                  <a:pt x="5557998" y="-33140"/>
                  <a:pt x="5790098" y="0"/>
                </a:cubicBezTo>
                <a:cubicBezTo>
                  <a:pt x="5970424" y="4272"/>
                  <a:pt x="6040088" y="6088"/>
                  <a:pt x="6280760" y="0"/>
                </a:cubicBezTo>
                <a:cubicBezTo>
                  <a:pt x="6389707" y="-5774"/>
                  <a:pt x="6443796" y="177886"/>
                  <a:pt x="6428249" y="287036"/>
                </a:cubicBezTo>
                <a:cubicBezTo>
                  <a:pt x="6480424" y="512436"/>
                  <a:pt x="6446079" y="695083"/>
                  <a:pt x="6428249" y="981618"/>
                </a:cubicBezTo>
                <a:cubicBezTo>
                  <a:pt x="6389716" y="1216717"/>
                  <a:pt x="6422488" y="1504882"/>
                  <a:pt x="6428249" y="1654034"/>
                </a:cubicBezTo>
                <a:cubicBezTo>
                  <a:pt x="6486076" y="1814302"/>
                  <a:pt x="6437907" y="2224011"/>
                  <a:pt x="6428249" y="2503789"/>
                </a:cubicBezTo>
                <a:cubicBezTo>
                  <a:pt x="6452991" y="2684984"/>
                  <a:pt x="6358795" y="2815202"/>
                  <a:pt x="6280760" y="2790826"/>
                </a:cubicBezTo>
                <a:cubicBezTo>
                  <a:pt x="6200539" y="2781751"/>
                  <a:pt x="6032601" y="2793357"/>
                  <a:pt x="5904002" y="2790826"/>
                </a:cubicBezTo>
                <a:cubicBezTo>
                  <a:pt x="5853055" y="2820852"/>
                  <a:pt x="5505195" y="2772859"/>
                  <a:pt x="5343245" y="2790826"/>
                </a:cubicBezTo>
                <a:cubicBezTo>
                  <a:pt x="5137436" y="2800287"/>
                  <a:pt x="5076035" y="2785881"/>
                  <a:pt x="4905155" y="2790826"/>
                </a:cubicBezTo>
                <a:cubicBezTo>
                  <a:pt x="4758910" y="2791732"/>
                  <a:pt x="4755371" y="2771812"/>
                  <a:pt x="4651062" y="2790826"/>
                </a:cubicBezTo>
                <a:cubicBezTo>
                  <a:pt x="4556849" y="2792486"/>
                  <a:pt x="4491394" y="2809470"/>
                  <a:pt x="4396970" y="2790826"/>
                </a:cubicBezTo>
                <a:cubicBezTo>
                  <a:pt x="4312147" y="2776168"/>
                  <a:pt x="4192982" y="2786839"/>
                  <a:pt x="4142877" y="2790826"/>
                </a:cubicBezTo>
                <a:cubicBezTo>
                  <a:pt x="4104999" y="2779226"/>
                  <a:pt x="3766257" y="2825569"/>
                  <a:pt x="3643453" y="2790826"/>
                </a:cubicBezTo>
                <a:cubicBezTo>
                  <a:pt x="3521940" y="2739190"/>
                  <a:pt x="3378487" y="2774047"/>
                  <a:pt x="3328028" y="2790826"/>
                </a:cubicBezTo>
                <a:cubicBezTo>
                  <a:pt x="3228036" y="2797719"/>
                  <a:pt x="3119903" y="2763832"/>
                  <a:pt x="2951270" y="2790826"/>
                </a:cubicBezTo>
                <a:cubicBezTo>
                  <a:pt x="2765595" y="2809358"/>
                  <a:pt x="2600354" y="2759733"/>
                  <a:pt x="2513178" y="2790826"/>
                </a:cubicBezTo>
                <a:cubicBezTo>
                  <a:pt x="2411178" y="2799218"/>
                  <a:pt x="2336959" y="2816070"/>
                  <a:pt x="2197753" y="2790826"/>
                </a:cubicBezTo>
                <a:cubicBezTo>
                  <a:pt x="2048201" y="2786538"/>
                  <a:pt x="1977512" y="2779709"/>
                  <a:pt x="1882327" y="2790826"/>
                </a:cubicBezTo>
                <a:cubicBezTo>
                  <a:pt x="1791686" y="2797881"/>
                  <a:pt x="1673841" y="2796396"/>
                  <a:pt x="1628235" y="2790826"/>
                </a:cubicBezTo>
                <a:cubicBezTo>
                  <a:pt x="1557382" y="2787161"/>
                  <a:pt x="1435456" y="2737007"/>
                  <a:pt x="1251477" y="2790826"/>
                </a:cubicBezTo>
                <a:cubicBezTo>
                  <a:pt x="1082973" y="2843665"/>
                  <a:pt x="902816" y="2769937"/>
                  <a:pt x="752054" y="2790826"/>
                </a:cubicBezTo>
                <a:cubicBezTo>
                  <a:pt x="681137" y="2777494"/>
                  <a:pt x="419274" y="2712925"/>
                  <a:pt x="147488" y="2790826"/>
                </a:cubicBezTo>
                <a:cubicBezTo>
                  <a:pt x="70391" y="2792016"/>
                  <a:pt x="-44400" y="2660579"/>
                  <a:pt x="0" y="2503789"/>
                </a:cubicBezTo>
                <a:cubicBezTo>
                  <a:pt x="-20761" y="2162396"/>
                  <a:pt x="22680" y="2023817"/>
                  <a:pt x="0" y="1787038"/>
                </a:cubicBezTo>
                <a:cubicBezTo>
                  <a:pt x="-7645" y="1490602"/>
                  <a:pt x="-25249" y="1334366"/>
                  <a:pt x="0" y="1070289"/>
                </a:cubicBezTo>
                <a:cubicBezTo>
                  <a:pt x="-14559" y="807446"/>
                  <a:pt x="-22290" y="435451"/>
                  <a:pt x="0" y="2870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078655 w 9070820"/>
                  <a:gd name="connsiteY3" fmla="*/ 0 h 1254124"/>
                  <a:gd name="connsiteX4" fmla="*/ 1765841 w 9070820"/>
                  <a:gd name="connsiteY4" fmla="*/ 0 h 1254124"/>
                  <a:gd name="connsiteX5" fmla="*/ 2203140 w 9070820"/>
                  <a:gd name="connsiteY5" fmla="*/ 0 h 1254124"/>
                  <a:gd name="connsiteX6" fmla="*/ 2640440 w 9070820"/>
                  <a:gd name="connsiteY6" fmla="*/ 0 h 1254124"/>
                  <a:gd name="connsiteX7" fmla="*/ 3161037 w 9070820"/>
                  <a:gd name="connsiteY7" fmla="*/ 0 h 1254124"/>
                  <a:gd name="connsiteX8" fmla="*/ 3681632 w 9070820"/>
                  <a:gd name="connsiteY8" fmla="*/ 0 h 1254124"/>
                  <a:gd name="connsiteX9" fmla="*/ 4202228 w 9070820"/>
                  <a:gd name="connsiteY9" fmla="*/ 0 h 1254124"/>
                  <a:gd name="connsiteX10" fmla="*/ 4556234 w 9070820"/>
                  <a:gd name="connsiteY10" fmla="*/ 0 h 1254124"/>
                  <a:gd name="connsiteX11" fmla="*/ 5076828 w 9070820"/>
                  <a:gd name="connsiteY11" fmla="*/ 0 h 1254124"/>
                  <a:gd name="connsiteX12" fmla="*/ 5680719 w 9070820"/>
                  <a:gd name="connsiteY12" fmla="*/ 0 h 1254124"/>
                  <a:gd name="connsiteX13" fmla="*/ 6284611 w 9070820"/>
                  <a:gd name="connsiteY13" fmla="*/ 0 h 1254124"/>
                  <a:gd name="connsiteX14" fmla="*/ 6721911 w 9070820"/>
                  <a:gd name="connsiteY14" fmla="*/ 0 h 1254124"/>
                  <a:gd name="connsiteX15" fmla="*/ 7075916 w 9070820"/>
                  <a:gd name="connsiteY15" fmla="*/ 0 h 1254124"/>
                  <a:gd name="connsiteX16" fmla="*/ 7513216 w 9070820"/>
                  <a:gd name="connsiteY16" fmla="*/ 0 h 1254124"/>
                  <a:gd name="connsiteX17" fmla="*/ 8033813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83129 h 1254124"/>
                  <a:gd name="connsiteX22" fmla="*/ 9070820 w 9070820"/>
                  <a:gd name="connsiteY22" fmla="*/ 1045099 h 1254124"/>
                  <a:gd name="connsiteX23" fmla="*/ 8700174 w 9070820"/>
                  <a:gd name="connsiteY23" fmla="*/ 1254124 h 1254124"/>
                  <a:gd name="connsiteX24" fmla="*/ 8179579 w 9070820"/>
                  <a:gd name="connsiteY24" fmla="*/ 1254124 h 1254124"/>
                  <a:gd name="connsiteX25" fmla="*/ 7492392 w 9070820"/>
                  <a:gd name="connsiteY25" fmla="*/ 1254124 h 1254124"/>
                  <a:gd name="connsiteX26" fmla="*/ 6888501 w 9070820"/>
                  <a:gd name="connsiteY26" fmla="*/ 1254124 h 1254124"/>
                  <a:gd name="connsiteX27" fmla="*/ 6451201 w 9070820"/>
                  <a:gd name="connsiteY27" fmla="*/ 1254124 h 1254124"/>
                  <a:gd name="connsiteX28" fmla="*/ 6097196 w 9070820"/>
                  <a:gd name="connsiteY28" fmla="*/ 1254124 h 1254124"/>
                  <a:gd name="connsiteX29" fmla="*/ 5659896 w 9070820"/>
                  <a:gd name="connsiteY29" fmla="*/ 1254124 h 1254124"/>
                  <a:gd name="connsiteX30" fmla="*/ 5222595 w 9070820"/>
                  <a:gd name="connsiteY30" fmla="*/ 1254124 h 1254124"/>
                  <a:gd name="connsiteX31" fmla="*/ 4951885 w 9070820"/>
                  <a:gd name="connsiteY31" fmla="*/ 1254124 h 1254124"/>
                  <a:gd name="connsiteX32" fmla="*/ 4347994 w 9070820"/>
                  <a:gd name="connsiteY32" fmla="*/ 1254124 h 1254124"/>
                  <a:gd name="connsiteX33" fmla="*/ 3910695 w 9070820"/>
                  <a:gd name="connsiteY33" fmla="*/ 1254124 h 1254124"/>
                  <a:gd name="connsiteX34" fmla="*/ 3556689 w 9070820"/>
                  <a:gd name="connsiteY34" fmla="*/ 1254124 h 1254124"/>
                  <a:gd name="connsiteX35" fmla="*/ 2869503 w 9070820"/>
                  <a:gd name="connsiteY35" fmla="*/ 1254124 h 1254124"/>
                  <a:gd name="connsiteX36" fmla="*/ 2515498 w 9070820"/>
                  <a:gd name="connsiteY36" fmla="*/ 1254124 h 1254124"/>
                  <a:gd name="connsiteX37" fmla="*/ 1994902 w 9070820"/>
                  <a:gd name="connsiteY37" fmla="*/ 1254124 h 1254124"/>
                  <a:gd name="connsiteX38" fmla="*/ 1557602 w 9070820"/>
                  <a:gd name="connsiteY38" fmla="*/ 1254124 h 1254124"/>
                  <a:gd name="connsiteX39" fmla="*/ 870415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58047 h 1254124"/>
                  <a:gd name="connsiteX43" fmla="*/ 0 w 9070820"/>
                  <a:gd name="connsiteY43" fmla="*/ 479355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070820" h="1254124" fill="none" extrusionOk="0">
                    <a:moveTo>
                      <a:pt x="0" y="209024"/>
                    </a:moveTo>
                    <a:cubicBezTo>
                      <a:pt x="-82951" y="28241"/>
                      <a:pt x="246443" y="-55640"/>
                      <a:pt x="370644" y="0"/>
                    </a:cubicBezTo>
                    <a:cubicBezTo>
                      <a:pt x="492575" y="8950"/>
                      <a:pt x="532526" y="-6730"/>
                      <a:pt x="724649" y="0"/>
                    </a:cubicBezTo>
                    <a:cubicBezTo>
                      <a:pt x="865245" y="38037"/>
                      <a:pt x="1142848" y="-17944"/>
                      <a:pt x="1245245" y="0"/>
                    </a:cubicBezTo>
                    <a:cubicBezTo>
                      <a:pt x="1429330" y="51842"/>
                      <a:pt x="1631136" y="46854"/>
                      <a:pt x="1932431" y="0"/>
                    </a:cubicBezTo>
                    <a:cubicBezTo>
                      <a:pt x="2142002" y="-9229"/>
                      <a:pt x="2112211" y="21878"/>
                      <a:pt x="2203140" y="0"/>
                    </a:cubicBezTo>
                    <a:cubicBezTo>
                      <a:pt x="2297089" y="10433"/>
                      <a:pt x="2497832" y="16478"/>
                      <a:pt x="2640440" y="0"/>
                    </a:cubicBezTo>
                    <a:cubicBezTo>
                      <a:pt x="2781123" y="-7883"/>
                      <a:pt x="2787737" y="9163"/>
                      <a:pt x="2911151" y="0"/>
                    </a:cubicBezTo>
                    <a:cubicBezTo>
                      <a:pt x="2994980" y="25716"/>
                      <a:pt x="3148511" y="4066"/>
                      <a:pt x="3265156" y="0"/>
                    </a:cubicBezTo>
                    <a:cubicBezTo>
                      <a:pt x="3369876" y="-86555"/>
                      <a:pt x="3658300" y="-99721"/>
                      <a:pt x="3952342" y="0"/>
                    </a:cubicBezTo>
                    <a:cubicBezTo>
                      <a:pt x="4226302" y="-24769"/>
                      <a:pt x="4158527" y="26126"/>
                      <a:pt x="4306347" y="0"/>
                    </a:cubicBezTo>
                    <a:cubicBezTo>
                      <a:pt x="4485849" y="-950"/>
                      <a:pt x="4612357" y="80223"/>
                      <a:pt x="4910238" y="0"/>
                    </a:cubicBezTo>
                    <a:cubicBezTo>
                      <a:pt x="5147441" y="-1254"/>
                      <a:pt x="5070433" y="48543"/>
                      <a:pt x="5180948" y="0"/>
                    </a:cubicBezTo>
                    <a:cubicBezTo>
                      <a:pt x="5300238" y="-56336"/>
                      <a:pt x="5587516" y="57607"/>
                      <a:pt x="5701544" y="0"/>
                    </a:cubicBezTo>
                    <a:cubicBezTo>
                      <a:pt x="5878370" y="-10100"/>
                      <a:pt x="6123181" y="-39643"/>
                      <a:pt x="6388730" y="0"/>
                    </a:cubicBezTo>
                    <a:cubicBezTo>
                      <a:pt x="6641085" y="-12066"/>
                      <a:pt x="6548489" y="-34036"/>
                      <a:pt x="6659440" y="0"/>
                    </a:cubicBezTo>
                    <a:cubicBezTo>
                      <a:pt x="6798558" y="-24875"/>
                      <a:pt x="7115266" y="17634"/>
                      <a:pt x="7346626" y="0"/>
                    </a:cubicBezTo>
                    <a:cubicBezTo>
                      <a:pt x="7563742" y="4634"/>
                      <a:pt x="7566592" y="18193"/>
                      <a:pt x="7783926" y="0"/>
                    </a:cubicBezTo>
                    <a:cubicBezTo>
                      <a:pt x="7950617" y="-82063"/>
                      <a:pt x="8270359" y="83544"/>
                      <a:pt x="8700174" y="0"/>
                    </a:cubicBezTo>
                    <a:cubicBezTo>
                      <a:pt x="8935890" y="-12325"/>
                      <a:pt x="9112235" y="133587"/>
                      <a:pt x="9070820" y="209024"/>
                    </a:cubicBezTo>
                    <a:cubicBezTo>
                      <a:pt x="9084620" y="350264"/>
                      <a:pt x="8985080" y="408163"/>
                      <a:pt x="9070820" y="504437"/>
                    </a:cubicBezTo>
                    <a:cubicBezTo>
                      <a:pt x="9107384" y="590952"/>
                      <a:pt x="9051460" y="665452"/>
                      <a:pt x="9070820" y="799850"/>
                    </a:cubicBezTo>
                    <a:cubicBezTo>
                      <a:pt x="9119772" y="904765"/>
                      <a:pt x="9029128" y="1000508"/>
                      <a:pt x="9070820" y="1045099"/>
                    </a:cubicBezTo>
                    <a:cubicBezTo>
                      <a:pt x="9137139" y="1160538"/>
                      <a:pt x="8963212" y="1221106"/>
                      <a:pt x="8700174" y="1254124"/>
                    </a:cubicBezTo>
                    <a:cubicBezTo>
                      <a:pt x="8563531" y="1257745"/>
                      <a:pt x="8550353" y="1250440"/>
                      <a:pt x="8429464" y="1254124"/>
                    </a:cubicBezTo>
                    <a:cubicBezTo>
                      <a:pt x="8324714" y="1283156"/>
                      <a:pt x="8133219" y="1243894"/>
                      <a:pt x="7992164" y="1254124"/>
                    </a:cubicBezTo>
                    <a:cubicBezTo>
                      <a:pt x="7866953" y="1186280"/>
                      <a:pt x="7472785" y="1282820"/>
                      <a:pt x="7304978" y="1254124"/>
                    </a:cubicBezTo>
                    <a:cubicBezTo>
                      <a:pt x="7157258" y="1309388"/>
                      <a:pt x="6912951" y="1253079"/>
                      <a:pt x="6784383" y="1254124"/>
                    </a:cubicBezTo>
                    <a:cubicBezTo>
                      <a:pt x="6704875" y="1335255"/>
                      <a:pt x="6438676" y="1217313"/>
                      <a:pt x="6347082" y="1254124"/>
                    </a:cubicBezTo>
                    <a:cubicBezTo>
                      <a:pt x="6255633" y="1370528"/>
                      <a:pt x="5952562" y="1189114"/>
                      <a:pt x="5743191" y="1254124"/>
                    </a:cubicBezTo>
                    <a:cubicBezTo>
                      <a:pt x="5587621" y="1311484"/>
                      <a:pt x="5404089" y="1310835"/>
                      <a:pt x="5222595" y="1254124"/>
                    </a:cubicBezTo>
                    <a:cubicBezTo>
                      <a:pt x="5068347" y="1265155"/>
                      <a:pt x="5034033" y="1254892"/>
                      <a:pt x="4868590" y="1254124"/>
                    </a:cubicBezTo>
                    <a:cubicBezTo>
                      <a:pt x="4741639" y="1250692"/>
                      <a:pt x="4540210" y="1224121"/>
                      <a:pt x="4347994" y="1254124"/>
                    </a:cubicBezTo>
                    <a:cubicBezTo>
                      <a:pt x="4097389" y="1241413"/>
                      <a:pt x="4197167" y="1232320"/>
                      <a:pt x="4077286" y="1254124"/>
                    </a:cubicBezTo>
                    <a:cubicBezTo>
                      <a:pt x="3911348" y="1334908"/>
                      <a:pt x="3748569" y="1181052"/>
                      <a:pt x="3473394" y="1254124"/>
                    </a:cubicBezTo>
                    <a:cubicBezTo>
                      <a:pt x="3168686" y="1239751"/>
                      <a:pt x="3269398" y="1222188"/>
                      <a:pt x="3119388" y="1254124"/>
                    </a:cubicBezTo>
                    <a:cubicBezTo>
                      <a:pt x="2999888" y="1329957"/>
                      <a:pt x="2772680" y="1169643"/>
                      <a:pt x="2432202" y="1254124"/>
                    </a:cubicBezTo>
                    <a:cubicBezTo>
                      <a:pt x="2124897" y="1279219"/>
                      <a:pt x="2174460" y="1251503"/>
                      <a:pt x="1911607" y="1254124"/>
                    </a:cubicBezTo>
                    <a:cubicBezTo>
                      <a:pt x="1679819" y="1263672"/>
                      <a:pt x="1547357" y="1246131"/>
                      <a:pt x="1474306" y="1254124"/>
                    </a:cubicBezTo>
                    <a:cubicBezTo>
                      <a:pt x="1365813" y="1311076"/>
                      <a:pt x="1154698" y="1196957"/>
                      <a:pt x="1037006" y="1254124"/>
                    </a:cubicBezTo>
                    <a:cubicBezTo>
                      <a:pt x="856038" y="1173803"/>
                      <a:pt x="655695" y="1152421"/>
                      <a:pt x="370644" y="1254124"/>
                    </a:cubicBezTo>
                    <a:cubicBezTo>
                      <a:pt x="155210" y="1266081"/>
                      <a:pt x="20309" y="1109752"/>
                      <a:pt x="0" y="1045099"/>
                    </a:cubicBezTo>
                    <a:cubicBezTo>
                      <a:pt x="-39893" y="980854"/>
                      <a:pt x="-8879" y="896110"/>
                      <a:pt x="0" y="791489"/>
                    </a:cubicBezTo>
                    <a:cubicBezTo>
                      <a:pt x="30695" y="725143"/>
                      <a:pt x="38844" y="640518"/>
                      <a:pt x="0" y="529519"/>
                    </a:cubicBezTo>
                    <a:cubicBezTo>
                      <a:pt x="-33667" y="431129"/>
                      <a:pt x="23565" y="397444"/>
                      <a:pt x="0" y="209024"/>
                    </a:cubicBezTo>
                    <a:close/>
                  </a:path>
                  <a:path w="9070820" h="1254124" stroke="0" extrusionOk="0">
                    <a:moveTo>
                      <a:pt x="0" y="209024"/>
                    </a:moveTo>
                    <a:cubicBezTo>
                      <a:pt x="12616" y="165381"/>
                      <a:pt x="145577" y="-40647"/>
                      <a:pt x="370644" y="0"/>
                    </a:cubicBezTo>
                    <a:cubicBezTo>
                      <a:pt x="485299" y="-63441"/>
                      <a:pt x="575997" y="-13966"/>
                      <a:pt x="724649" y="0"/>
                    </a:cubicBezTo>
                    <a:cubicBezTo>
                      <a:pt x="870211" y="-21770"/>
                      <a:pt x="947914" y="15930"/>
                      <a:pt x="1078655" y="0"/>
                    </a:cubicBezTo>
                    <a:cubicBezTo>
                      <a:pt x="1262216" y="-39527"/>
                      <a:pt x="1649694" y="-12324"/>
                      <a:pt x="1765841" y="0"/>
                    </a:cubicBezTo>
                    <a:cubicBezTo>
                      <a:pt x="1939064" y="-24373"/>
                      <a:pt x="1982172" y="-17933"/>
                      <a:pt x="2203140" y="0"/>
                    </a:cubicBezTo>
                    <a:cubicBezTo>
                      <a:pt x="2404501" y="12519"/>
                      <a:pt x="2469747" y="46596"/>
                      <a:pt x="2640440" y="0"/>
                    </a:cubicBezTo>
                    <a:cubicBezTo>
                      <a:pt x="2836311" y="-89880"/>
                      <a:pt x="2917454" y="-15941"/>
                      <a:pt x="3161037" y="0"/>
                    </a:cubicBezTo>
                    <a:cubicBezTo>
                      <a:pt x="3353730" y="-36676"/>
                      <a:pt x="3434238" y="8788"/>
                      <a:pt x="3681632" y="0"/>
                    </a:cubicBezTo>
                    <a:cubicBezTo>
                      <a:pt x="3900767" y="26436"/>
                      <a:pt x="3986843" y="33534"/>
                      <a:pt x="4202228" y="0"/>
                    </a:cubicBezTo>
                    <a:cubicBezTo>
                      <a:pt x="4381947" y="6710"/>
                      <a:pt x="4470144" y="-43673"/>
                      <a:pt x="4556234" y="0"/>
                    </a:cubicBezTo>
                    <a:cubicBezTo>
                      <a:pt x="4660548" y="15493"/>
                      <a:pt x="4945277" y="2955"/>
                      <a:pt x="5076828" y="0"/>
                    </a:cubicBezTo>
                    <a:cubicBezTo>
                      <a:pt x="5208399" y="43424"/>
                      <a:pt x="5441901" y="162778"/>
                      <a:pt x="5680719" y="0"/>
                    </a:cubicBezTo>
                    <a:cubicBezTo>
                      <a:pt x="5958750" y="-78683"/>
                      <a:pt x="6059449" y="-62171"/>
                      <a:pt x="6284611" y="0"/>
                    </a:cubicBezTo>
                    <a:cubicBezTo>
                      <a:pt x="6499298" y="-6232"/>
                      <a:pt x="6568514" y="6282"/>
                      <a:pt x="6721911" y="0"/>
                    </a:cubicBezTo>
                    <a:cubicBezTo>
                      <a:pt x="6927070" y="-11739"/>
                      <a:pt x="6992279" y="61207"/>
                      <a:pt x="7075916" y="0"/>
                    </a:cubicBezTo>
                    <a:cubicBezTo>
                      <a:pt x="7159036" y="39694"/>
                      <a:pt x="7324499" y="-70222"/>
                      <a:pt x="7513216" y="0"/>
                    </a:cubicBezTo>
                    <a:cubicBezTo>
                      <a:pt x="7765029" y="-2879"/>
                      <a:pt x="7832663" y="-9985"/>
                      <a:pt x="8033813" y="0"/>
                    </a:cubicBezTo>
                    <a:cubicBezTo>
                      <a:pt x="8236476" y="54358"/>
                      <a:pt x="8565322" y="-5713"/>
                      <a:pt x="8700174" y="0"/>
                    </a:cubicBezTo>
                    <a:cubicBezTo>
                      <a:pt x="8926069" y="18139"/>
                      <a:pt x="9035676" y="100950"/>
                      <a:pt x="9070820" y="209024"/>
                    </a:cubicBezTo>
                    <a:cubicBezTo>
                      <a:pt x="9140679" y="357568"/>
                      <a:pt x="9054592" y="399066"/>
                      <a:pt x="9070820" y="504437"/>
                    </a:cubicBezTo>
                    <a:cubicBezTo>
                      <a:pt x="9096007" y="600074"/>
                      <a:pt x="9059143" y="678820"/>
                      <a:pt x="9070820" y="783129"/>
                    </a:cubicBezTo>
                    <a:cubicBezTo>
                      <a:pt x="9118987" y="880074"/>
                      <a:pt x="9074894" y="930293"/>
                      <a:pt x="9070820" y="1045099"/>
                    </a:cubicBezTo>
                    <a:cubicBezTo>
                      <a:pt x="9021006" y="1173966"/>
                      <a:pt x="8858018" y="1280498"/>
                      <a:pt x="8700174" y="1254124"/>
                    </a:cubicBezTo>
                    <a:cubicBezTo>
                      <a:pt x="8577607" y="1364948"/>
                      <a:pt x="8458389" y="1299580"/>
                      <a:pt x="8179579" y="1254124"/>
                    </a:cubicBezTo>
                    <a:cubicBezTo>
                      <a:pt x="7959936" y="1217025"/>
                      <a:pt x="7808063" y="1303417"/>
                      <a:pt x="7492392" y="1254124"/>
                    </a:cubicBezTo>
                    <a:cubicBezTo>
                      <a:pt x="7137525" y="1297333"/>
                      <a:pt x="7042077" y="1278505"/>
                      <a:pt x="6888501" y="1254124"/>
                    </a:cubicBezTo>
                    <a:cubicBezTo>
                      <a:pt x="6770381" y="1271294"/>
                      <a:pt x="6679179" y="1225325"/>
                      <a:pt x="6451201" y="1254124"/>
                    </a:cubicBezTo>
                    <a:cubicBezTo>
                      <a:pt x="6235651" y="1302645"/>
                      <a:pt x="6210566" y="1218626"/>
                      <a:pt x="6097196" y="1254124"/>
                    </a:cubicBezTo>
                    <a:cubicBezTo>
                      <a:pt x="5945148" y="1260017"/>
                      <a:pt x="5883024" y="1202295"/>
                      <a:pt x="5659896" y="1254124"/>
                    </a:cubicBezTo>
                    <a:cubicBezTo>
                      <a:pt x="5480196" y="1243684"/>
                      <a:pt x="5393819" y="1207719"/>
                      <a:pt x="5222595" y="1254124"/>
                    </a:cubicBezTo>
                    <a:cubicBezTo>
                      <a:pt x="5060200" y="1266271"/>
                      <a:pt x="5051509" y="1252664"/>
                      <a:pt x="4951885" y="1254124"/>
                    </a:cubicBezTo>
                    <a:cubicBezTo>
                      <a:pt x="4918938" y="1272187"/>
                      <a:pt x="4732169" y="1233341"/>
                      <a:pt x="4347994" y="1254124"/>
                    </a:cubicBezTo>
                    <a:cubicBezTo>
                      <a:pt x="4064911" y="1284063"/>
                      <a:pt x="4028788" y="1250599"/>
                      <a:pt x="3910695" y="1254124"/>
                    </a:cubicBezTo>
                    <a:cubicBezTo>
                      <a:pt x="3746940" y="1240507"/>
                      <a:pt x="3647470" y="1255260"/>
                      <a:pt x="3556689" y="1254124"/>
                    </a:cubicBezTo>
                    <a:cubicBezTo>
                      <a:pt x="3564257" y="1242419"/>
                      <a:pt x="3104848" y="1224359"/>
                      <a:pt x="2869503" y="1254124"/>
                    </a:cubicBezTo>
                    <a:cubicBezTo>
                      <a:pt x="2517893" y="1246188"/>
                      <a:pt x="2620600" y="1228288"/>
                      <a:pt x="2515498" y="1254124"/>
                    </a:cubicBezTo>
                    <a:cubicBezTo>
                      <a:pt x="2378641" y="1227726"/>
                      <a:pt x="2091744" y="1152815"/>
                      <a:pt x="1994902" y="1254124"/>
                    </a:cubicBezTo>
                    <a:cubicBezTo>
                      <a:pt x="1854234" y="1251010"/>
                      <a:pt x="1727067" y="1231561"/>
                      <a:pt x="1557602" y="1254124"/>
                    </a:cubicBezTo>
                    <a:cubicBezTo>
                      <a:pt x="1550124" y="1383522"/>
                      <a:pt x="1178061" y="1138045"/>
                      <a:pt x="870415" y="1254124"/>
                    </a:cubicBezTo>
                    <a:cubicBezTo>
                      <a:pt x="583360" y="1280951"/>
                      <a:pt x="567652" y="1227892"/>
                      <a:pt x="370644" y="1254124"/>
                    </a:cubicBezTo>
                    <a:cubicBezTo>
                      <a:pt x="127511" y="1281242"/>
                      <a:pt x="68712" y="1108865"/>
                      <a:pt x="0" y="1045099"/>
                    </a:cubicBezTo>
                    <a:cubicBezTo>
                      <a:pt x="-28177" y="998395"/>
                      <a:pt x="-9893" y="833267"/>
                      <a:pt x="0" y="758047"/>
                    </a:cubicBezTo>
                    <a:cubicBezTo>
                      <a:pt x="-12016" y="659014"/>
                      <a:pt x="54304" y="577732"/>
                      <a:pt x="0" y="479355"/>
                    </a:cubicBezTo>
                    <a:cubicBezTo>
                      <a:pt x="-73918" y="337040"/>
                      <a:pt x="-8470" y="303405"/>
                      <a:pt x="0" y="209024"/>
                    </a:cubicBezTo>
                    <a:close/>
                  </a:path>
                  <a:path w="9070820" h="1254124" fill="none" stroke="0" extrusionOk="0">
                    <a:moveTo>
                      <a:pt x="0" y="209024"/>
                    </a:moveTo>
                    <a:cubicBezTo>
                      <a:pt x="-45382" y="97790"/>
                      <a:pt x="196246" y="15485"/>
                      <a:pt x="370644" y="0"/>
                    </a:cubicBezTo>
                    <a:cubicBezTo>
                      <a:pt x="420546" y="-17795"/>
                      <a:pt x="554618" y="-17033"/>
                      <a:pt x="724649" y="0"/>
                    </a:cubicBezTo>
                    <a:cubicBezTo>
                      <a:pt x="869627" y="-13932"/>
                      <a:pt x="1094536" y="-9477"/>
                      <a:pt x="1245245" y="0"/>
                    </a:cubicBezTo>
                    <a:cubicBezTo>
                      <a:pt x="1410121" y="29398"/>
                      <a:pt x="1714585" y="150880"/>
                      <a:pt x="1932431" y="0"/>
                    </a:cubicBezTo>
                    <a:cubicBezTo>
                      <a:pt x="2190023" y="-92964"/>
                      <a:pt x="2083063" y="20251"/>
                      <a:pt x="2203140" y="0"/>
                    </a:cubicBezTo>
                    <a:cubicBezTo>
                      <a:pt x="2306354" y="23799"/>
                      <a:pt x="2499613" y="5911"/>
                      <a:pt x="2640440" y="0"/>
                    </a:cubicBezTo>
                    <a:cubicBezTo>
                      <a:pt x="2770102" y="-10287"/>
                      <a:pt x="2787459" y="14090"/>
                      <a:pt x="2911151" y="0"/>
                    </a:cubicBezTo>
                    <a:cubicBezTo>
                      <a:pt x="3053376" y="19101"/>
                      <a:pt x="3151432" y="-879"/>
                      <a:pt x="3265156" y="0"/>
                    </a:cubicBezTo>
                    <a:cubicBezTo>
                      <a:pt x="3453250" y="73212"/>
                      <a:pt x="3642443" y="12818"/>
                      <a:pt x="3952342" y="0"/>
                    </a:cubicBezTo>
                    <a:cubicBezTo>
                      <a:pt x="4214566" y="507"/>
                      <a:pt x="4174820" y="-13816"/>
                      <a:pt x="4306347" y="0"/>
                    </a:cubicBezTo>
                    <a:cubicBezTo>
                      <a:pt x="4446422" y="-31547"/>
                      <a:pt x="4696793" y="-39975"/>
                      <a:pt x="4910238" y="0"/>
                    </a:cubicBezTo>
                    <a:cubicBezTo>
                      <a:pt x="5153561" y="-19942"/>
                      <a:pt x="5078427" y="26218"/>
                      <a:pt x="5180948" y="0"/>
                    </a:cubicBezTo>
                    <a:cubicBezTo>
                      <a:pt x="5286537" y="-40739"/>
                      <a:pt x="5545246" y="-12340"/>
                      <a:pt x="5701544" y="0"/>
                    </a:cubicBezTo>
                    <a:cubicBezTo>
                      <a:pt x="5919797" y="-1476"/>
                      <a:pt x="6185693" y="46202"/>
                      <a:pt x="6388730" y="0"/>
                    </a:cubicBezTo>
                    <a:cubicBezTo>
                      <a:pt x="6632510" y="-10409"/>
                      <a:pt x="6552513" y="19014"/>
                      <a:pt x="6659440" y="0"/>
                    </a:cubicBezTo>
                    <a:cubicBezTo>
                      <a:pt x="6787471" y="55235"/>
                      <a:pt x="7145050" y="-34646"/>
                      <a:pt x="7346626" y="0"/>
                    </a:cubicBezTo>
                    <a:cubicBezTo>
                      <a:pt x="7553002" y="-7924"/>
                      <a:pt x="7567928" y="29212"/>
                      <a:pt x="7783926" y="0"/>
                    </a:cubicBezTo>
                    <a:cubicBezTo>
                      <a:pt x="8058095" y="-72460"/>
                      <a:pt x="8345724" y="67600"/>
                      <a:pt x="8700174" y="0"/>
                    </a:cubicBezTo>
                    <a:cubicBezTo>
                      <a:pt x="8960843" y="25190"/>
                      <a:pt x="9054754" y="103255"/>
                      <a:pt x="9070820" y="209024"/>
                    </a:cubicBezTo>
                    <a:cubicBezTo>
                      <a:pt x="9125852" y="373948"/>
                      <a:pt x="8997419" y="415811"/>
                      <a:pt x="9070820" y="504437"/>
                    </a:cubicBezTo>
                    <a:cubicBezTo>
                      <a:pt x="9144651" y="606319"/>
                      <a:pt x="9058628" y="671207"/>
                      <a:pt x="9070820" y="799850"/>
                    </a:cubicBezTo>
                    <a:cubicBezTo>
                      <a:pt x="9123398" y="903307"/>
                      <a:pt x="9026707" y="966052"/>
                      <a:pt x="9070820" y="1045099"/>
                    </a:cubicBezTo>
                    <a:cubicBezTo>
                      <a:pt x="9141739" y="1160902"/>
                      <a:pt x="8903991" y="1198745"/>
                      <a:pt x="8700174" y="1254124"/>
                    </a:cubicBezTo>
                    <a:cubicBezTo>
                      <a:pt x="8568636" y="1274843"/>
                      <a:pt x="8554080" y="1244151"/>
                      <a:pt x="8429464" y="1254124"/>
                    </a:cubicBezTo>
                    <a:cubicBezTo>
                      <a:pt x="8299437" y="1219683"/>
                      <a:pt x="8109426" y="1275400"/>
                      <a:pt x="7992164" y="1254124"/>
                    </a:cubicBezTo>
                    <a:cubicBezTo>
                      <a:pt x="7856574" y="1310744"/>
                      <a:pt x="7519624" y="1200114"/>
                      <a:pt x="7304978" y="1254124"/>
                    </a:cubicBezTo>
                    <a:cubicBezTo>
                      <a:pt x="7168517" y="1276888"/>
                      <a:pt x="6867716" y="1247076"/>
                      <a:pt x="6784383" y="1254124"/>
                    </a:cubicBezTo>
                    <a:cubicBezTo>
                      <a:pt x="6698579" y="1304162"/>
                      <a:pt x="6430577" y="1258567"/>
                      <a:pt x="6347082" y="1254124"/>
                    </a:cubicBezTo>
                    <a:cubicBezTo>
                      <a:pt x="6218807" y="1271276"/>
                      <a:pt x="5916961" y="1181590"/>
                      <a:pt x="5743191" y="1254124"/>
                    </a:cubicBezTo>
                    <a:cubicBezTo>
                      <a:pt x="5514452" y="1225364"/>
                      <a:pt x="5411900" y="1247993"/>
                      <a:pt x="5222595" y="1254124"/>
                    </a:cubicBezTo>
                    <a:cubicBezTo>
                      <a:pt x="5057148" y="1280310"/>
                      <a:pt x="5038433" y="1219979"/>
                      <a:pt x="4868590" y="1254124"/>
                    </a:cubicBezTo>
                    <a:cubicBezTo>
                      <a:pt x="4686788" y="1236815"/>
                      <a:pt x="4618755" y="1227428"/>
                      <a:pt x="4347994" y="1254124"/>
                    </a:cubicBezTo>
                    <a:cubicBezTo>
                      <a:pt x="4119428" y="1270529"/>
                      <a:pt x="4197291" y="1257702"/>
                      <a:pt x="4077286" y="1254124"/>
                    </a:cubicBezTo>
                    <a:cubicBezTo>
                      <a:pt x="3947272" y="1259036"/>
                      <a:pt x="3769595" y="1178001"/>
                      <a:pt x="3473394" y="1254124"/>
                    </a:cubicBezTo>
                    <a:cubicBezTo>
                      <a:pt x="3215586" y="1269704"/>
                      <a:pt x="3278006" y="1244056"/>
                      <a:pt x="3119388" y="1254124"/>
                    </a:cubicBezTo>
                    <a:cubicBezTo>
                      <a:pt x="2905181" y="1289155"/>
                      <a:pt x="2754185" y="1206990"/>
                      <a:pt x="2432202" y="1254124"/>
                    </a:cubicBezTo>
                    <a:cubicBezTo>
                      <a:pt x="2105434" y="1265307"/>
                      <a:pt x="2174250" y="1254297"/>
                      <a:pt x="1911607" y="1254124"/>
                    </a:cubicBezTo>
                    <a:cubicBezTo>
                      <a:pt x="1669175" y="1259543"/>
                      <a:pt x="1546886" y="1263703"/>
                      <a:pt x="1474306" y="1254124"/>
                    </a:cubicBezTo>
                    <a:cubicBezTo>
                      <a:pt x="1365154" y="1245034"/>
                      <a:pt x="1154846" y="1262014"/>
                      <a:pt x="1037006" y="1254124"/>
                    </a:cubicBezTo>
                    <a:cubicBezTo>
                      <a:pt x="812873" y="1312137"/>
                      <a:pt x="657330" y="1223302"/>
                      <a:pt x="370644" y="1254124"/>
                    </a:cubicBezTo>
                    <a:cubicBezTo>
                      <a:pt x="135883" y="1239479"/>
                      <a:pt x="28982" y="1155314"/>
                      <a:pt x="0" y="1045099"/>
                    </a:cubicBezTo>
                    <a:cubicBezTo>
                      <a:pt x="-11261" y="973325"/>
                      <a:pt x="-1143" y="855931"/>
                      <a:pt x="0" y="791489"/>
                    </a:cubicBezTo>
                    <a:cubicBezTo>
                      <a:pt x="7061" y="710634"/>
                      <a:pt x="-301" y="630678"/>
                      <a:pt x="0" y="529519"/>
                    </a:cubicBezTo>
                    <a:cubicBezTo>
                      <a:pt x="-42048" y="467693"/>
                      <a:pt x="50824" y="347534"/>
                      <a:pt x="0" y="209024"/>
                    </a:cubicBezTo>
                    <a:close/>
                  </a:path>
                  <a:path w="9070820" h="1254124" fill="none" stroke="0" extrusionOk="0">
                    <a:moveTo>
                      <a:pt x="0" y="209024"/>
                    </a:moveTo>
                    <a:cubicBezTo>
                      <a:pt x="-37793" y="70437"/>
                      <a:pt x="208997" y="-33176"/>
                      <a:pt x="370644" y="0"/>
                    </a:cubicBezTo>
                    <a:cubicBezTo>
                      <a:pt x="472596" y="8737"/>
                      <a:pt x="538764" y="-8311"/>
                      <a:pt x="724649" y="0"/>
                    </a:cubicBezTo>
                    <a:cubicBezTo>
                      <a:pt x="891019" y="53159"/>
                      <a:pt x="1138320" y="-15480"/>
                      <a:pt x="1245245" y="0"/>
                    </a:cubicBezTo>
                    <a:cubicBezTo>
                      <a:pt x="1474494" y="55906"/>
                      <a:pt x="1664172" y="60380"/>
                      <a:pt x="1932431" y="0"/>
                    </a:cubicBezTo>
                    <a:cubicBezTo>
                      <a:pt x="2157850" y="-23146"/>
                      <a:pt x="2097628" y="3754"/>
                      <a:pt x="2203140" y="0"/>
                    </a:cubicBezTo>
                    <a:cubicBezTo>
                      <a:pt x="2287207" y="3438"/>
                      <a:pt x="2499151" y="-3307"/>
                      <a:pt x="2640440" y="0"/>
                    </a:cubicBezTo>
                    <a:cubicBezTo>
                      <a:pt x="2776502" y="-8010"/>
                      <a:pt x="2791956" y="13080"/>
                      <a:pt x="2911151" y="0"/>
                    </a:cubicBezTo>
                    <a:cubicBezTo>
                      <a:pt x="3028587" y="31968"/>
                      <a:pt x="3144571" y="-15767"/>
                      <a:pt x="3265156" y="0"/>
                    </a:cubicBezTo>
                    <a:cubicBezTo>
                      <a:pt x="3411628" y="-20800"/>
                      <a:pt x="3719397" y="-44388"/>
                      <a:pt x="3952342" y="0"/>
                    </a:cubicBezTo>
                    <a:cubicBezTo>
                      <a:pt x="4205656" y="-5694"/>
                      <a:pt x="4159879" y="9328"/>
                      <a:pt x="4306347" y="0"/>
                    </a:cubicBezTo>
                    <a:cubicBezTo>
                      <a:pt x="4474655" y="33796"/>
                      <a:pt x="4641405" y="28637"/>
                      <a:pt x="4910238" y="0"/>
                    </a:cubicBezTo>
                    <a:cubicBezTo>
                      <a:pt x="5147130" y="-2272"/>
                      <a:pt x="5075774" y="31271"/>
                      <a:pt x="5180948" y="0"/>
                    </a:cubicBezTo>
                    <a:cubicBezTo>
                      <a:pt x="5288076" y="-41656"/>
                      <a:pt x="5570649" y="25059"/>
                      <a:pt x="5701544" y="0"/>
                    </a:cubicBezTo>
                    <a:cubicBezTo>
                      <a:pt x="5894287" y="8790"/>
                      <a:pt x="6159726" y="-21856"/>
                      <a:pt x="6388730" y="0"/>
                    </a:cubicBezTo>
                    <a:cubicBezTo>
                      <a:pt x="6614406" y="-18606"/>
                      <a:pt x="6548444" y="-516"/>
                      <a:pt x="6659440" y="0"/>
                    </a:cubicBezTo>
                    <a:cubicBezTo>
                      <a:pt x="6791414" y="-3706"/>
                      <a:pt x="7152212" y="22351"/>
                      <a:pt x="7346626" y="0"/>
                    </a:cubicBezTo>
                    <a:cubicBezTo>
                      <a:pt x="7555604" y="2526"/>
                      <a:pt x="7563515" y="24820"/>
                      <a:pt x="7783926" y="0"/>
                    </a:cubicBezTo>
                    <a:cubicBezTo>
                      <a:pt x="7966333" y="-114849"/>
                      <a:pt x="8220058" y="52169"/>
                      <a:pt x="8700174" y="0"/>
                    </a:cubicBezTo>
                    <a:cubicBezTo>
                      <a:pt x="8937230" y="-2577"/>
                      <a:pt x="9065953" y="105474"/>
                      <a:pt x="9070820" y="209024"/>
                    </a:cubicBezTo>
                    <a:cubicBezTo>
                      <a:pt x="9075064" y="372546"/>
                      <a:pt x="8983270" y="407285"/>
                      <a:pt x="9070820" y="504437"/>
                    </a:cubicBezTo>
                    <a:cubicBezTo>
                      <a:pt x="9117771" y="584147"/>
                      <a:pt x="9066615" y="676421"/>
                      <a:pt x="9070820" y="799850"/>
                    </a:cubicBezTo>
                    <a:cubicBezTo>
                      <a:pt x="9124308" y="902867"/>
                      <a:pt x="9025697" y="988845"/>
                      <a:pt x="9070820" y="1045099"/>
                    </a:cubicBezTo>
                    <a:cubicBezTo>
                      <a:pt x="9142392" y="1212627"/>
                      <a:pt x="8959102" y="1223412"/>
                      <a:pt x="8700174" y="1254124"/>
                    </a:cubicBezTo>
                    <a:cubicBezTo>
                      <a:pt x="8563939" y="1263474"/>
                      <a:pt x="8550226" y="1249303"/>
                      <a:pt x="8429464" y="1254124"/>
                    </a:cubicBezTo>
                    <a:cubicBezTo>
                      <a:pt x="8301998" y="1248218"/>
                      <a:pt x="8133106" y="1255309"/>
                      <a:pt x="7992164" y="1254124"/>
                    </a:cubicBezTo>
                    <a:cubicBezTo>
                      <a:pt x="7867614" y="1237556"/>
                      <a:pt x="7517253" y="1233847"/>
                      <a:pt x="7304978" y="1254124"/>
                    </a:cubicBezTo>
                    <a:cubicBezTo>
                      <a:pt x="7137642" y="1280914"/>
                      <a:pt x="6891669" y="1238121"/>
                      <a:pt x="6784383" y="1254124"/>
                    </a:cubicBezTo>
                    <a:cubicBezTo>
                      <a:pt x="6718041" y="1315231"/>
                      <a:pt x="6441653" y="1257669"/>
                      <a:pt x="6347082" y="1254124"/>
                    </a:cubicBezTo>
                    <a:cubicBezTo>
                      <a:pt x="6238794" y="1328608"/>
                      <a:pt x="5965624" y="1147445"/>
                      <a:pt x="5743191" y="1254124"/>
                    </a:cubicBezTo>
                    <a:cubicBezTo>
                      <a:pt x="5554312" y="1282980"/>
                      <a:pt x="5397643" y="1273054"/>
                      <a:pt x="5222595" y="1254124"/>
                    </a:cubicBezTo>
                    <a:cubicBezTo>
                      <a:pt x="5068694" y="1272575"/>
                      <a:pt x="5036822" y="1242644"/>
                      <a:pt x="4868590" y="1254124"/>
                    </a:cubicBezTo>
                    <a:cubicBezTo>
                      <a:pt x="4723969" y="1231620"/>
                      <a:pt x="4593645" y="1237456"/>
                      <a:pt x="4347994" y="1254124"/>
                    </a:cubicBezTo>
                    <a:cubicBezTo>
                      <a:pt x="4112278" y="1246285"/>
                      <a:pt x="4197821" y="1233673"/>
                      <a:pt x="4077286" y="1254124"/>
                    </a:cubicBezTo>
                    <a:cubicBezTo>
                      <a:pt x="3937100" y="1311004"/>
                      <a:pt x="3718807" y="1196345"/>
                      <a:pt x="3473394" y="1254124"/>
                    </a:cubicBezTo>
                    <a:cubicBezTo>
                      <a:pt x="3190535" y="1252496"/>
                      <a:pt x="3259777" y="1235469"/>
                      <a:pt x="3119388" y="1254124"/>
                    </a:cubicBezTo>
                    <a:cubicBezTo>
                      <a:pt x="2937363" y="1306489"/>
                      <a:pt x="2769032" y="1190143"/>
                      <a:pt x="2432202" y="1254124"/>
                    </a:cubicBezTo>
                    <a:cubicBezTo>
                      <a:pt x="2109394" y="1272523"/>
                      <a:pt x="2178277" y="1256078"/>
                      <a:pt x="1911607" y="1254124"/>
                    </a:cubicBezTo>
                    <a:cubicBezTo>
                      <a:pt x="1692447" y="1256455"/>
                      <a:pt x="1556614" y="1245373"/>
                      <a:pt x="1474306" y="1254124"/>
                    </a:cubicBezTo>
                    <a:cubicBezTo>
                      <a:pt x="1391059" y="1273793"/>
                      <a:pt x="1159864" y="1189565"/>
                      <a:pt x="1037006" y="1254124"/>
                    </a:cubicBezTo>
                    <a:cubicBezTo>
                      <a:pt x="870622" y="1244133"/>
                      <a:pt x="672912" y="1209577"/>
                      <a:pt x="370644" y="1254124"/>
                    </a:cubicBezTo>
                    <a:cubicBezTo>
                      <a:pt x="154616" y="1261943"/>
                      <a:pt x="33620" y="1122691"/>
                      <a:pt x="0" y="1045099"/>
                    </a:cubicBezTo>
                    <a:cubicBezTo>
                      <a:pt x="-22491" y="960633"/>
                      <a:pt x="-261" y="860382"/>
                      <a:pt x="0" y="791489"/>
                    </a:cubicBezTo>
                    <a:cubicBezTo>
                      <a:pt x="24228" y="716195"/>
                      <a:pt x="21812" y="656252"/>
                      <a:pt x="0" y="529519"/>
                    </a:cubicBezTo>
                    <a:cubicBezTo>
                      <a:pt x="-29103" y="441400"/>
                      <a:pt x="38126" y="371838"/>
                      <a:pt x="0" y="209024"/>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3580" y="108966"/>
                  <a:pt x="110780" y="-11666"/>
                  <a:pt x="199219" y="0"/>
                </a:cubicBezTo>
                <a:cubicBezTo>
                  <a:pt x="310123" y="-75918"/>
                  <a:pt x="477311" y="23910"/>
                  <a:pt x="732124" y="0"/>
                </a:cubicBezTo>
                <a:cubicBezTo>
                  <a:pt x="989132" y="42987"/>
                  <a:pt x="1003096" y="-27846"/>
                  <a:pt x="1094500" y="0"/>
                </a:cubicBezTo>
                <a:cubicBezTo>
                  <a:pt x="1141309" y="52174"/>
                  <a:pt x="1474981" y="25492"/>
                  <a:pt x="1712670" y="0"/>
                </a:cubicBezTo>
                <a:cubicBezTo>
                  <a:pt x="1868858" y="35170"/>
                  <a:pt x="2150752" y="-45290"/>
                  <a:pt x="2330841" y="0"/>
                </a:cubicBezTo>
                <a:cubicBezTo>
                  <a:pt x="2456230" y="-2919"/>
                  <a:pt x="2708814" y="-32116"/>
                  <a:pt x="2949011" y="0"/>
                </a:cubicBezTo>
                <a:cubicBezTo>
                  <a:pt x="3214116" y="45039"/>
                  <a:pt x="3145724" y="-1916"/>
                  <a:pt x="3226122" y="0"/>
                </a:cubicBezTo>
                <a:cubicBezTo>
                  <a:pt x="3330692" y="22371"/>
                  <a:pt x="3431983" y="26027"/>
                  <a:pt x="3503232" y="0"/>
                </a:cubicBezTo>
                <a:cubicBezTo>
                  <a:pt x="3576794" y="-2529"/>
                  <a:pt x="3946331" y="-390"/>
                  <a:pt x="4036138" y="0"/>
                </a:cubicBezTo>
                <a:cubicBezTo>
                  <a:pt x="4118920" y="-18088"/>
                  <a:pt x="4490678" y="-16442"/>
                  <a:pt x="4654308" y="0"/>
                </a:cubicBezTo>
                <a:cubicBezTo>
                  <a:pt x="4789216" y="-7804"/>
                  <a:pt x="4825884" y="14940"/>
                  <a:pt x="4931419" y="0"/>
                </a:cubicBezTo>
                <a:cubicBezTo>
                  <a:pt x="5116810" y="3845"/>
                  <a:pt x="5385774" y="-3678"/>
                  <a:pt x="5634854" y="0"/>
                </a:cubicBezTo>
                <a:cubicBezTo>
                  <a:pt x="5895451" y="20120"/>
                  <a:pt x="5859055" y="13814"/>
                  <a:pt x="6082495" y="0"/>
                </a:cubicBezTo>
                <a:cubicBezTo>
                  <a:pt x="6267190" y="-14715"/>
                  <a:pt x="6433468" y="-13578"/>
                  <a:pt x="6530135" y="0"/>
                </a:cubicBezTo>
                <a:cubicBezTo>
                  <a:pt x="6646475" y="4261"/>
                  <a:pt x="6688662" y="-8661"/>
                  <a:pt x="6807246" y="0"/>
                </a:cubicBezTo>
                <a:cubicBezTo>
                  <a:pt x="6952270" y="39076"/>
                  <a:pt x="7289638" y="-14377"/>
                  <a:pt x="7425416" y="0"/>
                </a:cubicBezTo>
                <a:cubicBezTo>
                  <a:pt x="7645984" y="61408"/>
                  <a:pt x="7946089" y="-93438"/>
                  <a:pt x="8128851" y="0"/>
                </a:cubicBezTo>
                <a:cubicBezTo>
                  <a:pt x="8395972" y="36570"/>
                  <a:pt x="8431212" y="-5344"/>
                  <a:pt x="8725705" y="0"/>
                </a:cubicBezTo>
                <a:cubicBezTo>
                  <a:pt x="8787891" y="7284"/>
                  <a:pt x="8961806" y="131749"/>
                  <a:pt x="8924925" y="290254"/>
                </a:cubicBezTo>
                <a:cubicBezTo>
                  <a:pt x="8859170" y="507214"/>
                  <a:pt x="8959743" y="852378"/>
                  <a:pt x="8924925" y="1082290"/>
                </a:cubicBezTo>
                <a:cubicBezTo>
                  <a:pt x="8954922" y="1349369"/>
                  <a:pt x="8982316" y="1566658"/>
                  <a:pt x="8924925" y="1762245"/>
                </a:cubicBezTo>
                <a:cubicBezTo>
                  <a:pt x="8866256" y="1983997"/>
                  <a:pt x="8899559" y="2216388"/>
                  <a:pt x="8924925" y="2531865"/>
                </a:cubicBezTo>
                <a:cubicBezTo>
                  <a:pt x="8927292" y="2654116"/>
                  <a:pt x="8840072" y="2798371"/>
                  <a:pt x="8725705" y="2822120"/>
                </a:cubicBezTo>
                <a:cubicBezTo>
                  <a:pt x="8656425" y="2798765"/>
                  <a:pt x="8421668" y="2777884"/>
                  <a:pt x="8278065" y="2822120"/>
                </a:cubicBezTo>
                <a:cubicBezTo>
                  <a:pt x="8097932" y="2853106"/>
                  <a:pt x="7968850" y="2806347"/>
                  <a:pt x="7830424" y="2822120"/>
                </a:cubicBezTo>
                <a:cubicBezTo>
                  <a:pt x="7656065" y="2799530"/>
                  <a:pt x="7501387" y="2763236"/>
                  <a:pt x="7297519" y="2822120"/>
                </a:cubicBezTo>
                <a:cubicBezTo>
                  <a:pt x="7043379" y="2832017"/>
                  <a:pt x="7053001" y="2811233"/>
                  <a:pt x="6935143" y="2822120"/>
                </a:cubicBezTo>
                <a:cubicBezTo>
                  <a:pt x="6823436" y="2849245"/>
                  <a:pt x="6753084" y="2833191"/>
                  <a:pt x="6572767" y="2822120"/>
                </a:cubicBezTo>
                <a:cubicBezTo>
                  <a:pt x="6430735" y="2811555"/>
                  <a:pt x="6390688" y="2828540"/>
                  <a:pt x="6295656" y="2822120"/>
                </a:cubicBezTo>
                <a:cubicBezTo>
                  <a:pt x="6210757" y="2751619"/>
                  <a:pt x="6024371" y="2785666"/>
                  <a:pt x="5848016" y="2822120"/>
                </a:cubicBezTo>
                <a:cubicBezTo>
                  <a:pt x="5675414" y="2818625"/>
                  <a:pt x="5515923" y="2854681"/>
                  <a:pt x="5229846" y="2822120"/>
                </a:cubicBezTo>
                <a:cubicBezTo>
                  <a:pt x="4946969" y="2781500"/>
                  <a:pt x="4935586" y="2792046"/>
                  <a:pt x="4696941" y="2822120"/>
                </a:cubicBezTo>
                <a:cubicBezTo>
                  <a:pt x="4462568" y="2860841"/>
                  <a:pt x="4440723" y="2831686"/>
                  <a:pt x="4334565" y="2822120"/>
                </a:cubicBezTo>
                <a:cubicBezTo>
                  <a:pt x="4214686" y="2830868"/>
                  <a:pt x="4147482" y="2805039"/>
                  <a:pt x="4057454" y="2822120"/>
                </a:cubicBezTo>
                <a:cubicBezTo>
                  <a:pt x="3989578" y="2775869"/>
                  <a:pt x="3565388" y="2910981"/>
                  <a:pt x="3354019" y="2822120"/>
                </a:cubicBezTo>
                <a:cubicBezTo>
                  <a:pt x="3158056" y="2791644"/>
                  <a:pt x="2994054" y="2827216"/>
                  <a:pt x="2906378" y="2822120"/>
                </a:cubicBezTo>
                <a:cubicBezTo>
                  <a:pt x="2773496" y="2859017"/>
                  <a:pt x="2595685" y="2831890"/>
                  <a:pt x="2288208" y="2822120"/>
                </a:cubicBezTo>
                <a:cubicBezTo>
                  <a:pt x="2063426" y="2815714"/>
                  <a:pt x="2127603" y="2784130"/>
                  <a:pt x="2011097" y="2822120"/>
                </a:cubicBezTo>
                <a:cubicBezTo>
                  <a:pt x="1889648" y="2823059"/>
                  <a:pt x="1735926" y="2831625"/>
                  <a:pt x="1648722" y="2822120"/>
                </a:cubicBezTo>
                <a:cubicBezTo>
                  <a:pt x="1624538" y="2855004"/>
                  <a:pt x="1299804" y="2893947"/>
                  <a:pt x="1030551" y="2822120"/>
                </a:cubicBezTo>
                <a:cubicBezTo>
                  <a:pt x="745455" y="2808066"/>
                  <a:pt x="791772" y="2859940"/>
                  <a:pt x="668176" y="2822120"/>
                </a:cubicBezTo>
                <a:cubicBezTo>
                  <a:pt x="499964" y="2755409"/>
                  <a:pt x="411295" y="2812184"/>
                  <a:pt x="199219" y="2822120"/>
                </a:cubicBezTo>
                <a:cubicBezTo>
                  <a:pt x="83014" y="2768163"/>
                  <a:pt x="-6134" y="2713039"/>
                  <a:pt x="0" y="2531865"/>
                </a:cubicBezTo>
                <a:cubicBezTo>
                  <a:pt x="22299" y="2386502"/>
                  <a:pt x="41884" y="1971563"/>
                  <a:pt x="0" y="1784661"/>
                </a:cubicBezTo>
                <a:cubicBezTo>
                  <a:pt x="32420" y="1526550"/>
                  <a:pt x="-97000" y="1333843"/>
                  <a:pt x="0" y="1082290"/>
                </a:cubicBezTo>
                <a:cubicBezTo>
                  <a:pt x="57136" y="962001"/>
                  <a:pt x="29576" y="596946"/>
                  <a:pt x="0" y="290254"/>
                </a:cubicBezTo>
                <a:close/>
              </a:path>
              <a:path w="8924925" h="2822120" stroke="0" extrusionOk="0">
                <a:moveTo>
                  <a:pt x="0" y="290254"/>
                </a:moveTo>
                <a:cubicBezTo>
                  <a:pt x="-3062" y="132000"/>
                  <a:pt x="99274" y="-17734"/>
                  <a:pt x="199219" y="0"/>
                </a:cubicBezTo>
                <a:cubicBezTo>
                  <a:pt x="321945" y="24194"/>
                  <a:pt x="455577" y="-16363"/>
                  <a:pt x="646859" y="0"/>
                </a:cubicBezTo>
                <a:cubicBezTo>
                  <a:pt x="840443" y="-24734"/>
                  <a:pt x="1047927" y="31326"/>
                  <a:pt x="1265029" y="0"/>
                </a:cubicBezTo>
                <a:cubicBezTo>
                  <a:pt x="1515955" y="34613"/>
                  <a:pt x="1443970" y="13815"/>
                  <a:pt x="1542140" y="0"/>
                </a:cubicBezTo>
                <a:cubicBezTo>
                  <a:pt x="1609895" y="-47800"/>
                  <a:pt x="1798357" y="-2167"/>
                  <a:pt x="2160310" y="0"/>
                </a:cubicBezTo>
                <a:cubicBezTo>
                  <a:pt x="2440835" y="1324"/>
                  <a:pt x="2363677" y="31"/>
                  <a:pt x="2437421" y="0"/>
                </a:cubicBezTo>
                <a:cubicBezTo>
                  <a:pt x="2476280" y="101485"/>
                  <a:pt x="2794686" y="44571"/>
                  <a:pt x="3055591" y="0"/>
                </a:cubicBezTo>
                <a:cubicBezTo>
                  <a:pt x="3293360" y="-1483"/>
                  <a:pt x="3345943" y="-40645"/>
                  <a:pt x="3588497" y="0"/>
                </a:cubicBezTo>
                <a:cubicBezTo>
                  <a:pt x="3833497" y="31938"/>
                  <a:pt x="3928082" y="31147"/>
                  <a:pt x="4036138" y="0"/>
                </a:cubicBezTo>
                <a:cubicBezTo>
                  <a:pt x="4213688" y="-62916"/>
                  <a:pt x="4322528" y="-10286"/>
                  <a:pt x="4569043" y="0"/>
                </a:cubicBezTo>
                <a:cubicBezTo>
                  <a:pt x="4711509" y="85482"/>
                  <a:pt x="5003466" y="28751"/>
                  <a:pt x="5187213" y="0"/>
                </a:cubicBezTo>
                <a:cubicBezTo>
                  <a:pt x="5441575" y="15340"/>
                  <a:pt x="5470084" y="5235"/>
                  <a:pt x="5720119" y="0"/>
                </a:cubicBezTo>
                <a:cubicBezTo>
                  <a:pt x="5964800" y="-6337"/>
                  <a:pt x="5930890" y="3490"/>
                  <a:pt x="6082495" y="0"/>
                </a:cubicBezTo>
                <a:cubicBezTo>
                  <a:pt x="6215677" y="-36372"/>
                  <a:pt x="6316344" y="12099"/>
                  <a:pt x="6444870" y="0"/>
                </a:cubicBezTo>
                <a:cubicBezTo>
                  <a:pt x="6564114" y="-281"/>
                  <a:pt x="6699115" y="-22753"/>
                  <a:pt x="6807246" y="0"/>
                </a:cubicBezTo>
                <a:cubicBezTo>
                  <a:pt x="6888007" y="48406"/>
                  <a:pt x="7007599" y="14878"/>
                  <a:pt x="7169622" y="0"/>
                </a:cubicBezTo>
                <a:cubicBezTo>
                  <a:pt x="7381636" y="-19626"/>
                  <a:pt x="7653978" y="26863"/>
                  <a:pt x="7787792" y="0"/>
                </a:cubicBezTo>
                <a:cubicBezTo>
                  <a:pt x="7933335" y="-19066"/>
                  <a:pt x="7973793" y="13137"/>
                  <a:pt x="8150168" y="0"/>
                </a:cubicBezTo>
                <a:cubicBezTo>
                  <a:pt x="8282849" y="137"/>
                  <a:pt x="8540641" y="-34685"/>
                  <a:pt x="8725705" y="0"/>
                </a:cubicBezTo>
                <a:cubicBezTo>
                  <a:pt x="8810853" y="9566"/>
                  <a:pt x="8917951" y="164958"/>
                  <a:pt x="8924925" y="290254"/>
                </a:cubicBezTo>
                <a:cubicBezTo>
                  <a:pt x="8886139" y="512501"/>
                  <a:pt x="8874023" y="750285"/>
                  <a:pt x="8924925" y="1059874"/>
                </a:cubicBezTo>
                <a:cubicBezTo>
                  <a:pt x="8891744" y="1376769"/>
                  <a:pt x="8928256" y="1655165"/>
                  <a:pt x="8924925" y="1829494"/>
                </a:cubicBezTo>
                <a:cubicBezTo>
                  <a:pt x="8919773" y="1950748"/>
                  <a:pt x="8888697" y="2392118"/>
                  <a:pt x="8924925" y="2531865"/>
                </a:cubicBezTo>
                <a:cubicBezTo>
                  <a:pt x="8908273" y="2731716"/>
                  <a:pt x="8854971" y="2849935"/>
                  <a:pt x="8725705" y="2822120"/>
                </a:cubicBezTo>
                <a:cubicBezTo>
                  <a:pt x="8542458" y="2767273"/>
                  <a:pt x="8341366" y="2847904"/>
                  <a:pt x="8192800" y="2822120"/>
                </a:cubicBezTo>
                <a:cubicBezTo>
                  <a:pt x="8082932" y="2839248"/>
                  <a:pt x="7905242" y="2834641"/>
                  <a:pt x="7745159" y="2822120"/>
                </a:cubicBezTo>
                <a:cubicBezTo>
                  <a:pt x="7586592" y="2833246"/>
                  <a:pt x="7568209" y="2838309"/>
                  <a:pt x="7468048" y="2822120"/>
                </a:cubicBezTo>
                <a:cubicBezTo>
                  <a:pt x="7359645" y="2799606"/>
                  <a:pt x="7319172" y="2840743"/>
                  <a:pt x="7190938" y="2822120"/>
                </a:cubicBezTo>
                <a:cubicBezTo>
                  <a:pt x="7053185" y="2811274"/>
                  <a:pt x="7013865" y="2835536"/>
                  <a:pt x="6913827" y="2822120"/>
                </a:cubicBezTo>
                <a:cubicBezTo>
                  <a:pt x="6842723" y="2788816"/>
                  <a:pt x="6598794" y="2826548"/>
                  <a:pt x="6466186" y="2822120"/>
                </a:cubicBezTo>
                <a:cubicBezTo>
                  <a:pt x="6399425" y="2798185"/>
                  <a:pt x="6091356" y="2823851"/>
                  <a:pt x="5933281" y="2822120"/>
                </a:cubicBezTo>
                <a:cubicBezTo>
                  <a:pt x="5731912" y="2797716"/>
                  <a:pt x="5511389" y="2737916"/>
                  <a:pt x="5229846" y="2822120"/>
                </a:cubicBezTo>
                <a:cubicBezTo>
                  <a:pt x="4948357" y="2887790"/>
                  <a:pt x="4887617" y="2809490"/>
                  <a:pt x="4696941" y="2822120"/>
                </a:cubicBezTo>
                <a:cubicBezTo>
                  <a:pt x="4512312" y="2813786"/>
                  <a:pt x="4492335" y="2828709"/>
                  <a:pt x="4419830" y="2822120"/>
                </a:cubicBezTo>
                <a:cubicBezTo>
                  <a:pt x="4380146" y="2853929"/>
                  <a:pt x="4056436" y="2793585"/>
                  <a:pt x="3801660" y="2822120"/>
                </a:cubicBezTo>
                <a:cubicBezTo>
                  <a:pt x="3560672" y="2802526"/>
                  <a:pt x="3524779" y="2812426"/>
                  <a:pt x="3439284" y="2822120"/>
                </a:cubicBezTo>
                <a:cubicBezTo>
                  <a:pt x="3331223" y="2823184"/>
                  <a:pt x="2994563" y="2872673"/>
                  <a:pt x="2821114" y="2822120"/>
                </a:cubicBezTo>
                <a:cubicBezTo>
                  <a:pt x="2749125" y="2763447"/>
                  <a:pt x="2502601" y="2841994"/>
                  <a:pt x="2288208" y="2822120"/>
                </a:cubicBezTo>
                <a:cubicBezTo>
                  <a:pt x="2121755" y="2774115"/>
                  <a:pt x="2111875" y="2866607"/>
                  <a:pt x="1925833" y="2822120"/>
                </a:cubicBezTo>
                <a:cubicBezTo>
                  <a:pt x="1762352" y="2844264"/>
                  <a:pt x="1519897" y="2749579"/>
                  <a:pt x="1222397" y="2822120"/>
                </a:cubicBezTo>
                <a:cubicBezTo>
                  <a:pt x="937414" y="2842134"/>
                  <a:pt x="1007347" y="2811840"/>
                  <a:pt x="774756" y="2822120"/>
                </a:cubicBezTo>
                <a:cubicBezTo>
                  <a:pt x="545614" y="2883717"/>
                  <a:pt x="333890" y="2830943"/>
                  <a:pt x="199219" y="2822120"/>
                </a:cubicBezTo>
                <a:cubicBezTo>
                  <a:pt x="129462" y="2854058"/>
                  <a:pt x="33188" y="2679268"/>
                  <a:pt x="0" y="2531865"/>
                </a:cubicBezTo>
                <a:cubicBezTo>
                  <a:pt x="26502" y="2291100"/>
                  <a:pt x="49507" y="2127882"/>
                  <a:pt x="0" y="1851909"/>
                </a:cubicBezTo>
                <a:cubicBezTo>
                  <a:pt x="-55831" y="1588766"/>
                  <a:pt x="-96231" y="1402072"/>
                  <a:pt x="0" y="1082290"/>
                </a:cubicBezTo>
                <a:cubicBezTo>
                  <a:pt x="10243" y="798260"/>
                  <a:pt x="10509" y="691247"/>
                  <a:pt x="0" y="290254"/>
                </a:cubicBezTo>
                <a:close/>
              </a:path>
              <a:path w="8924925" h="2822120" fill="none" stroke="0" extrusionOk="0">
                <a:moveTo>
                  <a:pt x="0" y="290254"/>
                </a:moveTo>
                <a:cubicBezTo>
                  <a:pt x="-34327" y="115681"/>
                  <a:pt x="112829" y="20703"/>
                  <a:pt x="199219" y="0"/>
                </a:cubicBezTo>
                <a:cubicBezTo>
                  <a:pt x="303438" y="30360"/>
                  <a:pt x="512113" y="-41158"/>
                  <a:pt x="732124" y="0"/>
                </a:cubicBezTo>
                <a:cubicBezTo>
                  <a:pt x="992087" y="38939"/>
                  <a:pt x="989742" y="-15571"/>
                  <a:pt x="1094500" y="0"/>
                </a:cubicBezTo>
                <a:cubicBezTo>
                  <a:pt x="1210951" y="67581"/>
                  <a:pt x="1486047" y="-24038"/>
                  <a:pt x="1712670" y="0"/>
                </a:cubicBezTo>
                <a:cubicBezTo>
                  <a:pt x="1954229" y="64344"/>
                  <a:pt x="2150266" y="15726"/>
                  <a:pt x="2330841" y="0"/>
                </a:cubicBezTo>
                <a:cubicBezTo>
                  <a:pt x="2478024" y="-29796"/>
                  <a:pt x="2692379" y="-47192"/>
                  <a:pt x="2949011" y="0"/>
                </a:cubicBezTo>
                <a:cubicBezTo>
                  <a:pt x="3215062" y="24251"/>
                  <a:pt x="3134925" y="-12596"/>
                  <a:pt x="3226122" y="0"/>
                </a:cubicBezTo>
                <a:cubicBezTo>
                  <a:pt x="3316686" y="22489"/>
                  <a:pt x="3418188" y="6101"/>
                  <a:pt x="3503232" y="0"/>
                </a:cubicBezTo>
                <a:cubicBezTo>
                  <a:pt x="3569684" y="-5564"/>
                  <a:pt x="3916205" y="4737"/>
                  <a:pt x="4036138" y="0"/>
                </a:cubicBezTo>
                <a:cubicBezTo>
                  <a:pt x="4137303" y="-44851"/>
                  <a:pt x="4517127" y="1655"/>
                  <a:pt x="4654308" y="0"/>
                </a:cubicBezTo>
                <a:cubicBezTo>
                  <a:pt x="4799888" y="-7132"/>
                  <a:pt x="4842294" y="11583"/>
                  <a:pt x="4931419" y="0"/>
                </a:cubicBezTo>
                <a:cubicBezTo>
                  <a:pt x="5065468" y="31241"/>
                  <a:pt x="5373404" y="-30319"/>
                  <a:pt x="5634854" y="0"/>
                </a:cubicBezTo>
                <a:cubicBezTo>
                  <a:pt x="5885700" y="18580"/>
                  <a:pt x="5864611" y="14443"/>
                  <a:pt x="6082495" y="0"/>
                </a:cubicBezTo>
                <a:cubicBezTo>
                  <a:pt x="6290511" y="-40779"/>
                  <a:pt x="6429869" y="10515"/>
                  <a:pt x="6530135" y="0"/>
                </a:cubicBezTo>
                <a:cubicBezTo>
                  <a:pt x="6636586" y="-10661"/>
                  <a:pt x="6687596" y="499"/>
                  <a:pt x="6807246" y="0"/>
                </a:cubicBezTo>
                <a:cubicBezTo>
                  <a:pt x="6929367" y="1988"/>
                  <a:pt x="7294194" y="-67012"/>
                  <a:pt x="7425416" y="0"/>
                </a:cubicBezTo>
                <a:cubicBezTo>
                  <a:pt x="7539518" y="46959"/>
                  <a:pt x="7866243" y="-21475"/>
                  <a:pt x="8128851" y="0"/>
                </a:cubicBezTo>
                <a:cubicBezTo>
                  <a:pt x="8400821" y="39238"/>
                  <a:pt x="8453761" y="-820"/>
                  <a:pt x="8725705" y="0"/>
                </a:cubicBezTo>
                <a:cubicBezTo>
                  <a:pt x="8787634" y="-12333"/>
                  <a:pt x="8885465" y="147818"/>
                  <a:pt x="8924925" y="290254"/>
                </a:cubicBezTo>
                <a:cubicBezTo>
                  <a:pt x="8939705" y="519840"/>
                  <a:pt x="8948956" y="710886"/>
                  <a:pt x="8924925" y="1082290"/>
                </a:cubicBezTo>
                <a:cubicBezTo>
                  <a:pt x="8971104" y="1429143"/>
                  <a:pt x="8919099" y="1593307"/>
                  <a:pt x="8924925" y="1762245"/>
                </a:cubicBezTo>
                <a:cubicBezTo>
                  <a:pt x="8911945" y="1891612"/>
                  <a:pt x="8970708" y="2349122"/>
                  <a:pt x="8924925" y="2531865"/>
                </a:cubicBezTo>
                <a:cubicBezTo>
                  <a:pt x="8903548" y="2668281"/>
                  <a:pt x="8834418" y="2823458"/>
                  <a:pt x="8725705" y="2822120"/>
                </a:cubicBezTo>
                <a:cubicBezTo>
                  <a:pt x="8627004" y="2804231"/>
                  <a:pt x="8486874" y="2813333"/>
                  <a:pt x="8278065" y="2822120"/>
                </a:cubicBezTo>
                <a:cubicBezTo>
                  <a:pt x="8121689" y="2835983"/>
                  <a:pt x="7965938" y="2763203"/>
                  <a:pt x="7830424" y="2822120"/>
                </a:cubicBezTo>
                <a:cubicBezTo>
                  <a:pt x="7764774" y="2832057"/>
                  <a:pt x="7570839" y="2791140"/>
                  <a:pt x="7297519" y="2822120"/>
                </a:cubicBezTo>
                <a:cubicBezTo>
                  <a:pt x="7035984" y="2849584"/>
                  <a:pt x="7057060" y="2799613"/>
                  <a:pt x="6935143" y="2822120"/>
                </a:cubicBezTo>
                <a:cubicBezTo>
                  <a:pt x="6809979" y="2831341"/>
                  <a:pt x="6725549" y="2855373"/>
                  <a:pt x="6572767" y="2822120"/>
                </a:cubicBezTo>
                <a:cubicBezTo>
                  <a:pt x="6423831" y="2793676"/>
                  <a:pt x="6384161" y="2827281"/>
                  <a:pt x="6295656" y="2822120"/>
                </a:cubicBezTo>
                <a:cubicBezTo>
                  <a:pt x="6163374" y="2794359"/>
                  <a:pt x="6035566" y="2793990"/>
                  <a:pt x="5848016" y="2822120"/>
                </a:cubicBezTo>
                <a:cubicBezTo>
                  <a:pt x="5652004" y="2808797"/>
                  <a:pt x="5509976" y="2868363"/>
                  <a:pt x="5229846" y="2822120"/>
                </a:cubicBezTo>
                <a:cubicBezTo>
                  <a:pt x="4943562" y="2784348"/>
                  <a:pt x="4935981" y="2792406"/>
                  <a:pt x="4696941" y="2822120"/>
                </a:cubicBezTo>
                <a:cubicBezTo>
                  <a:pt x="4454735" y="2856547"/>
                  <a:pt x="4444644" y="2827583"/>
                  <a:pt x="4334565" y="2822120"/>
                </a:cubicBezTo>
                <a:cubicBezTo>
                  <a:pt x="4226623" y="2818866"/>
                  <a:pt x="4112504" y="2811017"/>
                  <a:pt x="4057454" y="2822120"/>
                </a:cubicBezTo>
                <a:cubicBezTo>
                  <a:pt x="3997453" y="2819802"/>
                  <a:pt x="3563194" y="2892184"/>
                  <a:pt x="3354019" y="2822120"/>
                </a:cubicBezTo>
                <a:cubicBezTo>
                  <a:pt x="3158405" y="2794403"/>
                  <a:pt x="3024481" y="2859744"/>
                  <a:pt x="2906378" y="2822120"/>
                </a:cubicBezTo>
                <a:cubicBezTo>
                  <a:pt x="2848662" y="2773454"/>
                  <a:pt x="2567639" y="2909695"/>
                  <a:pt x="2288208" y="2822120"/>
                </a:cubicBezTo>
                <a:cubicBezTo>
                  <a:pt x="2050646" y="2788252"/>
                  <a:pt x="2132431" y="2809582"/>
                  <a:pt x="2011097" y="2822120"/>
                </a:cubicBezTo>
                <a:cubicBezTo>
                  <a:pt x="1893490" y="2847415"/>
                  <a:pt x="1733793" y="2833456"/>
                  <a:pt x="1648722" y="2822120"/>
                </a:cubicBezTo>
                <a:cubicBezTo>
                  <a:pt x="1542327" y="2801081"/>
                  <a:pt x="1308609" y="2779811"/>
                  <a:pt x="1030551" y="2822120"/>
                </a:cubicBezTo>
                <a:cubicBezTo>
                  <a:pt x="730434" y="2783926"/>
                  <a:pt x="777996" y="2849026"/>
                  <a:pt x="668176" y="2822120"/>
                </a:cubicBezTo>
                <a:cubicBezTo>
                  <a:pt x="553071" y="2834789"/>
                  <a:pt x="393342" y="2788117"/>
                  <a:pt x="199219" y="2822120"/>
                </a:cubicBezTo>
                <a:cubicBezTo>
                  <a:pt x="65338" y="2794230"/>
                  <a:pt x="1241" y="2712875"/>
                  <a:pt x="0" y="2531865"/>
                </a:cubicBezTo>
                <a:cubicBezTo>
                  <a:pt x="45447" y="2338588"/>
                  <a:pt x="-35638" y="2071047"/>
                  <a:pt x="0" y="1784661"/>
                </a:cubicBezTo>
                <a:cubicBezTo>
                  <a:pt x="-63517" y="1509514"/>
                  <a:pt x="73267" y="1293907"/>
                  <a:pt x="0" y="1082290"/>
                </a:cubicBezTo>
                <a:cubicBezTo>
                  <a:pt x="109547" y="941493"/>
                  <a:pt x="-64692" y="575596"/>
                  <a:pt x="0" y="290254"/>
                </a:cubicBezTo>
                <a:close/>
              </a:path>
              <a:path w="8924925" h="2822120" fill="none" stroke="0" extrusionOk="0">
                <a:moveTo>
                  <a:pt x="0" y="290254"/>
                </a:moveTo>
                <a:cubicBezTo>
                  <a:pt x="-35687" y="110351"/>
                  <a:pt x="105573" y="26122"/>
                  <a:pt x="199219" y="0"/>
                </a:cubicBezTo>
                <a:cubicBezTo>
                  <a:pt x="302911" y="-39626"/>
                  <a:pt x="481650" y="-10291"/>
                  <a:pt x="732124" y="0"/>
                </a:cubicBezTo>
                <a:cubicBezTo>
                  <a:pt x="986666" y="34068"/>
                  <a:pt x="1004630" y="-32023"/>
                  <a:pt x="1094500" y="0"/>
                </a:cubicBezTo>
                <a:cubicBezTo>
                  <a:pt x="1181262" y="76493"/>
                  <a:pt x="1491082" y="1630"/>
                  <a:pt x="1712670" y="0"/>
                </a:cubicBezTo>
                <a:cubicBezTo>
                  <a:pt x="1906006" y="80577"/>
                  <a:pt x="2171970" y="6523"/>
                  <a:pt x="2330841" y="0"/>
                </a:cubicBezTo>
                <a:cubicBezTo>
                  <a:pt x="2498863" y="-50294"/>
                  <a:pt x="2702406" y="-7964"/>
                  <a:pt x="2949011" y="0"/>
                </a:cubicBezTo>
                <a:cubicBezTo>
                  <a:pt x="3222335" y="48047"/>
                  <a:pt x="3132985" y="-9048"/>
                  <a:pt x="3226122" y="0"/>
                </a:cubicBezTo>
                <a:cubicBezTo>
                  <a:pt x="3330377" y="24404"/>
                  <a:pt x="3436742" y="9652"/>
                  <a:pt x="3503232" y="0"/>
                </a:cubicBezTo>
                <a:cubicBezTo>
                  <a:pt x="3579003" y="3028"/>
                  <a:pt x="3951553" y="6996"/>
                  <a:pt x="4036138" y="0"/>
                </a:cubicBezTo>
                <a:cubicBezTo>
                  <a:pt x="4126844" y="-14417"/>
                  <a:pt x="4516414" y="27740"/>
                  <a:pt x="4654308" y="0"/>
                </a:cubicBezTo>
                <a:cubicBezTo>
                  <a:pt x="4789613" y="-3149"/>
                  <a:pt x="4833355" y="12255"/>
                  <a:pt x="4931419" y="0"/>
                </a:cubicBezTo>
                <a:cubicBezTo>
                  <a:pt x="5064337" y="14154"/>
                  <a:pt x="5371678" y="-9392"/>
                  <a:pt x="5634854" y="0"/>
                </a:cubicBezTo>
                <a:cubicBezTo>
                  <a:pt x="5887967" y="24726"/>
                  <a:pt x="5861684" y="15787"/>
                  <a:pt x="6082495" y="0"/>
                </a:cubicBezTo>
                <a:cubicBezTo>
                  <a:pt x="6272722" y="-23693"/>
                  <a:pt x="6454232" y="-6998"/>
                  <a:pt x="6530135" y="0"/>
                </a:cubicBezTo>
                <a:cubicBezTo>
                  <a:pt x="6651199" y="2040"/>
                  <a:pt x="6681137" y="-9073"/>
                  <a:pt x="6807246" y="0"/>
                </a:cubicBezTo>
                <a:cubicBezTo>
                  <a:pt x="6930302" y="39094"/>
                  <a:pt x="7290462" y="-46132"/>
                  <a:pt x="7425416" y="0"/>
                </a:cubicBezTo>
                <a:cubicBezTo>
                  <a:pt x="7596299" y="81498"/>
                  <a:pt x="7923923" y="-46436"/>
                  <a:pt x="8128851" y="0"/>
                </a:cubicBezTo>
                <a:cubicBezTo>
                  <a:pt x="8403172" y="35250"/>
                  <a:pt x="8450948" y="-4023"/>
                  <a:pt x="8725705" y="0"/>
                </a:cubicBezTo>
                <a:cubicBezTo>
                  <a:pt x="8783723" y="-27764"/>
                  <a:pt x="8911693" y="145734"/>
                  <a:pt x="8924925" y="290254"/>
                </a:cubicBezTo>
                <a:cubicBezTo>
                  <a:pt x="8905301" y="484644"/>
                  <a:pt x="8947499" y="792397"/>
                  <a:pt x="8924925" y="1082290"/>
                </a:cubicBezTo>
                <a:cubicBezTo>
                  <a:pt x="8956901" y="1387329"/>
                  <a:pt x="8951771" y="1586710"/>
                  <a:pt x="8924925" y="1762245"/>
                </a:cubicBezTo>
                <a:cubicBezTo>
                  <a:pt x="8897050" y="1881381"/>
                  <a:pt x="8932953" y="2256997"/>
                  <a:pt x="8924925" y="2531865"/>
                </a:cubicBezTo>
                <a:cubicBezTo>
                  <a:pt x="8928376" y="2662784"/>
                  <a:pt x="8856293" y="2807162"/>
                  <a:pt x="8725705" y="2822120"/>
                </a:cubicBezTo>
                <a:cubicBezTo>
                  <a:pt x="8640169" y="2809778"/>
                  <a:pt x="8450279" y="2796744"/>
                  <a:pt x="8278065" y="2822120"/>
                </a:cubicBezTo>
                <a:cubicBezTo>
                  <a:pt x="8115705" y="2849247"/>
                  <a:pt x="7965267" y="2797973"/>
                  <a:pt x="7830424" y="2822120"/>
                </a:cubicBezTo>
                <a:cubicBezTo>
                  <a:pt x="7718725" y="2804145"/>
                  <a:pt x="7517624" y="2782145"/>
                  <a:pt x="7297519" y="2822120"/>
                </a:cubicBezTo>
                <a:cubicBezTo>
                  <a:pt x="7043628" y="2833332"/>
                  <a:pt x="7053562" y="2807112"/>
                  <a:pt x="6935143" y="2822120"/>
                </a:cubicBezTo>
                <a:cubicBezTo>
                  <a:pt x="6832869" y="2849406"/>
                  <a:pt x="6734886" y="2853757"/>
                  <a:pt x="6572767" y="2822120"/>
                </a:cubicBezTo>
                <a:cubicBezTo>
                  <a:pt x="6426078" y="2804913"/>
                  <a:pt x="6381361" y="2831352"/>
                  <a:pt x="6295656" y="2822120"/>
                </a:cubicBezTo>
                <a:cubicBezTo>
                  <a:pt x="6182816" y="2775995"/>
                  <a:pt x="6029742" y="2795585"/>
                  <a:pt x="5848016" y="2822120"/>
                </a:cubicBezTo>
                <a:cubicBezTo>
                  <a:pt x="5635950" y="2812725"/>
                  <a:pt x="5506580" y="2847191"/>
                  <a:pt x="5229846" y="2822120"/>
                </a:cubicBezTo>
                <a:cubicBezTo>
                  <a:pt x="4946665" y="2784009"/>
                  <a:pt x="4935402" y="2792965"/>
                  <a:pt x="4696941" y="2822120"/>
                </a:cubicBezTo>
                <a:cubicBezTo>
                  <a:pt x="4457557" y="2855830"/>
                  <a:pt x="4446795" y="2822970"/>
                  <a:pt x="4334565" y="2822120"/>
                </a:cubicBezTo>
                <a:cubicBezTo>
                  <a:pt x="4200708" y="2828705"/>
                  <a:pt x="4124881" y="2808270"/>
                  <a:pt x="4057454" y="2822120"/>
                </a:cubicBezTo>
                <a:cubicBezTo>
                  <a:pt x="3987779" y="2823265"/>
                  <a:pt x="3577261" y="2857861"/>
                  <a:pt x="3354019" y="2822120"/>
                </a:cubicBezTo>
                <a:cubicBezTo>
                  <a:pt x="3172350" y="2790708"/>
                  <a:pt x="3004221" y="2830229"/>
                  <a:pt x="2906378" y="2822120"/>
                </a:cubicBezTo>
                <a:cubicBezTo>
                  <a:pt x="2810027" y="2836395"/>
                  <a:pt x="2565997" y="2843723"/>
                  <a:pt x="2288208" y="2822120"/>
                </a:cubicBezTo>
                <a:cubicBezTo>
                  <a:pt x="2046033" y="2803006"/>
                  <a:pt x="2109563" y="2798102"/>
                  <a:pt x="2011097" y="2822120"/>
                </a:cubicBezTo>
                <a:cubicBezTo>
                  <a:pt x="1893994" y="2827623"/>
                  <a:pt x="1737051" y="2806383"/>
                  <a:pt x="1648722" y="2822120"/>
                </a:cubicBezTo>
                <a:cubicBezTo>
                  <a:pt x="1566813" y="2806722"/>
                  <a:pt x="1294211" y="2855720"/>
                  <a:pt x="1030551" y="2822120"/>
                </a:cubicBezTo>
                <a:cubicBezTo>
                  <a:pt x="737084" y="2805047"/>
                  <a:pt x="789245" y="2852001"/>
                  <a:pt x="668176" y="2822120"/>
                </a:cubicBezTo>
                <a:cubicBezTo>
                  <a:pt x="504240" y="2791537"/>
                  <a:pt x="374211" y="2792440"/>
                  <a:pt x="199219" y="2822120"/>
                </a:cubicBezTo>
                <a:cubicBezTo>
                  <a:pt x="74616" y="2791790"/>
                  <a:pt x="-18101" y="2689510"/>
                  <a:pt x="0" y="2531865"/>
                </a:cubicBezTo>
                <a:cubicBezTo>
                  <a:pt x="26613" y="2366301"/>
                  <a:pt x="-23021" y="2040157"/>
                  <a:pt x="0" y="1784661"/>
                </a:cubicBezTo>
                <a:cubicBezTo>
                  <a:pt x="16392" y="1518551"/>
                  <a:pt x="-24754" y="1310553"/>
                  <a:pt x="0" y="1082290"/>
                </a:cubicBezTo>
                <a:cubicBezTo>
                  <a:pt x="65118" y="952273"/>
                  <a:pt x="69231" y="606923"/>
                  <a:pt x="0" y="29025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5321" y="127901"/>
                  <a:pt x="117845" y="-15046"/>
                  <a:pt x="209637" y="0"/>
                </a:cubicBezTo>
                <a:cubicBezTo>
                  <a:pt x="326663" y="-58319"/>
                  <a:pt x="503157" y="28840"/>
                  <a:pt x="770410" y="0"/>
                </a:cubicBezTo>
                <a:cubicBezTo>
                  <a:pt x="1034665" y="60377"/>
                  <a:pt x="1072249" y="-43074"/>
                  <a:pt x="1151736" y="0"/>
                </a:cubicBezTo>
                <a:cubicBezTo>
                  <a:pt x="1203495" y="55454"/>
                  <a:pt x="1556899" y="1122"/>
                  <a:pt x="1802233" y="0"/>
                </a:cubicBezTo>
                <a:cubicBezTo>
                  <a:pt x="1975857" y="41731"/>
                  <a:pt x="2269134" y="-25489"/>
                  <a:pt x="2452731" y="0"/>
                </a:cubicBezTo>
                <a:cubicBezTo>
                  <a:pt x="2556622" y="-4707"/>
                  <a:pt x="2906534" y="-45222"/>
                  <a:pt x="3103228" y="0"/>
                </a:cubicBezTo>
                <a:cubicBezTo>
                  <a:pt x="3383126" y="55330"/>
                  <a:pt x="3313165" y="16600"/>
                  <a:pt x="3394830" y="0"/>
                </a:cubicBezTo>
                <a:cubicBezTo>
                  <a:pt x="3510233" y="26089"/>
                  <a:pt x="3613390" y="36813"/>
                  <a:pt x="3686432" y="0"/>
                </a:cubicBezTo>
                <a:cubicBezTo>
                  <a:pt x="3762270" y="9424"/>
                  <a:pt x="4156354" y="-1059"/>
                  <a:pt x="4247206" y="0"/>
                </a:cubicBezTo>
                <a:cubicBezTo>
                  <a:pt x="4318914" y="-21688"/>
                  <a:pt x="4703026" y="-44602"/>
                  <a:pt x="4897703" y="0"/>
                </a:cubicBezTo>
                <a:cubicBezTo>
                  <a:pt x="5031029" y="-8358"/>
                  <a:pt x="5075627" y="17290"/>
                  <a:pt x="5189306" y="0"/>
                </a:cubicBezTo>
                <a:cubicBezTo>
                  <a:pt x="5334466" y="-7364"/>
                  <a:pt x="5688746" y="58745"/>
                  <a:pt x="5929526" y="0"/>
                </a:cubicBezTo>
                <a:cubicBezTo>
                  <a:pt x="6210623" y="23576"/>
                  <a:pt x="6155689" y="15356"/>
                  <a:pt x="6400576" y="0"/>
                </a:cubicBezTo>
                <a:cubicBezTo>
                  <a:pt x="6592584" y="-16781"/>
                  <a:pt x="6769476" y="-12702"/>
                  <a:pt x="6871626" y="0"/>
                </a:cubicBezTo>
                <a:cubicBezTo>
                  <a:pt x="7003603" y="9850"/>
                  <a:pt x="7037216" y="-10922"/>
                  <a:pt x="7163228" y="0"/>
                </a:cubicBezTo>
                <a:cubicBezTo>
                  <a:pt x="7314412" y="38572"/>
                  <a:pt x="7705876" y="-18422"/>
                  <a:pt x="7813725" y="0"/>
                </a:cubicBezTo>
                <a:cubicBezTo>
                  <a:pt x="8029196" y="51194"/>
                  <a:pt x="8343410" y="-86373"/>
                  <a:pt x="8553946" y="0"/>
                </a:cubicBezTo>
                <a:cubicBezTo>
                  <a:pt x="8838179" y="41869"/>
                  <a:pt x="8870217" y="-6120"/>
                  <a:pt x="9182012" y="0"/>
                </a:cubicBezTo>
                <a:cubicBezTo>
                  <a:pt x="9232405" y="7454"/>
                  <a:pt x="9424614" y="152718"/>
                  <a:pt x="9391650" y="331399"/>
                </a:cubicBezTo>
                <a:cubicBezTo>
                  <a:pt x="9329625" y="573685"/>
                  <a:pt x="9430096" y="968370"/>
                  <a:pt x="9391650" y="1235710"/>
                </a:cubicBezTo>
                <a:cubicBezTo>
                  <a:pt x="9424617" y="1532716"/>
                  <a:pt x="9453223" y="1789915"/>
                  <a:pt x="9391650" y="2012053"/>
                </a:cubicBezTo>
                <a:cubicBezTo>
                  <a:pt x="9340184" y="2250564"/>
                  <a:pt x="9380162" y="2556171"/>
                  <a:pt x="9391650" y="2890770"/>
                </a:cubicBezTo>
                <a:cubicBezTo>
                  <a:pt x="9400172" y="3026743"/>
                  <a:pt x="9303483" y="3194930"/>
                  <a:pt x="9182012" y="3222170"/>
                </a:cubicBezTo>
                <a:cubicBezTo>
                  <a:pt x="9106383" y="3195776"/>
                  <a:pt x="8879082" y="3190889"/>
                  <a:pt x="8710962" y="3222170"/>
                </a:cubicBezTo>
                <a:cubicBezTo>
                  <a:pt x="8522645" y="3262963"/>
                  <a:pt x="8410335" y="3219716"/>
                  <a:pt x="8239913" y="3222170"/>
                </a:cubicBezTo>
                <a:cubicBezTo>
                  <a:pt x="8091892" y="3233739"/>
                  <a:pt x="7920633" y="3181584"/>
                  <a:pt x="7679139" y="3222170"/>
                </a:cubicBezTo>
                <a:cubicBezTo>
                  <a:pt x="7411509" y="3232991"/>
                  <a:pt x="7421997" y="3208185"/>
                  <a:pt x="7297813" y="3222170"/>
                </a:cubicBezTo>
                <a:cubicBezTo>
                  <a:pt x="7180483" y="3252641"/>
                  <a:pt x="7107111" y="3235618"/>
                  <a:pt x="6916487" y="3222170"/>
                </a:cubicBezTo>
                <a:cubicBezTo>
                  <a:pt x="6763373" y="3203676"/>
                  <a:pt x="6726138" y="3223836"/>
                  <a:pt x="6624885" y="3222170"/>
                </a:cubicBezTo>
                <a:cubicBezTo>
                  <a:pt x="6535584" y="3146492"/>
                  <a:pt x="6332547" y="3174862"/>
                  <a:pt x="6153835" y="3222170"/>
                </a:cubicBezTo>
                <a:cubicBezTo>
                  <a:pt x="5988240" y="3197009"/>
                  <a:pt x="5807314" y="3230326"/>
                  <a:pt x="5503338" y="3222170"/>
                </a:cubicBezTo>
                <a:cubicBezTo>
                  <a:pt x="5205441" y="3175865"/>
                  <a:pt x="5193534" y="3186258"/>
                  <a:pt x="4942565" y="3222170"/>
                </a:cubicBezTo>
                <a:cubicBezTo>
                  <a:pt x="4694392" y="3261364"/>
                  <a:pt x="4672605" y="3234525"/>
                  <a:pt x="4561239" y="3222170"/>
                </a:cubicBezTo>
                <a:cubicBezTo>
                  <a:pt x="4432945" y="3232922"/>
                  <a:pt x="4348317" y="3204799"/>
                  <a:pt x="4269637" y="3222170"/>
                </a:cubicBezTo>
                <a:cubicBezTo>
                  <a:pt x="4197575" y="3169861"/>
                  <a:pt x="3742614" y="3304340"/>
                  <a:pt x="3529416" y="3222170"/>
                </a:cubicBezTo>
                <a:cubicBezTo>
                  <a:pt x="3310321" y="3198060"/>
                  <a:pt x="3144615" y="3210431"/>
                  <a:pt x="3058366" y="3222170"/>
                </a:cubicBezTo>
                <a:cubicBezTo>
                  <a:pt x="2924594" y="3250383"/>
                  <a:pt x="2749303" y="3230994"/>
                  <a:pt x="2407868" y="3222170"/>
                </a:cubicBezTo>
                <a:cubicBezTo>
                  <a:pt x="2164754" y="3209949"/>
                  <a:pt x="2239009" y="3175862"/>
                  <a:pt x="2116267" y="3222170"/>
                </a:cubicBezTo>
                <a:cubicBezTo>
                  <a:pt x="1980245" y="3213334"/>
                  <a:pt x="1828622" y="3235066"/>
                  <a:pt x="1734941" y="3222170"/>
                </a:cubicBezTo>
                <a:cubicBezTo>
                  <a:pt x="1693815" y="3247603"/>
                  <a:pt x="1357009" y="3322157"/>
                  <a:pt x="1084443" y="3222170"/>
                </a:cubicBezTo>
                <a:cubicBezTo>
                  <a:pt x="786581" y="3219107"/>
                  <a:pt x="832733" y="3266686"/>
                  <a:pt x="703118" y="3222170"/>
                </a:cubicBezTo>
                <a:cubicBezTo>
                  <a:pt x="542362" y="3165064"/>
                  <a:pt x="426916" y="3208680"/>
                  <a:pt x="209637" y="3222170"/>
                </a:cubicBezTo>
                <a:cubicBezTo>
                  <a:pt x="83061" y="3191035"/>
                  <a:pt x="11611" y="3067634"/>
                  <a:pt x="0" y="2890770"/>
                </a:cubicBezTo>
                <a:cubicBezTo>
                  <a:pt x="32029" y="2725634"/>
                  <a:pt x="37343" y="2275659"/>
                  <a:pt x="0" y="2037646"/>
                </a:cubicBezTo>
                <a:cubicBezTo>
                  <a:pt x="66672" y="1746644"/>
                  <a:pt x="-40478" y="1486706"/>
                  <a:pt x="0" y="1235710"/>
                </a:cubicBezTo>
                <a:cubicBezTo>
                  <a:pt x="34175" y="1046517"/>
                  <a:pt x="52153" y="691408"/>
                  <a:pt x="0" y="331399"/>
                </a:cubicBezTo>
                <a:close/>
              </a:path>
              <a:path w="9391650" h="3222170" stroke="0" extrusionOk="0">
                <a:moveTo>
                  <a:pt x="0" y="331399"/>
                </a:moveTo>
                <a:cubicBezTo>
                  <a:pt x="18683" y="173594"/>
                  <a:pt x="101788" y="-11092"/>
                  <a:pt x="209637" y="0"/>
                </a:cubicBezTo>
                <a:cubicBezTo>
                  <a:pt x="339387" y="51834"/>
                  <a:pt x="462619" y="-33853"/>
                  <a:pt x="680687" y="0"/>
                </a:cubicBezTo>
                <a:cubicBezTo>
                  <a:pt x="885000" y="-26810"/>
                  <a:pt x="1079225" y="12780"/>
                  <a:pt x="1331184" y="0"/>
                </a:cubicBezTo>
                <a:cubicBezTo>
                  <a:pt x="1607513" y="25224"/>
                  <a:pt x="1536118" y="16369"/>
                  <a:pt x="1622786" y="0"/>
                </a:cubicBezTo>
                <a:cubicBezTo>
                  <a:pt x="1714515" y="-37848"/>
                  <a:pt x="1900367" y="1494"/>
                  <a:pt x="2273283" y="0"/>
                </a:cubicBezTo>
                <a:cubicBezTo>
                  <a:pt x="2576230" y="-4579"/>
                  <a:pt x="2488266" y="673"/>
                  <a:pt x="2564885" y="0"/>
                </a:cubicBezTo>
                <a:cubicBezTo>
                  <a:pt x="2635882" y="49772"/>
                  <a:pt x="2951700" y="36899"/>
                  <a:pt x="3215382" y="0"/>
                </a:cubicBezTo>
                <a:cubicBezTo>
                  <a:pt x="3462533" y="-4655"/>
                  <a:pt x="3519039" y="-58980"/>
                  <a:pt x="3776156" y="0"/>
                </a:cubicBezTo>
                <a:cubicBezTo>
                  <a:pt x="4047817" y="55067"/>
                  <a:pt x="4136119" y="50534"/>
                  <a:pt x="4247206" y="0"/>
                </a:cubicBezTo>
                <a:cubicBezTo>
                  <a:pt x="4393248" y="-44332"/>
                  <a:pt x="4568644" y="-21413"/>
                  <a:pt x="4807980" y="0"/>
                </a:cubicBezTo>
                <a:cubicBezTo>
                  <a:pt x="4959959" y="90180"/>
                  <a:pt x="5247254" y="19397"/>
                  <a:pt x="5458477" y="0"/>
                </a:cubicBezTo>
                <a:cubicBezTo>
                  <a:pt x="5723918" y="13342"/>
                  <a:pt x="5760763" y="10233"/>
                  <a:pt x="6019250" y="0"/>
                </a:cubicBezTo>
                <a:cubicBezTo>
                  <a:pt x="6278813" y="-5493"/>
                  <a:pt x="6243937" y="6062"/>
                  <a:pt x="6400576" y="0"/>
                </a:cubicBezTo>
                <a:cubicBezTo>
                  <a:pt x="6543160" y="-29961"/>
                  <a:pt x="6641272" y="-1636"/>
                  <a:pt x="6781902" y="0"/>
                </a:cubicBezTo>
                <a:cubicBezTo>
                  <a:pt x="6891202" y="-10247"/>
                  <a:pt x="7044141" y="-26535"/>
                  <a:pt x="7163228" y="0"/>
                </a:cubicBezTo>
                <a:cubicBezTo>
                  <a:pt x="7248159" y="52910"/>
                  <a:pt x="7376907" y="20017"/>
                  <a:pt x="7544554" y="0"/>
                </a:cubicBezTo>
                <a:cubicBezTo>
                  <a:pt x="7747782" y="-7114"/>
                  <a:pt x="8059491" y="31354"/>
                  <a:pt x="8195051" y="0"/>
                </a:cubicBezTo>
                <a:cubicBezTo>
                  <a:pt x="8344555" y="-20888"/>
                  <a:pt x="8392453" y="11599"/>
                  <a:pt x="8576377" y="0"/>
                </a:cubicBezTo>
                <a:cubicBezTo>
                  <a:pt x="8687096" y="-154"/>
                  <a:pt x="8983137" y="-40603"/>
                  <a:pt x="9182012" y="0"/>
                </a:cubicBezTo>
                <a:cubicBezTo>
                  <a:pt x="9273244" y="15437"/>
                  <a:pt x="9384549" y="182518"/>
                  <a:pt x="9391650" y="331399"/>
                </a:cubicBezTo>
                <a:cubicBezTo>
                  <a:pt x="9323781" y="603421"/>
                  <a:pt x="9270926" y="907599"/>
                  <a:pt x="9391650" y="1210116"/>
                </a:cubicBezTo>
                <a:cubicBezTo>
                  <a:pt x="9390820" y="1581383"/>
                  <a:pt x="9420409" y="1866950"/>
                  <a:pt x="9391650" y="2088834"/>
                </a:cubicBezTo>
                <a:cubicBezTo>
                  <a:pt x="9380456" y="2217274"/>
                  <a:pt x="9355194" y="2718952"/>
                  <a:pt x="9391650" y="2890770"/>
                </a:cubicBezTo>
                <a:cubicBezTo>
                  <a:pt x="9377025" y="3112580"/>
                  <a:pt x="9317840" y="3253615"/>
                  <a:pt x="9182012" y="3222170"/>
                </a:cubicBezTo>
                <a:cubicBezTo>
                  <a:pt x="8968792" y="3197849"/>
                  <a:pt x="8771362" y="3235386"/>
                  <a:pt x="8621239" y="3222170"/>
                </a:cubicBezTo>
                <a:cubicBezTo>
                  <a:pt x="8547214" y="3232693"/>
                  <a:pt x="8323689" y="3248850"/>
                  <a:pt x="8150189" y="3222170"/>
                </a:cubicBezTo>
                <a:cubicBezTo>
                  <a:pt x="7985442" y="3232898"/>
                  <a:pt x="7964212" y="3240633"/>
                  <a:pt x="7858587" y="3222170"/>
                </a:cubicBezTo>
                <a:cubicBezTo>
                  <a:pt x="7743353" y="3196523"/>
                  <a:pt x="7701447" y="3245337"/>
                  <a:pt x="7566984" y="3222170"/>
                </a:cubicBezTo>
                <a:cubicBezTo>
                  <a:pt x="7424491" y="3214531"/>
                  <a:pt x="7374082" y="3224398"/>
                  <a:pt x="7275382" y="3222170"/>
                </a:cubicBezTo>
                <a:cubicBezTo>
                  <a:pt x="7197443" y="3194084"/>
                  <a:pt x="6931648" y="3228167"/>
                  <a:pt x="6804332" y="3222170"/>
                </a:cubicBezTo>
                <a:cubicBezTo>
                  <a:pt x="6726872" y="3198585"/>
                  <a:pt x="6393385" y="3222825"/>
                  <a:pt x="6243559" y="3222170"/>
                </a:cubicBezTo>
                <a:cubicBezTo>
                  <a:pt x="6055421" y="3172095"/>
                  <a:pt x="5804543" y="3123130"/>
                  <a:pt x="5503338" y="3222170"/>
                </a:cubicBezTo>
                <a:cubicBezTo>
                  <a:pt x="5225219" y="3284744"/>
                  <a:pt x="5136176" y="3226966"/>
                  <a:pt x="4942565" y="3222170"/>
                </a:cubicBezTo>
                <a:cubicBezTo>
                  <a:pt x="4748274" y="3212093"/>
                  <a:pt x="4725695" y="3233256"/>
                  <a:pt x="4650963" y="3222170"/>
                </a:cubicBezTo>
                <a:cubicBezTo>
                  <a:pt x="4615681" y="3261573"/>
                  <a:pt x="4269359" y="3191982"/>
                  <a:pt x="4000466" y="3222170"/>
                </a:cubicBezTo>
                <a:cubicBezTo>
                  <a:pt x="3754464" y="3205169"/>
                  <a:pt x="3704425" y="3216427"/>
                  <a:pt x="3619140" y="3222170"/>
                </a:cubicBezTo>
                <a:cubicBezTo>
                  <a:pt x="3485547" y="3205966"/>
                  <a:pt x="3157186" y="3281011"/>
                  <a:pt x="2968643" y="3222170"/>
                </a:cubicBezTo>
                <a:cubicBezTo>
                  <a:pt x="2916996" y="3141612"/>
                  <a:pt x="2658045" y="3236665"/>
                  <a:pt x="2407868" y="3222170"/>
                </a:cubicBezTo>
                <a:cubicBezTo>
                  <a:pt x="2236196" y="3164468"/>
                  <a:pt x="2218399" y="3262207"/>
                  <a:pt x="2026543" y="3222170"/>
                </a:cubicBezTo>
                <a:cubicBezTo>
                  <a:pt x="1857087" y="3252976"/>
                  <a:pt x="1619008" y="3113437"/>
                  <a:pt x="1286322" y="3222170"/>
                </a:cubicBezTo>
                <a:cubicBezTo>
                  <a:pt x="983806" y="3244791"/>
                  <a:pt x="1061738" y="3212671"/>
                  <a:pt x="815272" y="3222170"/>
                </a:cubicBezTo>
                <a:cubicBezTo>
                  <a:pt x="578008" y="3268653"/>
                  <a:pt x="334625" y="3253747"/>
                  <a:pt x="209637" y="3222170"/>
                </a:cubicBezTo>
                <a:cubicBezTo>
                  <a:pt x="140481" y="3258784"/>
                  <a:pt x="19020" y="3081742"/>
                  <a:pt x="0" y="2890770"/>
                </a:cubicBezTo>
                <a:cubicBezTo>
                  <a:pt x="27309" y="2611033"/>
                  <a:pt x="60408" y="2428546"/>
                  <a:pt x="0" y="2114427"/>
                </a:cubicBezTo>
                <a:cubicBezTo>
                  <a:pt x="-90071" y="1827547"/>
                  <a:pt x="-108524" y="1600988"/>
                  <a:pt x="0" y="1235710"/>
                </a:cubicBezTo>
                <a:cubicBezTo>
                  <a:pt x="16410" y="901275"/>
                  <a:pt x="16676" y="791037"/>
                  <a:pt x="0" y="331399"/>
                </a:cubicBezTo>
                <a:close/>
              </a:path>
              <a:path w="9391650" h="3222170" fill="none" stroke="0" extrusionOk="0">
                <a:moveTo>
                  <a:pt x="0" y="331399"/>
                </a:moveTo>
                <a:cubicBezTo>
                  <a:pt x="-46763" y="124983"/>
                  <a:pt x="125994" y="39294"/>
                  <a:pt x="209637" y="0"/>
                </a:cubicBezTo>
                <a:cubicBezTo>
                  <a:pt x="309233" y="9344"/>
                  <a:pt x="528197" y="-18652"/>
                  <a:pt x="770410" y="0"/>
                </a:cubicBezTo>
                <a:cubicBezTo>
                  <a:pt x="1044868" y="46774"/>
                  <a:pt x="1047265" y="-25792"/>
                  <a:pt x="1151736" y="0"/>
                </a:cubicBezTo>
                <a:cubicBezTo>
                  <a:pt x="1284741" y="101693"/>
                  <a:pt x="1580192" y="-28469"/>
                  <a:pt x="1802233" y="0"/>
                </a:cubicBezTo>
                <a:cubicBezTo>
                  <a:pt x="2063875" y="87904"/>
                  <a:pt x="2275259" y="10839"/>
                  <a:pt x="2452731" y="0"/>
                </a:cubicBezTo>
                <a:cubicBezTo>
                  <a:pt x="2604713" y="-22672"/>
                  <a:pt x="2833776" y="-53592"/>
                  <a:pt x="3103228" y="0"/>
                </a:cubicBezTo>
                <a:cubicBezTo>
                  <a:pt x="3374735" y="16470"/>
                  <a:pt x="3321988" y="-16023"/>
                  <a:pt x="3394830" y="0"/>
                </a:cubicBezTo>
                <a:cubicBezTo>
                  <a:pt x="3482557" y="26749"/>
                  <a:pt x="3602692" y="-3504"/>
                  <a:pt x="3686432" y="0"/>
                </a:cubicBezTo>
                <a:cubicBezTo>
                  <a:pt x="3765424" y="5443"/>
                  <a:pt x="4135937" y="7210"/>
                  <a:pt x="4247206" y="0"/>
                </a:cubicBezTo>
                <a:cubicBezTo>
                  <a:pt x="4331379" y="-29382"/>
                  <a:pt x="4750130" y="-8992"/>
                  <a:pt x="4897703" y="0"/>
                </a:cubicBezTo>
                <a:cubicBezTo>
                  <a:pt x="5058384" y="-9416"/>
                  <a:pt x="5095708" y="13400"/>
                  <a:pt x="5189306" y="0"/>
                </a:cubicBezTo>
                <a:cubicBezTo>
                  <a:pt x="5344700" y="56257"/>
                  <a:pt x="5673785" y="-47358"/>
                  <a:pt x="5929526" y="0"/>
                </a:cubicBezTo>
                <a:cubicBezTo>
                  <a:pt x="6193623" y="22432"/>
                  <a:pt x="6172702" y="16571"/>
                  <a:pt x="6400576" y="0"/>
                </a:cubicBezTo>
                <a:cubicBezTo>
                  <a:pt x="6622493" y="-31571"/>
                  <a:pt x="6772583" y="9270"/>
                  <a:pt x="6871626" y="0"/>
                </a:cubicBezTo>
                <a:cubicBezTo>
                  <a:pt x="6993876" y="-12065"/>
                  <a:pt x="7037050" y="3398"/>
                  <a:pt x="7163228" y="0"/>
                </a:cubicBezTo>
                <a:cubicBezTo>
                  <a:pt x="7288703" y="9574"/>
                  <a:pt x="7665489" y="-60805"/>
                  <a:pt x="7813725" y="0"/>
                </a:cubicBezTo>
                <a:cubicBezTo>
                  <a:pt x="7933609" y="9912"/>
                  <a:pt x="8270342" y="-15327"/>
                  <a:pt x="8553946" y="0"/>
                </a:cubicBezTo>
                <a:cubicBezTo>
                  <a:pt x="8833105" y="52454"/>
                  <a:pt x="8885298" y="6864"/>
                  <a:pt x="9182012" y="0"/>
                </a:cubicBezTo>
                <a:cubicBezTo>
                  <a:pt x="9237427" y="-38540"/>
                  <a:pt x="9342180" y="158244"/>
                  <a:pt x="9391650" y="331399"/>
                </a:cubicBezTo>
                <a:cubicBezTo>
                  <a:pt x="9443793" y="579094"/>
                  <a:pt x="9413324" y="852431"/>
                  <a:pt x="9391650" y="1235710"/>
                </a:cubicBezTo>
                <a:cubicBezTo>
                  <a:pt x="9461454" y="1627406"/>
                  <a:pt x="9391273" y="1791562"/>
                  <a:pt x="9391650" y="2012053"/>
                </a:cubicBezTo>
                <a:cubicBezTo>
                  <a:pt x="9409925" y="2153357"/>
                  <a:pt x="9389849" y="2665187"/>
                  <a:pt x="9391650" y="2890770"/>
                </a:cubicBezTo>
                <a:cubicBezTo>
                  <a:pt x="9384242" y="3065464"/>
                  <a:pt x="9292749" y="3234857"/>
                  <a:pt x="9182012" y="3222170"/>
                </a:cubicBezTo>
                <a:cubicBezTo>
                  <a:pt x="9081671" y="3207420"/>
                  <a:pt x="8949776" y="3209793"/>
                  <a:pt x="8710962" y="3222170"/>
                </a:cubicBezTo>
                <a:cubicBezTo>
                  <a:pt x="8553945" y="3239761"/>
                  <a:pt x="8377411" y="3148045"/>
                  <a:pt x="8239913" y="3222170"/>
                </a:cubicBezTo>
                <a:cubicBezTo>
                  <a:pt x="8144275" y="3249811"/>
                  <a:pt x="7951274" y="3204553"/>
                  <a:pt x="7679139" y="3222170"/>
                </a:cubicBezTo>
                <a:cubicBezTo>
                  <a:pt x="7409253" y="3246067"/>
                  <a:pt x="7428844" y="3200015"/>
                  <a:pt x="7297813" y="3222170"/>
                </a:cubicBezTo>
                <a:cubicBezTo>
                  <a:pt x="7170198" y="3232272"/>
                  <a:pt x="7090012" y="3266412"/>
                  <a:pt x="6916487" y="3222170"/>
                </a:cubicBezTo>
                <a:cubicBezTo>
                  <a:pt x="6764349" y="3197967"/>
                  <a:pt x="6711550" y="3227234"/>
                  <a:pt x="6624885" y="3222170"/>
                </a:cubicBezTo>
                <a:cubicBezTo>
                  <a:pt x="6478145" y="3189752"/>
                  <a:pt x="6350752" y="3193582"/>
                  <a:pt x="6153835" y="3222170"/>
                </a:cubicBezTo>
                <a:cubicBezTo>
                  <a:pt x="5943370" y="3227185"/>
                  <a:pt x="5803940" y="3278933"/>
                  <a:pt x="5503338" y="3222170"/>
                </a:cubicBezTo>
                <a:cubicBezTo>
                  <a:pt x="5203074" y="3178530"/>
                  <a:pt x="5196134" y="3190078"/>
                  <a:pt x="4942565" y="3222170"/>
                </a:cubicBezTo>
                <a:cubicBezTo>
                  <a:pt x="4691570" y="3257021"/>
                  <a:pt x="4677302" y="3227063"/>
                  <a:pt x="4561239" y="3222170"/>
                </a:cubicBezTo>
                <a:cubicBezTo>
                  <a:pt x="4454107" y="3216970"/>
                  <a:pt x="4337678" y="3207594"/>
                  <a:pt x="4269637" y="3222170"/>
                </a:cubicBezTo>
                <a:cubicBezTo>
                  <a:pt x="4185918" y="3248159"/>
                  <a:pt x="3755664" y="3281745"/>
                  <a:pt x="3529416" y="3222170"/>
                </a:cubicBezTo>
                <a:cubicBezTo>
                  <a:pt x="3331300" y="3184810"/>
                  <a:pt x="3163028" y="3252180"/>
                  <a:pt x="3058366" y="3222170"/>
                </a:cubicBezTo>
                <a:cubicBezTo>
                  <a:pt x="2973378" y="3185321"/>
                  <a:pt x="2706044" y="3266449"/>
                  <a:pt x="2407868" y="3222170"/>
                </a:cubicBezTo>
                <a:cubicBezTo>
                  <a:pt x="2158955" y="3188484"/>
                  <a:pt x="2239458" y="3209667"/>
                  <a:pt x="2116267" y="3222170"/>
                </a:cubicBezTo>
                <a:cubicBezTo>
                  <a:pt x="2002345" y="3246738"/>
                  <a:pt x="1824218" y="3218540"/>
                  <a:pt x="1734941" y="3222170"/>
                </a:cubicBezTo>
                <a:cubicBezTo>
                  <a:pt x="1626792" y="3250716"/>
                  <a:pt x="1383743" y="3233421"/>
                  <a:pt x="1084443" y="3222170"/>
                </a:cubicBezTo>
                <a:cubicBezTo>
                  <a:pt x="754023" y="3178252"/>
                  <a:pt x="821295" y="3267017"/>
                  <a:pt x="703118" y="3222170"/>
                </a:cubicBezTo>
                <a:cubicBezTo>
                  <a:pt x="563968" y="3235962"/>
                  <a:pt x="392735" y="3165129"/>
                  <a:pt x="209637" y="3222170"/>
                </a:cubicBezTo>
                <a:cubicBezTo>
                  <a:pt x="51992" y="3217946"/>
                  <a:pt x="-3044" y="3098353"/>
                  <a:pt x="0" y="2890770"/>
                </a:cubicBezTo>
                <a:cubicBezTo>
                  <a:pt x="13121" y="2711668"/>
                  <a:pt x="-6618" y="2350914"/>
                  <a:pt x="0" y="2037646"/>
                </a:cubicBezTo>
                <a:cubicBezTo>
                  <a:pt x="-38240" y="1733481"/>
                  <a:pt x="51802" y="1477393"/>
                  <a:pt x="0" y="1235710"/>
                </a:cubicBezTo>
                <a:cubicBezTo>
                  <a:pt x="68321" y="1035300"/>
                  <a:pt x="8408" y="669827"/>
                  <a:pt x="0" y="331399"/>
                </a:cubicBezTo>
                <a:close/>
              </a:path>
              <a:path w="9391650" h="3222170" fill="none" stroke="0" extrusionOk="0">
                <a:moveTo>
                  <a:pt x="0" y="331399"/>
                </a:moveTo>
                <a:cubicBezTo>
                  <a:pt x="-26709" y="134946"/>
                  <a:pt x="115309" y="4231"/>
                  <a:pt x="209637" y="0"/>
                </a:cubicBezTo>
                <a:cubicBezTo>
                  <a:pt x="321882" y="-23270"/>
                  <a:pt x="516510" y="-39746"/>
                  <a:pt x="770410" y="0"/>
                </a:cubicBezTo>
                <a:cubicBezTo>
                  <a:pt x="1034774" y="40897"/>
                  <a:pt x="1059150" y="-34779"/>
                  <a:pt x="1151736" y="0"/>
                </a:cubicBezTo>
                <a:cubicBezTo>
                  <a:pt x="1252905" y="37572"/>
                  <a:pt x="1583612" y="5314"/>
                  <a:pt x="1802233" y="0"/>
                </a:cubicBezTo>
                <a:cubicBezTo>
                  <a:pt x="2009963" y="55783"/>
                  <a:pt x="2278842" y="390"/>
                  <a:pt x="2452731" y="0"/>
                </a:cubicBezTo>
                <a:cubicBezTo>
                  <a:pt x="2612181" y="-38758"/>
                  <a:pt x="2856526" y="-21428"/>
                  <a:pt x="3103228" y="0"/>
                </a:cubicBezTo>
                <a:cubicBezTo>
                  <a:pt x="3387695" y="55623"/>
                  <a:pt x="3292232" y="5638"/>
                  <a:pt x="3394830" y="0"/>
                </a:cubicBezTo>
                <a:cubicBezTo>
                  <a:pt x="3503703" y="25874"/>
                  <a:pt x="3616385" y="15187"/>
                  <a:pt x="3686432" y="0"/>
                </a:cubicBezTo>
                <a:cubicBezTo>
                  <a:pt x="3767875" y="28650"/>
                  <a:pt x="4151517" y="2554"/>
                  <a:pt x="4247206" y="0"/>
                </a:cubicBezTo>
                <a:cubicBezTo>
                  <a:pt x="4338012" y="-18582"/>
                  <a:pt x="4737014" y="11743"/>
                  <a:pt x="4897703" y="0"/>
                </a:cubicBezTo>
                <a:cubicBezTo>
                  <a:pt x="5036933" y="-5819"/>
                  <a:pt x="5082977" y="13949"/>
                  <a:pt x="5189306" y="0"/>
                </a:cubicBezTo>
                <a:cubicBezTo>
                  <a:pt x="5313933" y="-5435"/>
                  <a:pt x="5650809" y="2919"/>
                  <a:pt x="5929526" y="0"/>
                </a:cubicBezTo>
                <a:cubicBezTo>
                  <a:pt x="6198215" y="28126"/>
                  <a:pt x="6167071" y="23519"/>
                  <a:pt x="6400576" y="0"/>
                </a:cubicBezTo>
                <a:cubicBezTo>
                  <a:pt x="6606628" y="-23510"/>
                  <a:pt x="6790646" y="1514"/>
                  <a:pt x="6871626" y="0"/>
                </a:cubicBezTo>
                <a:cubicBezTo>
                  <a:pt x="6996092" y="3558"/>
                  <a:pt x="7035251" y="-8327"/>
                  <a:pt x="7163228" y="0"/>
                </a:cubicBezTo>
                <a:cubicBezTo>
                  <a:pt x="7295939" y="40846"/>
                  <a:pt x="7685510" y="-41295"/>
                  <a:pt x="7813725" y="0"/>
                </a:cubicBezTo>
                <a:cubicBezTo>
                  <a:pt x="7997293" y="33119"/>
                  <a:pt x="8311591" y="-17022"/>
                  <a:pt x="8553946" y="0"/>
                </a:cubicBezTo>
                <a:cubicBezTo>
                  <a:pt x="8836052" y="40528"/>
                  <a:pt x="8898328" y="-10287"/>
                  <a:pt x="9182012" y="0"/>
                </a:cubicBezTo>
                <a:cubicBezTo>
                  <a:pt x="9237185" y="-4385"/>
                  <a:pt x="9387152" y="163582"/>
                  <a:pt x="9391650" y="331399"/>
                </a:cubicBezTo>
                <a:cubicBezTo>
                  <a:pt x="9367701" y="555492"/>
                  <a:pt x="9406474" y="870584"/>
                  <a:pt x="9391650" y="1235710"/>
                </a:cubicBezTo>
                <a:cubicBezTo>
                  <a:pt x="9421661" y="1573623"/>
                  <a:pt x="9415774" y="1821160"/>
                  <a:pt x="9391650" y="2012053"/>
                </a:cubicBezTo>
                <a:cubicBezTo>
                  <a:pt x="9359032" y="2204450"/>
                  <a:pt x="9410034" y="2591704"/>
                  <a:pt x="9391650" y="2890770"/>
                </a:cubicBezTo>
                <a:cubicBezTo>
                  <a:pt x="9396330" y="3038571"/>
                  <a:pt x="9303701" y="3202429"/>
                  <a:pt x="9182012" y="3222170"/>
                </a:cubicBezTo>
                <a:cubicBezTo>
                  <a:pt x="9081718" y="3201061"/>
                  <a:pt x="8921379" y="3193702"/>
                  <a:pt x="8710962" y="3222170"/>
                </a:cubicBezTo>
                <a:cubicBezTo>
                  <a:pt x="8542909" y="3260139"/>
                  <a:pt x="8384140" y="3183356"/>
                  <a:pt x="8239913" y="3222170"/>
                </a:cubicBezTo>
                <a:cubicBezTo>
                  <a:pt x="8123106" y="3231776"/>
                  <a:pt x="7938054" y="3222233"/>
                  <a:pt x="7679139" y="3222170"/>
                </a:cubicBezTo>
                <a:cubicBezTo>
                  <a:pt x="7413534" y="3243914"/>
                  <a:pt x="7421561" y="3204096"/>
                  <a:pt x="7297813" y="3222170"/>
                </a:cubicBezTo>
                <a:cubicBezTo>
                  <a:pt x="7191897" y="3252155"/>
                  <a:pt x="7088978" y="3251332"/>
                  <a:pt x="6916487" y="3222170"/>
                </a:cubicBezTo>
                <a:cubicBezTo>
                  <a:pt x="6753361" y="3189102"/>
                  <a:pt x="6715130" y="3234253"/>
                  <a:pt x="6624885" y="3222170"/>
                </a:cubicBezTo>
                <a:cubicBezTo>
                  <a:pt x="6493032" y="3153985"/>
                  <a:pt x="6311783" y="3175370"/>
                  <a:pt x="6153835" y="3222170"/>
                </a:cubicBezTo>
                <a:cubicBezTo>
                  <a:pt x="5947790" y="3202535"/>
                  <a:pt x="5789076" y="3220672"/>
                  <a:pt x="5503338" y="3222170"/>
                </a:cubicBezTo>
                <a:cubicBezTo>
                  <a:pt x="5205098" y="3178235"/>
                  <a:pt x="5192388" y="3185632"/>
                  <a:pt x="4942565" y="3222170"/>
                </a:cubicBezTo>
                <a:cubicBezTo>
                  <a:pt x="4685820" y="3259809"/>
                  <a:pt x="4677475" y="3227137"/>
                  <a:pt x="4561239" y="3222170"/>
                </a:cubicBezTo>
                <a:cubicBezTo>
                  <a:pt x="4424644" y="3227874"/>
                  <a:pt x="4335185" y="3206868"/>
                  <a:pt x="4269637" y="3222170"/>
                </a:cubicBezTo>
                <a:cubicBezTo>
                  <a:pt x="4177487" y="3227852"/>
                  <a:pt x="3732757" y="3278862"/>
                  <a:pt x="3529416" y="3222170"/>
                </a:cubicBezTo>
                <a:cubicBezTo>
                  <a:pt x="3325531" y="3188198"/>
                  <a:pt x="3170034" y="3230018"/>
                  <a:pt x="3058366" y="3222170"/>
                </a:cubicBezTo>
                <a:cubicBezTo>
                  <a:pt x="2956232" y="3240809"/>
                  <a:pt x="2748987" y="3241964"/>
                  <a:pt x="2407868" y="3222170"/>
                </a:cubicBezTo>
                <a:cubicBezTo>
                  <a:pt x="2152683" y="3186906"/>
                  <a:pt x="2225803" y="3193110"/>
                  <a:pt x="2116267" y="3222170"/>
                </a:cubicBezTo>
                <a:cubicBezTo>
                  <a:pt x="2005532" y="3238827"/>
                  <a:pt x="1823230" y="3218392"/>
                  <a:pt x="1734941" y="3222170"/>
                </a:cubicBezTo>
                <a:cubicBezTo>
                  <a:pt x="1633436" y="3173538"/>
                  <a:pt x="1349541" y="3270934"/>
                  <a:pt x="1084443" y="3222170"/>
                </a:cubicBezTo>
                <a:cubicBezTo>
                  <a:pt x="781629" y="3204569"/>
                  <a:pt x="825383" y="3254431"/>
                  <a:pt x="703118" y="3222170"/>
                </a:cubicBezTo>
                <a:cubicBezTo>
                  <a:pt x="546378" y="3198049"/>
                  <a:pt x="385394" y="3181526"/>
                  <a:pt x="209637" y="3222170"/>
                </a:cubicBezTo>
                <a:cubicBezTo>
                  <a:pt x="74240" y="3210645"/>
                  <a:pt x="-8234" y="3079673"/>
                  <a:pt x="0" y="2890770"/>
                </a:cubicBezTo>
                <a:cubicBezTo>
                  <a:pt x="69646" y="2679168"/>
                  <a:pt x="-27687" y="2329384"/>
                  <a:pt x="0" y="2037646"/>
                </a:cubicBezTo>
                <a:cubicBezTo>
                  <a:pt x="-11313" y="1704859"/>
                  <a:pt x="36206" y="1479279"/>
                  <a:pt x="0" y="1235710"/>
                </a:cubicBezTo>
                <a:cubicBezTo>
                  <a:pt x="51864" y="1042901"/>
                  <a:pt x="63995" y="693979"/>
                  <a:pt x="0" y="33139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6858000"/>
                  <a:gd name="connsiteY0" fmla="*/ 632896 h 3797300"/>
                  <a:gd name="connsiteX1" fmla="*/ 459086 w 6858000"/>
                  <a:gd name="connsiteY1" fmla="*/ 0 h 3797300"/>
                  <a:gd name="connsiteX2" fmla="*/ 764563 w 6858000"/>
                  <a:gd name="connsiteY2" fmla="*/ 0 h 3797300"/>
                  <a:gd name="connsiteX3" fmla="*/ 1188836 w 6858000"/>
                  <a:gd name="connsiteY3" fmla="*/ 0 h 3797300"/>
                  <a:gd name="connsiteX4" fmla="*/ 1731906 w 6858000"/>
                  <a:gd name="connsiteY4" fmla="*/ 0 h 3797300"/>
                  <a:gd name="connsiteX5" fmla="*/ 1977984 w 6858000"/>
                  <a:gd name="connsiteY5" fmla="*/ 0 h 3797300"/>
                  <a:gd name="connsiteX6" fmla="*/ 2342859 w 6858000"/>
                  <a:gd name="connsiteY6" fmla="*/ 0 h 3797300"/>
                  <a:gd name="connsiteX7" fmla="*/ 2588938 w 6858000"/>
                  <a:gd name="connsiteY7" fmla="*/ 0 h 3797300"/>
                  <a:gd name="connsiteX8" fmla="*/ 2894415 w 6858000"/>
                  <a:gd name="connsiteY8" fmla="*/ 0 h 3797300"/>
                  <a:gd name="connsiteX9" fmla="*/ 3437485 w 6858000"/>
                  <a:gd name="connsiteY9" fmla="*/ 0 h 3797300"/>
                  <a:gd name="connsiteX10" fmla="*/ 3742962 w 6858000"/>
                  <a:gd name="connsiteY10" fmla="*/ 0 h 3797300"/>
                  <a:gd name="connsiteX11" fmla="*/ 4226634 w 6858000"/>
                  <a:gd name="connsiteY11" fmla="*/ 0 h 3797300"/>
                  <a:gd name="connsiteX12" fmla="*/ 4472712 w 6858000"/>
                  <a:gd name="connsiteY12" fmla="*/ 0 h 3797300"/>
                  <a:gd name="connsiteX13" fmla="*/ 4896985 w 6858000"/>
                  <a:gd name="connsiteY13" fmla="*/ 0 h 3797300"/>
                  <a:gd name="connsiteX14" fmla="*/ 5440055 w 6858000"/>
                  <a:gd name="connsiteY14" fmla="*/ 0 h 3797300"/>
                  <a:gd name="connsiteX15" fmla="*/ 5686134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139198 h 3797300"/>
                  <a:gd name="connsiteX19" fmla="*/ 6858000 w 6858000"/>
                  <a:gd name="connsiteY19" fmla="*/ 1645499 h 3797300"/>
                  <a:gd name="connsiteX20" fmla="*/ 6858000 w 6858000"/>
                  <a:gd name="connsiteY20" fmla="*/ 207585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6152835 w 6858000"/>
                  <a:gd name="connsiteY24" fmla="*/ 3797300 h 3797300"/>
                  <a:gd name="connsiteX25" fmla="*/ 5787959 w 6858000"/>
                  <a:gd name="connsiteY25" fmla="*/ 3797300 h 3797300"/>
                  <a:gd name="connsiteX26" fmla="*/ 5244889 w 6858000"/>
                  <a:gd name="connsiteY26" fmla="*/ 3797300 h 3797300"/>
                  <a:gd name="connsiteX27" fmla="*/ 4820616 w 6858000"/>
                  <a:gd name="connsiteY27" fmla="*/ 3797300 h 3797300"/>
                  <a:gd name="connsiteX28" fmla="*/ 4455741 w 6858000"/>
                  <a:gd name="connsiteY28" fmla="*/ 3797300 h 3797300"/>
                  <a:gd name="connsiteX29" fmla="*/ 3972069 w 6858000"/>
                  <a:gd name="connsiteY29" fmla="*/ 3797300 h 3797300"/>
                  <a:gd name="connsiteX30" fmla="*/ 3547796 w 6858000"/>
                  <a:gd name="connsiteY30" fmla="*/ 3797300 h 3797300"/>
                  <a:gd name="connsiteX31" fmla="*/ 3242319 w 6858000"/>
                  <a:gd name="connsiteY31" fmla="*/ 3797300 h 3797300"/>
                  <a:gd name="connsiteX32" fmla="*/ 2818046 w 6858000"/>
                  <a:gd name="connsiteY32" fmla="*/ 3797300 h 3797300"/>
                  <a:gd name="connsiteX33" fmla="*/ 2571967 w 6858000"/>
                  <a:gd name="connsiteY33" fmla="*/ 3797300 h 3797300"/>
                  <a:gd name="connsiteX34" fmla="*/ 2088296 w 6858000"/>
                  <a:gd name="connsiteY34" fmla="*/ 3797300 h 3797300"/>
                  <a:gd name="connsiteX35" fmla="*/ 1782819 w 6858000"/>
                  <a:gd name="connsiteY35" fmla="*/ 3797300 h 3797300"/>
                  <a:gd name="connsiteX36" fmla="*/ 1239749 w 6858000"/>
                  <a:gd name="connsiteY36" fmla="*/ 3797300 h 3797300"/>
                  <a:gd name="connsiteX37" fmla="*/ 459086 w 6858000"/>
                  <a:gd name="connsiteY37" fmla="*/ 3797300 h 3797300"/>
                  <a:gd name="connsiteX38" fmla="*/ 0 w 6858000"/>
                  <a:gd name="connsiteY38" fmla="*/ 3164404 h 3797300"/>
                  <a:gd name="connsiteX39" fmla="*/ 0 w 6858000"/>
                  <a:gd name="connsiteY39" fmla="*/ 2708733 h 3797300"/>
                  <a:gd name="connsiteX40" fmla="*/ 0 w 6858000"/>
                  <a:gd name="connsiteY40" fmla="*/ 2253061 h 3797300"/>
                  <a:gd name="connsiteX41" fmla="*/ 0 w 6858000"/>
                  <a:gd name="connsiteY41" fmla="*/ 1822705 h 3797300"/>
                  <a:gd name="connsiteX42" fmla="*/ 0 w 6858000"/>
                  <a:gd name="connsiteY42" fmla="*/ 1367033 h 3797300"/>
                  <a:gd name="connsiteX43" fmla="*/ 0 w 6858000"/>
                  <a:gd name="connsiteY43" fmla="*/ 632896 h 3797300"/>
                  <a:gd name="connsiteX0" fmla="*/ 0 w 6858000"/>
                  <a:gd name="connsiteY0" fmla="*/ 632896 h 3797300"/>
                  <a:gd name="connsiteX1" fmla="*/ 459086 w 6858000"/>
                  <a:gd name="connsiteY1" fmla="*/ 0 h 3797300"/>
                  <a:gd name="connsiteX2" fmla="*/ 764563 w 6858000"/>
                  <a:gd name="connsiteY2" fmla="*/ 0 h 3797300"/>
                  <a:gd name="connsiteX3" fmla="*/ 1070040 w 6858000"/>
                  <a:gd name="connsiteY3" fmla="*/ 0 h 3797300"/>
                  <a:gd name="connsiteX4" fmla="*/ 1613110 w 6858000"/>
                  <a:gd name="connsiteY4" fmla="*/ 0 h 3797300"/>
                  <a:gd name="connsiteX5" fmla="*/ 1977984 w 6858000"/>
                  <a:gd name="connsiteY5" fmla="*/ 0 h 3797300"/>
                  <a:gd name="connsiteX6" fmla="*/ 2342859 w 6858000"/>
                  <a:gd name="connsiteY6" fmla="*/ 0 h 3797300"/>
                  <a:gd name="connsiteX7" fmla="*/ 2767133 w 6858000"/>
                  <a:gd name="connsiteY7" fmla="*/ 0 h 3797300"/>
                  <a:gd name="connsiteX8" fmla="*/ 3191407 w 6858000"/>
                  <a:gd name="connsiteY8" fmla="*/ 0 h 3797300"/>
                  <a:gd name="connsiteX9" fmla="*/ 3615680 w 6858000"/>
                  <a:gd name="connsiteY9" fmla="*/ 0 h 3797300"/>
                  <a:gd name="connsiteX10" fmla="*/ 3921157 w 6858000"/>
                  <a:gd name="connsiteY10" fmla="*/ 0 h 3797300"/>
                  <a:gd name="connsiteX11" fmla="*/ 4345430 w 6858000"/>
                  <a:gd name="connsiteY11" fmla="*/ 0 h 3797300"/>
                  <a:gd name="connsiteX12" fmla="*/ 4829101 w 6858000"/>
                  <a:gd name="connsiteY12" fmla="*/ 0 h 3797300"/>
                  <a:gd name="connsiteX13" fmla="*/ 5312773 w 6858000"/>
                  <a:gd name="connsiteY13" fmla="*/ 0 h 3797300"/>
                  <a:gd name="connsiteX14" fmla="*/ 5677649 w 6858000"/>
                  <a:gd name="connsiteY14" fmla="*/ 0 h 3797300"/>
                  <a:gd name="connsiteX15" fmla="*/ 5983125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088567 h 3797300"/>
                  <a:gd name="connsiteX19" fmla="*/ 6858000 w 6858000"/>
                  <a:gd name="connsiteY19" fmla="*/ 1594869 h 3797300"/>
                  <a:gd name="connsiteX20" fmla="*/ 6858000 w 6858000"/>
                  <a:gd name="connsiteY20" fmla="*/ 212648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5974639 w 6858000"/>
                  <a:gd name="connsiteY24" fmla="*/ 3797300 h 3797300"/>
                  <a:gd name="connsiteX25" fmla="*/ 5431570 w 6858000"/>
                  <a:gd name="connsiteY25" fmla="*/ 3797300 h 3797300"/>
                  <a:gd name="connsiteX26" fmla="*/ 4947898 w 6858000"/>
                  <a:gd name="connsiteY26" fmla="*/ 3797300 h 3797300"/>
                  <a:gd name="connsiteX27" fmla="*/ 4583023 w 6858000"/>
                  <a:gd name="connsiteY27" fmla="*/ 3797300 h 3797300"/>
                  <a:gd name="connsiteX28" fmla="*/ 4277546 w 6858000"/>
                  <a:gd name="connsiteY28" fmla="*/ 3797300 h 3797300"/>
                  <a:gd name="connsiteX29" fmla="*/ 3912671 w 6858000"/>
                  <a:gd name="connsiteY29" fmla="*/ 3797300 h 3797300"/>
                  <a:gd name="connsiteX30" fmla="*/ 3547796 w 6858000"/>
                  <a:gd name="connsiteY30" fmla="*/ 3797300 h 3797300"/>
                  <a:gd name="connsiteX31" fmla="*/ 3301717 w 6858000"/>
                  <a:gd name="connsiteY31" fmla="*/ 3797300 h 3797300"/>
                  <a:gd name="connsiteX32" fmla="*/ 2818046 w 6858000"/>
                  <a:gd name="connsiteY32" fmla="*/ 3797300 h 3797300"/>
                  <a:gd name="connsiteX33" fmla="*/ 2453171 w 6858000"/>
                  <a:gd name="connsiteY33" fmla="*/ 3797300 h 3797300"/>
                  <a:gd name="connsiteX34" fmla="*/ 2147694 w 6858000"/>
                  <a:gd name="connsiteY34" fmla="*/ 3797300 h 3797300"/>
                  <a:gd name="connsiteX35" fmla="*/ 1604624 w 6858000"/>
                  <a:gd name="connsiteY35" fmla="*/ 3797300 h 3797300"/>
                  <a:gd name="connsiteX36" fmla="*/ 1299147 w 6858000"/>
                  <a:gd name="connsiteY36" fmla="*/ 3797300 h 3797300"/>
                  <a:gd name="connsiteX37" fmla="*/ 874874 w 6858000"/>
                  <a:gd name="connsiteY37" fmla="*/ 3797300 h 3797300"/>
                  <a:gd name="connsiteX38" fmla="*/ 459086 w 6858000"/>
                  <a:gd name="connsiteY38" fmla="*/ 3797300 h 3797300"/>
                  <a:gd name="connsiteX39" fmla="*/ 0 w 6858000"/>
                  <a:gd name="connsiteY39" fmla="*/ 3164404 h 3797300"/>
                  <a:gd name="connsiteX40" fmla="*/ 0 w 6858000"/>
                  <a:gd name="connsiteY40" fmla="*/ 2683417 h 3797300"/>
                  <a:gd name="connsiteX41" fmla="*/ 0 w 6858000"/>
                  <a:gd name="connsiteY41" fmla="*/ 2126486 h 3797300"/>
                  <a:gd name="connsiteX42" fmla="*/ 0 w 6858000"/>
                  <a:gd name="connsiteY42" fmla="*/ 1670814 h 3797300"/>
                  <a:gd name="connsiteX43" fmla="*/ 0 w 6858000"/>
                  <a:gd name="connsiteY43" fmla="*/ 1164513 h 3797300"/>
                  <a:gd name="connsiteX44" fmla="*/ 0 w 6858000"/>
                  <a:gd name="connsiteY44"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58000" h="3797300" fill="none" extrusionOk="0">
                    <a:moveTo>
                      <a:pt x="0" y="632896"/>
                    </a:moveTo>
                    <a:cubicBezTo>
                      <a:pt x="-98076" y="260157"/>
                      <a:pt x="277112" y="-1072"/>
                      <a:pt x="459086" y="0"/>
                    </a:cubicBezTo>
                    <a:cubicBezTo>
                      <a:pt x="532550" y="-23476"/>
                      <a:pt x="699697" y="16786"/>
                      <a:pt x="764563" y="0"/>
                    </a:cubicBezTo>
                    <a:cubicBezTo>
                      <a:pt x="857367" y="-19145"/>
                      <a:pt x="1049404" y="17115"/>
                      <a:pt x="1188836" y="0"/>
                    </a:cubicBezTo>
                    <a:cubicBezTo>
                      <a:pt x="1313488" y="-6595"/>
                      <a:pt x="1500158" y="19566"/>
                      <a:pt x="1731906" y="0"/>
                    </a:cubicBezTo>
                    <a:cubicBezTo>
                      <a:pt x="1996688" y="-24853"/>
                      <a:pt x="1834729" y="38134"/>
                      <a:pt x="1977984" y="0"/>
                    </a:cubicBezTo>
                    <a:cubicBezTo>
                      <a:pt x="2074147" y="-21823"/>
                      <a:pt x="2261129" y="46650"/>
                      <a:pt x="2342859" y="0"/>
                    </a:cubicBezTo>
                    <a:cubicBezTo>
                      <a:pt x="2437454" y="-34507"/>
                      <a:pt x="2486286" y="18797"/>
                      <a:pt x="2588938" y="0"/>
                    </a:cubicBezTo>
                    <a:cubicBezTo>
                      <a:pt x="2699878" y="-22321"/>
                      <a:pt x="2796326" y="34776"/>
                      <a:pt x="2894415" y="0"/>
                    </a:cubicBezTo>
                    <a:cubicBezTo>
                      <a:pt x="2983593" y="-37434"/>
                      <a:pt x="3250259" y="47613"/>
                      <a:pt x="3437485" y="0"/>
                    </a:cubicBezTo>
                    <a:cubicBezTo>
                      <a:pt x="3606556" y="-98970"/>
                      <a:pt x="3598106" y="29703"/>
                      <a:pt x="3742962" y="0"/>
                    </a:cubicBezTo>
                    <a:cubicBezTo>
                      <a:pt x="3893665" y="-65524"/>
                      <a:pt x="4057491" y="60310"/>
                      <a:pt x="4226634" y="0"/>
                    </a:cubicBezTo>
                    <a:cubicBezTo>
                      <a:pt x="4398716" y="-38927"/>
                      <a:pt x="4344442" y="21932"/>
                      <a:pt x="4472712" y="0"/>
                    </a:cubicBezTo>
                    <a:cubicBezTo>
                      <a:pt x="4603075" y="9953"/>
                      <a:pt x="4691227" y="46997"/>
                      <a:pt x="4896985" y="0"/>
                    </a:cubicBezTo>
                    <a:cubicBezTo>
                      <a:pt x="5108568" y="-52792"/>
                      <a:pt x="5175748" y="48640"/>
                      <a:pt x="5440055" y="0"/>
                    </a:cubicBezTo>
                    <a:cubicBezTo>
                      <a:pt x="5708068" y="-27151"/>
                      <a:pt x="5568933" y="1769"/>
                      <a:pt x="5686134" y="0"/>
                    </a:cubicBezTo>
                    <a:cubicBezTo>
                      <a:pt x="5865774" y="19926"/>
                      <a:pt x="6134413" y="5742"/>
                      <a:pt x="6398913" y="0"/>
                    </a:cubicBezTo>
                    <a:cubicBezTo>
                      <a:pt x="6743898" y="-3471"/>
                      <a:pt x="6823599" y="307823"/>
                      <a:pt x="6858000" y="632896"/>
                    </a:cubicBezTo>
                    <a:cubicBezTo>
                      <a:pt x="6883225" y="882853"/>
                      <a:pt x="6837766" y="927348"/>
                      <a:pt x="6858000" y="1139198"/>
                    </a:cubicBezTo>
                    <a:cubicBezTo>
                      <a:pt x="6868243" y="1334927"/>
                      <a:pt x="6816032" y="1416996"/>
                      <a:pt x="6858000" y="1645499"/>
                    </a:cubicBezTo>
                    <a:cubicBezTo>
                      <a:pt x="6900933" y="1866504"/>
                      <a:pt x="6852379" y="1957193"/>
                      <a:pt x="6858000" y="2075856"/>
                    </a:cubicBezTo>
                    <a:cubicBezTo>
                      <a:pt x="6844338" y="2210659"/>
                      <a:pt x="6793829" y="2510026"/>
                      <a:pt x="6858000" y="2632787"/>
                    </a:cubicBezTo>
                    <a:cubicBezTo>
                      <a:pt x="6882185" y="2751047"/>
                      <a:pt x="6863138" y="2957012"/>
                      <a:pt x="6858000" y="3164404"/>
                    </a:cubicBezTo>
                    <a:cubicBezTo>
                      <a:pt x="6934610" y="3509470"/>
                      <a:pt x="6598691" y="3852850"/>
                      <a:pt x="6398913" y="3797300"/>
                    </a:cubicBezTo>
                    <a:cubicBezTo>
                      <a:pt x="6352976" y="3830331"/>
                      <a:pt x="6226647" y="3790230"/>
                      <a:pt x="6152835" y="3797300"/>
                    </a:cubicBezTo>
                    <a:cubicBezTo>
                      <a:pt x="6090874" y="3794120"/>
                      <a:pt x="5899329" y="3788999"/>
                      <a:pt x="5787959" y="3797300"/>
                    </a:cubicBezTo>
                    <a:cubicBezTo>
                      <a:pt x="5700635" y="3845902"/>
                      <a:pt x="5520373" y="3767217"/>
                      <a:pt x="5244889" y="3797300"/>
                    </a:cubicBezTo>
                    <a:cubicBezTo>
                      <a:pt x="4996701" y="3822677"/>
                      <a:pt x="4979187" y="3773246"/>
                      <a:pt x="4820616" y="3797300"/>
                    </a:cubicBezTo>
                    <a:cubicBezTo>
                      <a:pt x="4674642" y="3851363"/>
                      <a:pt x="4587025" y="3787663"/>
                      <a:pt x="4455741" y="3797300"/>
                    </a:cubicBezTo>
                    <a:cubicBezTo>
                      <a:pt x="4345991" y="3840376"/>
                      <a:pt x="4094341" y="3704808"/>
                      <a:pt x="3972069" y="3797300"/>
                    </a:cubicBezTo>
                    <a:cubicBezTo>
                      <a:pt x="3837688" y="3864716"/>
                      <a:pt x="3676120" y="3724083"/>
                      <a:pt x="3547796" y="3797300"/>
                    </a:cubicBezTo>
                    <a:cubicBezTo>
                      <a:pt x="3433394" y="3845716"/>
                      <a:pt x="3352610" y="3763935"/>
                      <a:pt x="3242319" y="3797300"/>
                    </a:cubicBezTo>
                    <a:cubicBezTo>
                      <a:pt x="3145441" y="3810066"/>
                      <a:pt x="2941572" y="3798243"/>
                      <a:pt x="2818046" y="3797300"/>
                    </a:cubicBezTo>
                    <a:cubicBezTo>
                      <a:pt x="2703945" y="3799610"/>
                      <a:pt x="2678576" y="3756600"/>
                      <a:pt x="2571967" y="3797300"/>
                    </a:cubicBezTo>
                    <a:cubicBezTo>
                      <a:pt x="2435926" y="3808435"/>
                      <a:pt x="2260737" y="3736610"/>
                      <a:pt x="2088296" y="3797300"/>
                    </a:cubicBezTo>
                    <a:cubicBezTo>
                      <a:pt x="1910458" y="3865513"/>
                      <a:pt x="1870106" y="3727307"/>
                      <a:pt x="1782819" y="3797300"/>
                    </a:cubicBezTo>
                    <a:cubicBezTo>
                      <a:pt x="1652384" y="3823896"/>
                      <a:pt x="1411820" y="3752566"/>
                      <a:pt x="1239749" y="3797300"/>
                    </a:cubicBezTo>
                    <a:cubicBezTo>
                      <a:pt x="1077981" y="3868052"/>
                      <a:pt x="818133" y="3746400"/>
                      <a:pt x="459086" y="3797300"/>
                    </a:cubicBezTo>
                    <a:cubicBezTo>
                      <a:pt x="245216" y="3799876"/>
                      <a:pt x="127512" y="3484751"/>
                      <a:pt x="0" y="3164404"/>
                    </a:cubicBezTo>
                    <a:cubicBezTo>
                      <a:pt x="13263" y="2960479"/>
                      <a:pt x="1734" y="2852600"/>
                      <a:pt x="0" y="2708733"/>
                    </a:cubicBezTo>
                    <a:cubicBezTo>
                      <a:pt x="-27523" y="2582480"/>
                      <a:pt x="31616" y="2348159"/>
                      <a:pt x="0" y="2253061"/>
                    </a:cubicBezTo>
                    <a:cubicBezTo>
                      <a:pt x="-46561" y="2118442"/>
                      <a:pt x="16149" y="2006050"/>
                      <a:pt x="0" y="1822705"/>
                    </a:cubicBezTo>
                    <a:cubicBezTo>
                      <a:pt x="-13751" y="1643346"/>
                      <a:pt x="16883" y="1468761"/>
                      <a:pt x="0" y="1367033"/>
                    </a:cubicBezTo>
                    <a:cubicBezTo>
                      <a:pt x="-43541" y="1234749"/>
                      <a:pt x="-3658" y="1038241"/>
                      <a:pt x="0" y="632896"/>
                    </a:cubicBezTo>
                    <a:close/>
                  </a:path>
                  <a:path w="6858000" h="3797300" stroke="0" extrusionOk="0">
                    <a:moveTo>
                      <a:pt x="0" y="632896"/>
                    </a:moveTo>
                    <a:cubicBezTo>
                      <a:pt x="103466" y="352479"/>
                      <a:pt x="156810" y="42627"/>
                      <a:pt x="459086" y="0"/>
                    </a:cubicBezTo>
                    <a:cubicBezTo>
                      <a:pt x="524524" y="-9984"/>
                      <a:pt x="616200" y="67256"/>
                      <a:pt x="764563" y="0"/>
                    </a:cubicBezTo>
                    <a:cubicBezTo>
                      <a:pt x="901226" y="-37237"/>
                      <a:pt x="941823" y="16450"/>
                      <a:pt x="1070040" y="0"/>
                    </a:cubicBezTo>
                    <a:cubicBezTo>
                      <a:pt x="1199769" y="-34897"/>
                      <a:pt x="1483851" y="41689"/>
                      <a:pt x="1613110" y="0"/>
                    </a:cubicBezTo>
                    <a:cubicBezTo>
                      <a:pt x="1739018" y="-98497"/>
                      <a:pt x="1824555" y="17154"/>
                      <a:pt x="1977984" y="0"/>
                    </a:cubicBezTo>
                    <a:cubicBezTo>
                      <a:pt x="2151994" y="-26055"/>
                      <a:pt x="2223074" y="9585"/>
                      <a:pt x="2342859" y="0"/>
                    </a:cubicBezTo>
                    <a:cubicBezTo>
                      <a:pt x="2468250" y="-12880"/>
                      <a:pt x="2660933" y="38853"/>
                      <a:pt x="2767133" y="0"/>
                    </a:cubicBezTo>
                    <a:cubicBezTo>
                      <a:pt x="2862143" y="-3036"/>
                      <a:pt x="3037462" y="89460"/>
                      <a:pt x="3191407" y="0"/>
                    </a:cubicBezTo>
                    <a:cubicBezTo>
                      <a:pt x="3358904" y="-58534"/>
                      <a:pt x="3504887" y="22767"/>
                      <a:pt x="3615680" y="0"/>
                    </a:cubicBezTo>
                    <a:cubicBezTo>
                      <a:pt x="3708310" y="-42786"/>
                      <a:pt x="3799120" y="14158"/>
                      <a:pt x="3921157" y="0"/>
                    </a:cubicBezTo>
                    <a:cubicBezTo>
                      <a:pt x="4046555" y="-9858"/>
                      <a:pt x="4173370" y="58996"/>
                      <a:pt x="4345430" y="0"/>
                    </a:cubicBezTo>
                    <a:cubicBezTo>
                      <a:pt x="4486519" y="-33697"/>
                      <a:pt x="4732142" y="-15203"/>
                      <a:pt x="4829101" y="0"/>
                    </a:cubicBezTo>
                    <a:cubicBezTo>
                      <a:pt x="4934546" y="-6124"/>
                      <a:pt x="5051091" y="47870"/>
                      <a:pt x="5312773" y="0"/>
                    </a:cubicBezTo>
                    <a:cubicBezTo>
                      <a:pt x="5551648" y="-59892"/>
                      <a:pt x="5591741" y="36473"/>
                      <a:pt x="5677649" y="0"/>
                    </a:cubicBezTo>
                    <a:cubicBezTo>
                      <a:pt x="5776147" y="-23389"/>
                      <a:pt x="5877026" y="3261"/>
                      <a:pt x="5983125" y="0"/>
                    </a:cubicBezTo>
                    <a:cubicBezTo>
                      <a:pt x="6114582" y="-5456"/>
                      <a:pt x="6266821" y="6493"/>
                      <a:pt x="6398913" y="0"/>
                    </a:cubicBezTo>
                    <a:cubicBezTo>
                      <a:pt x="6651780" y="60554"/>
                      <a:pt x="6797499" y="363949"/>
                      <a:pt x="6858000" y="632896"/>
                    </a:cubicBezTo>
                    <a:cubicBezTo>
                      <a:pt x="6878597" y="782100"/>
                      <a:pt x="6856243" y="902317"/>
                      <a:pt x="6858000" y="1088567"/>
                    </a:cubicBezTo>
                    <a:cubicBezTo>
                      <a:pt x="6886907" y="1271590"/>
                      <a:pt x="6813238" y="1412146"/>
                      <a:pt x="6858000" y="1594869"/>
                    </a:cubicBezTo>
                    <a:cubicBezTo>
                      <a:pt x="6900082" y="1797022"/>
                      <a:pt x="6865142" y="1909177"/>
                      <a:pt x="6858000" y="2126486"/>
                    </a:cubicBezTo>
                    <a:cubicBezTo>
                      <a:pt x="6878584" y="2349668"/>
                      <a:pt x="6803807" y="2389378"/>
                      <a:pt x="6858000" y="2632787"/>
                    </a:cubicBezTo>
                    <a:cubicBezTo>
                      <a:pt x="6904078" y="2881383"/>
                      <a:pt x="6858565" y="2964890"/>
                      <a:pt x="6858000" y="3164404"/>
                    </a:cubicBezTo>
                    <a:cubicBezTo>
                      <a:pt x="6865390" y="3552624"/>
                      <a:pt x="6675429" y="3749013"/>
                      <a:pt x="6398913" y="3797300"/>
                    </a:cubicBezTo>
                    <a:cubicBezTo>
                      <a:pt x="6274846" y="3818552"/>
                      <a:pt x="6111288" y="3754050"/>
                      <a:pt x="5974639" y="3797300"/>
                    </a:cubicBezTo>
                    <a:cubicBezTo>
                      <a:pt x="5784258" y="3837680"/>
                      <a:pt x="5650215" y="3809755"/>
                      <a:pt x="5431570" y="3797300"/>
                    </a:cubicBezTo>
                    <a:cubicBezTo>
                      <a:pt x="5216670" y="3873511"/>
                      <a:pt x="5119826" y="3803262"/>
                      <a:pt x="4947898" y="3797300"/>
                    </a:cubicBezTo>
                    <a:cubicBezTo>
                      <a:pt x="4798195" y="3800755"/>
                      <a:pt x="4762462" y="3781694"/>
                      <a:pt x="4583023" y="3797300"/>
                    </a:cubicBezTo>
                    <a:cubicBezTo>
                      <a:pt x="4402369" y="3825390"/>
                      <a:pt x="4421472" y="3799586"/>
                      <a:pt x="4277546" y="3797300"/>
                    </a:cubicBezTo>
                    <a:cubicBezTo>
                      <a:pt x="4145853" y="3800320"/>
                      <a:pt x="4087055" y="3783445"/>
                      <a:pt x="3912671" y="3797300"/>
                    </a:cubicBezTo>
                    <a:cubicBezTo>
                      <a:pt x="3736955" y="3831711"/>
                      <a:pt x="3680638" y="3742840"/>
                      <a:pt x="3547796" y="3797300"/>
                    </a:cubicBezTo>
                    <a:cubicBezTo>
                      <a:pt x="3419577" y="3837525"/>
                      <a:pt x="3380074" y="3784191"/>
                      <a:pt x="3301717" y="3797300"/>
                    </a:cubicBezTo>
                    <a:cubicBezTo>
                      <a:pt x="3234869" y="3765965"/>
                      <a:pt x="2947419" y="3710935"/>
                      <a:pt x="2818046" y="3797300"/>
                    </a:cubicBezTo>
                    <a:cubicBezTo>
                      <a:pt x="2721754" y="3869774"/>
                      <a:pt x="2583700" y="3786532"/>
                      <a:pt x="2453171" y="3797300"/>
                    </a:cubicBezTo>
                    <a:cubicBezTo>
                      <a:pt x="2309995" y="3821223"/>
                      <a:pt x="2271325" y="3796008"/>
                      <a:pt x="2147694" y="3797300"/>
                    </a:cubicBezTo>
                    <a:cubicBezTo>
                      <a:pt x="2034954" y="3789565"/>
                      <a:pt x="1737319" y="3742779"/>
                      <a:pt x="1604624" y="3797300"/>
                    </a:cubicBezTo>
                    <a:cubicBezTo>
                      <a:pt x="1413298" y="3838305"/>
                      <a:pt x="1393416" y="3804596"/>
                      <a:pt x="1299147" y="3797300"/>
                    </a:cubicBezTo>
                    <a:cubicBezTo>
                      <a:pt x="1245971" y="3789304"/>
                      <a:pt x="992082" y="3772030"/>
                      <a:pt x="874874" y="3797300"/>
                    </a:cubicBezTo>
                    <a:cubicBezTo>
                      <a:pt x="737389" y="3814911"/>
                      <a:pt x="555142" y="3776864"/>
                      <a:pt x="459086" y="3797300"/>
                    </a:cubicBezTo>
                    <a:cubicBezTo>
                      <a:pt x="195793" y="3807483"/>
                      <a:pt x="10085" y="3440715"/>
                      <a:pt x="0" y="3164404"/>
                    </a:cubicBezTo>
                    <a:cubicBezTo>
                      <a:pt x="-15032" y="2954050"/>
                      <a:pt x="50056" y="2781291"/>
                      <a:pt x="0" y="2683417"/>
                    </a:cubicBezTo>
                    <a:cubicBezTo>
                      <a:pt x="-19730" y="2596054"/>
                      <a:pt x="28899" y="2345773"/>
                      <a:pt x="0" y="2126486"/>
                    </a:cubicBezTo>
                    <a:cubicBezTo>
                      <a:pt x="-29736" y="1920796"/>
                      <a:pt x="44580" y="1798917"/>
                      <a:pt x="0" y="1670814"/>
                    </a:cubicBezTo>
                    <a:cubicBezTo>
                      <a:pt x="-38990" y="1549428"/>
                      <a:pt x="16693" y="1265265"/>
                      <a:pt x="0" y="1164513"/>
                    </a:cubicBezTo>
                    <a:cubicBezTo>
                      <a:pt x="8472" y="1064487"/>
                      <a:pt x="-20344" y="778973"/>
                      <a:pt x="0" y="632896"/>
                    </a:cubicBezTo>
                    <a:close/>
                  </a:path>
                  <a:path w="6858000" h="3797300" fill="none" stroke="0" extrusionOk="0">
                    <a:moveTo>
                      <a:pt x="0" y="632896"/>
                    </a:moveTo>
                    <a:cubicBezTo>
                      <a:pt x="-10779" y="276460"/>
                      <a:pt x="219744" y="43021"/>
                      <a:pt x="459086" y="0"/>
                    </a:cubicBezTo>
                    <a:cubicBezTo>
                      <a:pt x="529546" y="-4594"/>
                      <a:pt x="684208" y="18264"/>
                      <a:pt x="764563" y="0"/>
                    </a:cubicBezTo>
                    <a:cubicBezTo>
                      <a:pt x="843303" y="-22323"/>
                      <a:pt x="1066194" y="21875"/>
                      <a:pt x="1188836" y="0"/>
                    </a:cubicBezTo>
                    <a:cubicBezTo>
                      <a:pt x="1321153" y="-20215"/>
                      <a:pt x="1468861" y="37266"/>
                      <a:pt x="1731906" y="0"/>
                    </a:cubicBezTo>
                    <a:cubicBezTo>
                      <a:pt x="2002202" y="-62027"/>
                      <a:pt x="1864249" y="21278"/>
                      <a:pt x="1977984" y="0"/>
                    </a:cubicBezTo>
                    <a:cubicBezTo>
                      <a:pt x="2086809" y="-29247"/>
                      <a:pt x="2236721" y="16121"/>
                      <a:pt x="2342859" y="0"/>
                    </a:cubicBezTo>
                    <a:cubicBezTo>
                      <a:pt x="2437321" y="-53383"/>
                      <a:pt x="2495749" y="21121"/>
                      <a:pt x="2588938" y="0"/>
                    </a:cubicBezTo>
                    <a:cubicBezTo>
                      <a:pt x="2691670" y="-10683"/>
                      <a:pt x="2799834" y="33215"/>
                      <a:pt x="2894415" y="0"/>
                    </a:cubicBezTo>
                    <a:cubicBezTo>
                      <a:pt x="3023101" y="-2014"/>
                      <a:pt x="3289584" y="61977"/>
                      <a:pt x="3437485" y="0"/>
                    </a:cubicBezTo>
                    <a:cubicBezTo>
                      <a:pt x="3587435" y="-58508"/>
                      <a:pt x="3592185" y="19426"/>
                      <a:pt x="3742962" y="0"/>
                    </a:cubicBezTo>
                    <a:cubicBezTo>
                      <a:pt x="3889640" y="-18866"/>
                      <a:pt x="4077787" y="12083"/>
                      <a:pt x="4226634" y="0"/>
                    </a:cubicBezTo>
                    <a:cubicBezTo>
                      <a:pt x="4392862" y="-21524"/>
                      <a:pt x="4335680" y="23088"/>
                      <a:pt x="4472712" y="0"/>
                    </a:cubicBezTo>
                    <a:cubicBezTo>
                      <a:pt x="4599565" y="-32314"/>
                      <a:pt x="4681811" y="9450"/>
                      <a:pt x="4896985" y="0"/>
                    </a:cubicBezTo>
                    <a:cubicBezTo>
                      <a:pt x="5108577" y="-15885"/>
                      <a:pt x="5188394" y="31919"/>
                      <a:pt x="5440055" y="0"/>
                    </a:cubicBezTo>
                    <a:cubicBezTo>
                      <a:pt x="5687773" y="-28250"/>
                      <a:pt x="5577830" y="23094"/>
                      <a:pt x="5686134" y="0"/>
                    </a:cubicBezTo>
                    <a:cubicBezTo>
                      <a:pt x="5811905" y="24020"/>
                      <a:pt x="6158344" y="49573"/>
                      <a:pt x="6398913" y="0"/>
                    </a:cubicBezTo>
                    <a:cubicBezTo>
                      <a:pt x="6627592" y="74424"/>
                      <a:pt x="6841972" y="299847"/>
                      <a:pt x="6858000" y="632896"/>
                    </a:cubicBezTo>
                    <a:cubicBezTo>
                      <a:pt x="6877973" y="866273"/>
                      <a:pt x="6834826" y="934816"/>
                      <a:pt x="6858000" y="1139198"/>
                    </a:cubicBezTo>
                    <a:cubicBezTo>
                      <a:pt x="6888182" y="1360723"/>
                      <a:pt x="6803539" y="1404940"/>
                      <a:pt x="6858000" y="1645499"/>
                    </a:cubicBezTo>
                    <a:cubicBezTo>
                      <a:pt x="6882886" y="1895178"/>
                      <a:pt x="6825174" y="1941863"/>
                      <a:pt x="6858000" y="2075856"/>
                    </a:cubicBezTo>
                    <a:cubicBezTo>
                      <a:pt x="6882264" y="2196442"/>
                      <a:pt x="6832824" y="2511706"/>
                      <a:pt x="6858000" y="2632787"/>
                    </a:cubicBezTo>
                    <a:cubicBezTo>
                      <a:pt x="6929101" y="2732044"/>
                      <a:pt x="6791886" y="2989132"/>
                      <a:pt x="6858000" y="3164404"/>
                    </a:cubicBezTo>
                    <a:cubicBezTo>
                      <a:pt x="6926023" y="3567542"/>
                      <a:pt x="6615708" y="3841714"/>
                      <a:pt x="6398913" y="3797300"/>
                    </a:cubicBezTo>
                    <a:cubicBezTo>
                      <a:pt x="6343682" y="3837386"/>
                      <a:pt x="6215509" y="3799152"/>
                      <a:pt x="6152835" y="3797300"/>
                    </a:cubicBezTo>
                    <a:cubicBezTo>
                      <a:pt x="6090955" y="3795958"/>
                      <a:pt x="5895445" y="3772653"/>
                      <a:pt x="5787959" y="3797300"/>
                    </a:cubicBezTo>
                    <a:cubicBezTo>
                      <a:pt x="5663210" y="3873731"/>
                      <a:pt x="5511526" y="3757310"/>
                      <a:pt x="5244889" y="3797300"/>
                    </a:cubicBezTo>
                    <a:cubicBezTo>
                      <a:pt x="5003350" y="3821492"/>
                      <a:pt x="4975252" y="3770034"/>
                      <a:pt x="4820616" y="3797300"/>
                    </a:cubicBezTo>
                    <a:cubicBezTo>
                      <a:pt x="4679794" y="3836228"/>
                      <a:pt x="4577531" y="3784445"/>
                      <a:pt x="4455741" y="3797300"/>
                    </a:cubicBezTo>
                    <a:cubicBezTo>
                      <a:pt x="4293709" y="3820704"/>
                      <a:pt x="4110139" y="3738121"/>
                      <a:pt x="3972069" y="3797300"/>
                    </a:cubicBezTo>
                    <a:cubicBezTo>
                      <a:pt x="3829388" y="3839254"/>
                      <a:pt x="3677838" y="3754598"/>
                      <a:pt x="3547796" y="3797300"/>
                    </a:cubicBezTo>
                    <a:cubicBezTo>
                      <a:pt x="3446974" y="3834099"/>
                      <a:pt x="3355750" y="3753224"/>
                      <a:pt x="3242319" y="3797300"/>
                    </a:cubicBezTo>
                    <a:cubicBezTo>
                      <a:pt x="3129726" y="3827816"/>
                      <a:pt x="2966145" y="3779457"/>
                      <a:pt x="2818046" y="3797300"/>
                    </a:cubicBezTo>
                    <a:cubicBezTo>
                      <a:pt x="2694019" y="3799798"/>
                      <a:pt x="2692472" y="3761235"/>
                      <a:pt x="2571967" y="3797300"/>
                    </a:cubicBezTo>
                    <a:cubicBezTo>
                      <a:pt x="2501181" y="3823054"/>
                      <a:pt x="2239731" y="3728901"/>
                      <a:pt x="2088296" y="3797300"/>
                    </a:cubicBezTo>
                    <a:cubicBezTo>
                      <a:pt x="1937036" y="3859948"/>
                      <a:pt x="1864278" y="3752297"/>
                      <a:pt x="1782819" y="3797300"/>
                    </a:cubicBezTo>
                    <a:cubicBezTo>
                      <a:pt x="1687314" y="3852134"/>
                      <a:pt x="1468069" y="3741079"/>
                      <a:pt x="1239749" y="3797300"/>
                    </a:cubicBezTo>
                    <a:cubicBezTo>
                      <a:pt x="1005951" y="3801998"/>
                      <a:pt x="857106" y="3801166"/>
                      <a:pt x="459086" y="3797300"/>
                    </a:cubicBezTo>
                    <a:cubicBezTo>
                      <a:pt x="309637" y="3761520"/>
                      <a:pt x="33467" y="3515173"/>
                      <a:pt x="0" y="3164404"/>
                    </a:cubicBezTo>
                    <a:cubicBezTo>
                      <a:pt x="14163" y="2931798"/>
                      <a:pt x="24775" y="2813590"/>
                      <a:pt x="0" y="2708733"/>
                    </a:cubicBezTo>
                    <a:cubicBezTo>
                      <a:pt x="-36318" y="2581758"/>
                      <a:pt x="52631" y="2368058"/>
                      <a:pt x="0" y="2253061"/>
                    </a:cubicBezTo>
                    <a:cubicBezTo>
                      <a:pt x="-41614" y="2148972"/>
                      <a:pt x="32999" y="2023339"/>
                      <a:pt x="0" y="1822705"/>
                    </a:cubicBezTo>
                    <a:cubicBezTo>
                      <a:pt x="-4398" y="1588942"/>
                      <a:pt x="13438" y="1491557"/>
                      <a:pt x="0" y="1367033"/>
                    </a:cubicBezTo>
                    <a:cubicBezTo>
                      <a:pt x="55114" y="1228491"/>
                      <a:pt x="3587" y="1048644"/>
                      <a:pt x="0" y="63289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5" name="TextBox 24">
            <a:extLst>
              <a:ext uri="{FF2B5EF4-FFF2-40B4-BE49-F238E27FC236}">
                <a16:creationId xmlns:a16="http://schemas.microsoft.com/office/drawing/2014/main" id="{870641C2-5782-5990-637B-6BB0401436D6}"/>
              </a:ext>
            </a:extLst>
          </p:cNvPr>
          <p:cNvSpPr txBox="1"/>
          <p:nvPr/>
        </p:nvSpPr>
        <p:spPr>
          <a:xfrm>
            <a:off x="1504950" y="462007"/>
            <a:ext cx="10563225"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Kể cho bạn nghe một kỉ niệm với người thân mà em nhớ nhất. Nêu 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D514ED3-5A0B-C458-ED0C-C4F87D77800D}"/>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id="{F652260F-D48D-2E1F-7362-8D170BDC8019}"/>
              </a:ext>
            </a:extLst>
          </p:cNvPr>
          <p:cNvPicPr>
            <a:picLocks noChangeAspect="1"/>
          </p:cNvPicPr>
          <p:nvPr/>
        </p:nvPicPr>
        <p:blipFill>
          <a:blip r:embed="rId5"/>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id="{BEFF8F70-25FF-1849-31E9-FC087EC88F7A}"/>
              </a:ext>
            </a:extLst>
          </p:cNvPr>
          <p:cNvPicPr>
            <a:picLocks noChangeAspect="1"/>
          </p:cNvPicPr>
          <p:nvPr/>
        </p:nvPicPr>
        <p:blipFill rotWithShape="1">
          <a:blip r:embed="rId6"/>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id="{A28A64B3-FE9C-4FF1-62AC-E726772918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id="{4AD1124B-3CED-82A4-AF06-2BAF0B50F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15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id="{8AB1B012-84CC-1354-0C71-D03E18E3E290}"/>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A2464BF5-3F1C-46A2-BDE7-246C5FB473E2}"/>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832228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7720" imgH="1247760"/>
        </mc:Choice>
        <mc:Fallback>
          <p:control name="TextBox1" r:id="rId1" imgW="4257720" imgH="124776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extLst>
      <p:ext uri="{BB962C8B-B14F-4D97-AF65-F5344CB8AC3E}">
        <p14:creationId xmlns:p14="http://schemas.microsoft.com/office/powerpoint/2010/main" val="67578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3">
            <a:extLst>
              <a:ext uri="{FF2B5EF4-FFF2-40B4-BE49-F238E27FC236}">
                <a16:creationId xmlns:a16="http://schemas.microsoft.com/office/drawing/2014/main" id="{03753ECF-97DF-38F2-1CF3-2C8B711E1439}"/>
              </a:ext>
            </a:extLst>
          </p:cNvPr>
          <p:cNvSpPr/>
          <p:nvPr/>
        </p:nvSpPr>
        <p:spPr>
          <a:xfrm>
            <a:off x="4467612" y="235829"/>
            <a:ext cx="7090086" cy="703135"/>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7" name="Picture 6">
            <a:extLst>
              <a:ext uri="{FF2B5EF4-FFF2-40B4-BE49-F238E27FC236}">
                <a16:creationId xmlns:a16="http://schemas.microsoft.com/office/drawing/2014/main"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id="{E92C0B6A-4524-C81E-E31B-941129DFD0DC}"/>
              </a:ext>
            </a:extLst>
          </p:cNvPr>
          <p:cNvPicPr>
            <a:picLocks noChangeAspect="1"/>
          </p:cNvPicPr>
          <p:nvPr/>
        </p:nvPicPr>
        <p:blipFill>
          <a:blip r:embed="rId8"/>
          <a:stretch>
            <a:fillRect/>
          </a:stretch>
        </p:blipFill>
        <p:spPr>
          <a:xfrm>
            <a:off x="4828491" y="237661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1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30472-5481-CACC-D1BD-625FE429276C}"/>
              </a:ext>
            </a:extLst>
          </p:cNvPr>
          <p:cNvPicPr>
            <a:picLocks noChangeAspect="1"/>
          </p:cNvPicPr>
          <p:nvPr/>
        </p:nvPicPr>
        <p:blipFill>
          <a:blip r:embed="rId3"/>
          <a:stretch>
            <a:fillRect/>
          </a:stretch>
        </p:blipFill>
        <p:spPr>
          <a:xfrm>
            <a:off x="1286986" y="379406"/>
            <a:ext cx="9522777" cy="1603387"/>
          </a:xfrm>
          <a:prstGeom prst="rect">
            <a:avLst/>
          </a:prstGeom>
        </p:spPr>
      </p:pic>
      <p:sp>
        <p:nvSpPr>
          <p:cNvPr id="4" name="TextBox 3">
            <a:extLst>
              <a:ext uri="{FF2B5EF4-FFF2-40B4-BE49-F238E27FC236}">
                <a16:creationId xmlns:a16="http://schemas.microsoft.com/office/drawing/2014/main" id="{4A7873E7-7498-4B83-7439-869E35E25097}"/>
              </a:ext>
            </a:extLst>
          </p:cNvPr>
          <p:cNvSpPr txBox="1"/>
          <p:nvPr/>
        </p:nvSpPr>
        <p:spPr>
          <a:xfrm>
            <a:off x="847724" y="1866900"/>
            <a:ext cx="10639425" cy="4049185"/>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Đọc đúng và diễn cảm bài thơ </a:t>
            </a:r>
            <a:r>
              <a:rPr lang="en-US" sz="2400" b="1" dirty="0">
                <a:solidFill>
                  <a:schemeClr val="bg1"/>
                </a:solidFill>
                <a:effectLst/>
                <a:ea typeface="Calibri" panose="020F0502020204030204" pitchFamily="34" charset="0"/>
              </a:rPr>
              <a:t>T</a:t>
            </a:r>
            <a:r>
              <a:rPr lang="vi-VN" sz="2400" b="1" dirty="0">
                <a:solidFill>
                  <a:schemeClr val="bg1"/>
                </a:solidFill>
                <a:effectLst/>
                <a:ea typeface="Calibri" panose="020F0502020204030204" pitchFamily="34" charset="0"/>
              </a:rPr>
              <a:t>rong lời mẹ hát. Biết nhấn giọng vào những từ ngữ thể hiện tình cảm, cảm xúc của bạn nhỏ đối với người mẹ của mình.</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Nhận biết được vẽ đẹp, ý nghĩa của lời mẹ ru đối với cuộc đời người con. Lòng biết ơn của người con đối với mẹ. Hiểu điều tác giả muốn nói qua bài thơ.</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Hiểu và biết ơn công lao của cha mẹ hay người nuôi dưỡng, dạy dỗ mình. Có ý thức rèn luyện để đền đáp công ơn ấy. Hiểu ý nghĩa và trân trọng những bài hát ru của bà, của mẹ.</a:t>
            </a:r>
            <a:endParaRPr lang="en-US" sz="2400" b="1"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465085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TotalTime>
  <Words>1410</Words>
  <Application>Microsoft Office PowerPoint</Application>
  <PresentationFormat>Widescreen</PresentationFormat>
  <Paragraphs>183</Paragraphs>
  <Slides>37</Slides>
  <Notes>24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等线</vt:lpstr>
      <vt:lpstr>Arial</vt:lpstr>
      <vt:lpstr>Calibri</vt:lpstr>
      <vt:lpstr>Cambria</vt:lpstr>
      <vt:lpstr>iCiel Cadena</vt:lpstr>
      <vt:lpstr>UTM Colossalis</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54</cp:revision>
  <dcterms:created xsi:type="dcterms:W3CDTF">2023-12-09T10:48:03Z</dcterms:created>
  <dcterms:modified xsi:type="dcterms:W3CDTF">2023-12-15T14:52:59Z</dcterms:modified>
  <cp:category>9Slide.vn</cp:category>
</cp:coreProperties>
</file>