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0" r:id="rId2"/>
    <p:sldId id="2632" r:id="rId3"/>
    <p:sldId id="261" r:id="rId4"/>
    <p:sldId id="257" r:id="rId5"/>
    <p:sldId id="259" r:id="rId6"/>
    <p:sldId id="265" r:id="rId7"/>
    <p:sldId id="276" r:id="rId8"/>
    <p:sldId id="2633" r:id="rId9"/>
    <p:sldId id="545" r:id="rId10"/>
    <p:sldId id="282" r:id="rId11"/>
    <p:sldId id="280" r:id="rId12"/>
    <p:sldId id="281" r:id="rId13"/>
    <p:sldId id="546" r:id="rId14"/>
    <p:sldId id="551" r:id="rId15"/>
    <p:sldId id="295" r:id="rId16"/>
    <p:sldId id="290" r:id="rId17"/>
    <p:sldId id="289" r:id="rId18"/>
    <p:sldId id="291" r:id="rId19"/>
    <p:sldId id="292" r:id="rId20"/>
    <p:sldId id="2634" r:id="rId21"/>
    <p:sldId id="2637" r:id="rId22"/>
    <p:sldId id="293" r:id="rId23"/>
    <p:sldId id="296" r:id="rId24"/>
    <p:sldId id="297" r:id="rId25"/>
    <p:sldId id="298" r:id="rId26"/>
    <p:sldId id="329" r:id="rId27"/>
    <p:sldId id="2635" r:id="rId28"/>
    <p:sldId id="2636" r:id="rId29"/>
    <p:sldId id="2638" r:id="rId30"/>
    <p:sldId id="537" r:id="rId31"/>
    <p:sldId id="33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151" autoAdjust="0"/>
  </p:normalViewPr>
  <p:slideViewPr>
    <p:cSldViewPr snapToGrid="0">
      <p:cViewPr varScale="1">
        <p:scale>
          <a:sx n="51" d="100"/>
          <a:sy n="51"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9381A-25FA-4375-8D01-2088D97D3CCC}"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3E850-CD51-4509-A059-9ED1E2318BA6}" type="slidenum">
              <a:rPr lang="en-US" smtClean="0"/>
              <a:t>‹#›</a:t>
            </a:fld>
            <a:endParaRPr lang="en-US"/>
          </a:p>
        </p:txBody>
      </p:sp>
    </p:spTree>
    <p:extLst>
      <p:ext uri="{BB962C8B-B14F-4D97-AF65-F5344CB8AC3E}">
        <p14:creationId xmlns:p14="http://schemas.microsoft.com/office/powerpoint/2010/main" val="371299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4D3E850-CD51-4509-A059-9ED1E2318BA6}" type="slidenum">
              <a:rPr lang="en-US" smtClean="0"/>
              <a:t>4</a:t>
            </a:fld>
            <a:endParaRPr lang="en-US"/>
          </a:p>
        </p:txBody>
      </p:sp>
    </p:spTree>
    <p:extLst>
      <p:ext uri="{BB962C8B-B14F-4D97-AF65-F5344CB8AC3E}">
        <p14:creationId xmlns:p14="http://schemas.microsoft.com/office/powerpoint/2010/main" val="131199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1B30-F7A5-566B-588A-B11A493F2A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0A338-82B8-F3D7-B2A3-E2E97A3DE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55BE5F-49CE-D5F3-7DDE-08E2AA802DED}"/>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5" name="Footer Placeholder 4">
            <a:extLst>
              <a:ext uri="{FF2B5EF4-FFF2-40B4-BE49-F238E27FC236}">
                <a16:creationId xmlns:a16="http://schemas.microsoft.com/office/drawing/2014/main" id="{FC663AA6-3429-2654-76AB-11942A81F4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B6A01F-A957-2D84-68EA-0D62BB8DC22F}"/>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1843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4F2C-4B03-AF71-66F6-B63B031BCD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172760-0864-E131-2EE8-3E52C6F3D6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CD171-ED95-62F9-BA49-069642B9E423}"/>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5" name="Footer Placeholder 4">
            <a:extLst>
              <a:ext uri="{FF2B5EF4-FFF2-40B4-BE49-F238E27FC236}">
                <a16:creationId xmlns:a16="http://schemas.microsoft.com/office/drawing/2014/main" id="{388E1185-14C2-3DEB-C39F-3BC9257894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45DFB-BF21-B688-D4C5-1AFDFB55ED2E}"/>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1511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50037E-34AD-CDD6-6055-7FBFD6DAB0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7C84D-413B-23B3-C3FC-4EFC20C541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3D3F6-45E0-BB6F-F351-45110325DF8C}"/>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5" name="Footer Placeholder 4">
            <a:extLst>
              <a:ext uri="{FF2B5EF4-FFF2-40B4-BE49-F238E27FC236}">
                <a16:creationId xmlns:a16="http://schemas.microsoft.com/office/drawing/2014/main" id="{33DE5AB3-1ADB-5FA1-3F4C-E894F4D956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0F70A3-78B8-2EA4-7777-A79281B9D240}"/>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239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743903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986"/>
        <p:cNvGrpSpPr/>
        <p:nvPr/>
      </p:nvGrpSpPr>
      <p:grpSpPr>
        <a:xfrm>
          <a:off x="0" y="0"/>
          <a:ext cx="0" cy="0"/>
          <a:chOff x="0" y="0"/>
          <a:chExt cx="0" cy="0"/>
        </a:xfrm>
      </p:grpSpPr>
    </p:spTree>
    <p:extLst>
      <p:ext uri="{BB962C8B-B14F-4D97-AF65-F5344CB8AC3E}">
        <p14:creationId xmlns:p14="http://schemas.microsoft.com/office/powerpoint/2010/main" val="886153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EBEE-8119-44F8-2620-E689C6556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AC0181-92D4-5609-36E8-67ECEC681DB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BBE91-D5FC-D73B-952D-078D30479935}"/>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5" name="Footer Placeholder 4">
            <a:extLst>
              <a:ext uri="{FF2B5EF4-FFF2-40B4-BE49-F238E27FC236}">
                <a16:creationId xmlns:a16="http://schemas.microsoft.com/office/drawing/2014/main" id="{06443D81-AB76-F3C4-7554-B2B8C0CA0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E9FBE9-56EF-D4AE-ED0F-BA72976577B9}"/>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6176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3228-8931-C5C9-DADF-3F2A38DFC0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023DD4-3E2C-72A0-5F5E-6D6EDD8D72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AB90A7-14F3-9CF5-EEA8-D741ED4E9975}"/>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5" name="Footer Placeholder 4">
            <a:extLst>
              <a:ext uri="{FF2B5EF4-FFF2-40B4-BE49-F238E27FC236}">
                <a16:creationId xmlns:a16="http://schemas.microsoft.com/office/drawing/2014/main" id="{C1001D87-0706-4EDD-8E98-ADA69750DE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6DC7B-FC40-4C25-FC72-C5CE44E6C3CB}"/>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95962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F570-5111-BB6A-F574-D0E2BB63B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EC5DDC-768F-70DC-DE14-3FDF0D9AE8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D5205-BB16-3831-3FA1-D0C07D191C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97298E-2DBC-EA15-35C7-9DA193B6241C}"/>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6" name="Footer Placeholder 5">
            <a:extLst>
              <a:ext uri="{FF2B5EF4-FFF2-40B4-BE49-F238E27FC236}">
                <a16:creationId xmlns:a16="http://schemas.microsoft.com/office/drawing/2014/main" id="{890932D9-651E-91AB-4AA4-9CDCA6846D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647AC-2AD3-B773-8445-6000EDEE78A6}"/>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4838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00B3-3D37-D24D-774E-3498B6EDBA6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C172D2-0E27-19E1-52F5-5016A98EE5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0E66A6-3158-5FC6-2C9B-3454D39262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094B22-8289-761E-E688-D988109C88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77F96-1875-3C33-36E5-12C070CA805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99BBE3-3752-D1F2-498F-1AF3CCF273D4}"/>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8" name="Footer Placeholder 7">
            <a:extLst>
              <a:ext uri="{FF2B5EF4-FFF2-40B4-BE49-F238E27FC236}">
                <a16:creationId xmlns:a16="http://schemas.microsoft.com/office/drawing/2014/main" id="{B77D49A1-E9D1-88CE-FD2F-750580E11D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5D5FE21-891A-CB8B-AC0D-1281628CCEB3}"/>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90061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7F09-1C49-858B-8A83-018BDDFD2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75462C-842C-1612-7A29-8067E47E33DE}"/>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4" name="Footer Placeholder 3">
            <a:extLst>
              <a:ext uri="{FF2B5EF4-FFF2-40B4-BE49-F238E27FC236}">
                <a16:creationId xmlns:a16="http://schemas.microsoft.com/office/drawing/2014/main" id="{0FBC5D73-4AC3-50A3-F378-3E695108FF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EDF3D8D-E873-9368-4C6F-91478747C2F4}"/>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5771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15DA5-2738-15AF-81E4-C612B48F1B29}"/>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3" name="Footer Placeholder 2">
            <a:extLst>
              <a:ext uri="{FF2B5EF4-FFF2-40B4-BE49-F238E27FC236}">
                <a16:creationId xmlns:a16="http://schemas.microsoft.com/office/drawing/2014/main" id="{F919F0F0-8015-B5CE-29FE-91529A47B7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896BAD-8AB9-09BF-ED80-4DA09ADBAB26}"/>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9141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09FC-1858-62B4-77A0-8D4B4FA56C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A5495D-4CCE-4938-D03E-4DF9CB80C89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03685-81AD-A3F8-64D3-56B2C06CCA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C7001-A872-18EF-E955-2713C44F4A76}"/>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6" name="Footer Placeholder 5">
            <a:extLst>
              <a:ext uri="{FF2B5EF4-FFF2-40B4-BE49-F238E27FC236}">
                <a16:creationId xmlns:a16="http://schemas.microsoft.com/office/drawing/2014/main" id="{93C8FDA7-ADBC-77FD-F29C-A4859E7C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799528B-6A8C-C498-047C-9EFD039A17AA}"/>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58789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27B7-1553-1390-0A20-A330935E9C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84F81F-4BAA-3983-D919-8F71EF274A0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2577E0-5823-826C-F42C-8DFF3B4293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A7776-D9A5-DF3A-5DCD-F5BCC971DBD6}"/>
              </a:ext>
            </a:extLst>
          </p:cNvPr>
          <p:cNvSpPr>
            <a:spLocks noGrp="1"/>
          </p:cNvSpPr>
          <p:nvPr>
            <p:ph type="dt" sz="half" idx="10"/>
          </p:nvPr>
        </p:nvSpPr>
        <p:spPr>
          <a:xfrm>
            <a:off x="838200" y="6356350"/>
            <a:ext cx="2743200" cy="365125"/>
          </a:xfrm>
          <a:prstGeom prst="rect">
            <a:avLst/>
          </a:prstGeom>
        </p:spPr>
        <p:txBody>
          <a:bodyPr/>
          <a:lstStyle/>
          <a:p>
            <a:fld id="{81C4735E-6EDC-4892-8961-537296A967CF}" type="datetimeFigureOut">
              <a:rPr lang="en-US" smtClean="0"/>
              <a:t>2/20/2024</a:t>
            </a:fld>
            <a:endParaRPr lang="en-US"/>
          </a:p>
        </p:txBody>
      </p:sp>
      <p:sp>
        <p:nvSpPr>
          <p:cNvPr id="6" name="Footer Placeholder 5">
            <a:extLst>
              <a:ext uri="{FF2B5EF4-FFF2-40B4-BE49-F238E27FC236}">
                <a16:creationId xmlns:a16="http://schemas.microsoft.com/office/drawing/2014/main" id="{821D9FFA-71C9-1C49-E267-EAB29BAD3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83AFAE-407E-4172-EFEA-0C116EC12DFD}"/>
              </a:ext>
            </a:extLst>
          </p:cNvPr>
          <p:cNvSpPr>
            <a:spLocks noGrp="1"/>
          </p:cNvSpPr>
          <p:nvPr>
            <p:ph type="sldNum" sz="quarter" idx="12"/>
          </p:nvPr>
        </p:nvSpPr>
        <p:spPr>
          <a:xfrm>
            <a:off x="8610600" y="6356350"/>
            <a:ext cx="2743200" cy="365125"/>
          </a:xfrm>
          <a:prstGeom prst="rect">
            <a:avLst/>
          </a:prstGeom>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406109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0995571-BD27-662E-3A93-9050D6DFC4E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2154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8.wdp"/><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image" Target="../media/image44.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jpe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56.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13.xml"/><Relationship Id="rId1" Type="http://schemas.openxmlformats.org/officeDocument/2006/relationships/control" Target="../activeX/activeX1.xml"/><Relationship Id="rId6" Type="http://schemas.microsoft.com/office/2007/relationships/hdphoto" Target="../media/hdphoto14.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audio"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4.png"/><Relationship Id="rId2" Type="http://schemas.openxmlformats.org/officeDocument/2006/relationships/image" Target="../media/image54.jpe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56.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6.wdp"/><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C2C5F-6815-4F80-A816-AB8EC2BC0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Free vector group of tourists ready to travel on white background">
            <a:extLst>
              <a:ext uri="{FF2B5EF4-FFF2-40B4-BE49-F238E27FC236}">
                <a16:creationId xmlns:a16="http://schemas.microsoft.com/office/drawing/2014/main" id="{1C117704-DB3F-44F1-A4AF-2CB2CB26D1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35" b="95171" l="6390" r="95847">
                        <a14:foregroundMark x1="9585" y1="13481" x2="10383" y2="22535"/>
                        <a14:foregroundMark x1="17412" y1="8249" x2="22524" y2="8451"/>
                        <a14:foregroundMark x1="32109" y1="37022" x2="32268" y2="40241"/>
                        <a14:foregroundMark x1="44569" y1="35412" x2="47444" y2="41449"/>
                        <a14:foregroundMark x1="64856" y1="25352" x2="67732" y2="33199"/>
                        <a14:foregroundMark x1="56550" y1="31187" x2="53834" y2="38229"/>
                        <a14:foregroundMark x1="59744" y1="8451" x2="61821" y2="13883"/>
                        <a14:foregroundMark x1="50319" y1="40241" x2="52716" y2="36419"/>
                        <a14:foregroundMark x1="88658" y1="8249" x2="91534" y2="13280"/>
                        <a14:foregroundMark x1="39617" y1="86117" x2="40096" y2="89336"/>
                        <a14:foregroundMark x1="30511" y1="54930" x2="34185" y2="60362"/>
                        <a14:foregroundMark x1="29393" y1="54728" x2="30351" y2="56942"/>
                        <a14:foregroundMark x1="13578" y1="93964" x2="15495" y2="91952"/>
                        <a14:foregroundMark x1="6390" y1="56942" x2="11661" y2="54728"/>
                        <a14:foregroundMark x1="8786" y1="51509" x2="14856" y2="46076"/>
                        <a14:foregroundMark x1="30990" y1="92757" x2="30990" y2="93964"/>
                        <a14:foregroundMark x1="31150" y1="91348" x2="28275" y2="95573"/>
                        <a14:foregroundMark x1="10543" y1="93763" x2="15974" y2="91751"/>
                        <a14:foregroundMark x1="76518" y1="93360" x2="80032" y2="91952"/>
                        <a14:foregroundMark x1="89137" y1="90141" x2="83227" y2="94366"/>
                        <a14:foregroundMark x1="75080" y1="94567" x2="76677" y2="92958"/>
                        <a14:foregroundMark x1="79872" y1="83903" x2="79712" y2="88330"/>
                        <a14:foregroundMark x1="84505" y1="82495" x2="87540" y2="88531"/>
                        <a14:foregroundMark x1="95367" y1="12072" x2="95847" y2="16700"/>
                        <a14:foregroundMark x1="85144" y1="8853" x2="88498" y2="5835"/>
                        <a14:foregroundMark x1="35783" y1="73441" x2="35783" y2="77465"/>
                        <a14:foregroundMark x1="36741" y1="75252" x2="36262" y2="66600"/>
                      </a14:backgroundRemoval>
                    </a14:imgEffect>
                  </a14:imgLayer>
                </a14:imgProps>
              </a:ext>
              <a:ext uri="{28A0092B-C50C-407E-A947-70E740481C1C}">
                <a14:useLocalDpi xmlns:a14="http://schemas.microsoft.com/office/drawing/2010/main" val="0"/>
              </a:ext>
            </a:extLst>
          </a:blip>
          <a:srcRect/>
          <a:stretch>
            <a:fillRect/>
          </a:stretch>
        </p:blipFill>
        <p:spPr bwMode="auto">
          <a:xfrm>
            <a:off x="6677025" y="2934934"/>
            <a:ext cx="4984150" cy="39570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4435A7-E3A1-1DC8-259E-B56C099F9D44}"/>
              </a:ext>
            </a:extLst>
          </p:cNvPr>
          <p:cNvPicPr>
            <a:picLocks noChangeAspect="1"/>
          </p:cNvPicPr>
          <p:nvPr/>
        </p:nvPicPr>
        <p:blipFill>
          <a:blip r:embed="rId5"/>
          <a:stretch>
            <a:fillRect/>
          </a:stretch>
        </p:blipFill>
        <p:spPr>
          <a:xfrm>
            <a:off x="606988" y="857852"/>
            <a:ext cx="7510923" cy="3694496"/>
          </a:xfrm>
          <a:prstGeom prst="rect">
            <a:avLst/>
          </a:prstGeom>
        </p:spPr>
      </p:pic>
    </p:spTree>
    <p:extLst>
      <p:ext uri="{BB962C8B-B14F-4D97-AF65-F5344CB8AC3E}">
        <p14:creationId xmlns:p14="http://schemas.microsoft.com/office/powerpoint/2010/main" val="1514228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8985 -0.0095 L -0.16015 -0.0095 " pathEditMode="relative" rAng="0" ptsTypes="AA">
                                      <p:cBhvr>
                                        <p:cTn id="6" dur="2000" fill="hold"/>
                                        <p:tgtEl>
                                          <p:spTgt spid="4098"/>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768640-95B5-4790-AE33-89B91810E4D0}"/>
              </a:ext>
            </a:extLst>
          </p:cNvPr>
          <p:cNvPicPr>
            <a:picLocks noChangeAspect="1"/>
          </p:cNvPicPr>
          <p:nvPr/>
        </p:nvPicPr>
        <p:blipFill rotWithShape="1">
          <a:blip r:embed="rId2">
            <a:extLst>
              <a:ext uri="{28A0092B-C50C-407E-A947-70E740481C1C}">
                <a14:useLocalDpi xmlns:a14="http://schemas.microsoft.com/office/drawing/2010/main" val="0"/>
              </a:ext>
            </a:extLst>
          </a:blip>
          <a:srcRect l="2528" t="1530" r="1674" b="2292"/>
          <a:stretch/>
        </p:blipFill>
        <p:spPr>
          <a:xfrm>
            <a:off x="0" y="-15866"/>
            <a:ext cx="12192000" cy="6873866"/>
          </a:xfrm>
          <a:prstGeom prst="rect">
            <a:avLst/>
          </a:prstGeom>
        </p:spPr>
      </p:pic>
      <p:sp>
        <p:nvSpPr>
          <p:cNvPr id="9" name="Rectangle: Diagonal Corners Snipped 8">
            <a:extLst>
              <a:ext uri="{FF2B5EF4-FFF2-40B4-BE49-F238E27FC236}">
                <a16:creationId xmlns:a16="http://schemas.microsoft.com/office/drawing/2014/main" id="{85F7798D-0A07-42C1-ABC2-A1F7AB91AB3E}"/>
              </a:ext>
            </a:extLst>
          </p:cNvPr>
          <p:cNvSpPr/>
          <p:nvPr/>
        </p:nvSpPr>
        <p:spPr>
          <a:xfrm>
            <a:off x="250258" y="151108"/>
            <a:ext cx="11685068"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E3730D4B-7C5D-4EFA-B697-55CEB1F8329B}"/>
              </a:ext>
            </a:extLst>
          </p:cNvPr>
          <p:cNvGrpSpPr/>
          <p:nvPr/>
        </p:nvGrpSpPr>
        <p:grpSpPr>
          <a:xfrm>
            <a:off x="22514" y="1559542"/>
            <a:ext cx="6116559" cy="5625133"/>
            <a:chOff x="303303" y="1052894"/>
            <a:chExt cx="6757297" cy="6225214"/>
          </a:xfrm>
        </p:grpSpPr>
        <p:pic>
          <p:nvPicPr>
            <p:cNvPr id="17" name="Picture 4" descr="Free vector doodle hand drawn cartoon cute girl student thinking with bubble have idea and dreaming">
              <a:extLst>
                <a:ext uri="{FF2B5EF4-FFF2-40B4-BE49-F238E27FC236}">
                  <a16:creationId xmlns:a16="http://schemas.microsoft.com/office/drawing/2014/main" id="{93AD3390-B27B-4B99-AE25-4F5B988450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958433" y="1052894"/>
              <a:ext cx="4102167" cy="301438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9993916-B09C-4200-9172-C74C5C1A3FBA}"/>
                </a:ext>
              </a:extLst>
            </p:cNvPr>
            <p:cNvGrpSpPr/>
            <p:nvPr/>
          </p:nvGrpSpPr>
          <p:grpSpPr>
            <a:xfrm>
              <a:off x="303303" y="2183158"/>
              <a:ext cx="5481798" cy="5094950"/>
              <a:chOff x="248626" y="2201151"/>
              <a:chExt cx="5481798" cy="5094950"/>
            </a:xfrm>
          </p:grpSpPr>
          <p:pic>
            <p:nvPicPr>
              <p:cNvPr id="9220" name="Picture 4" descr="Free vector doodle hand drawn cartoon cute girl student thinking with bubble have idea and dreaming">
                <a:extLst>
                  <a:ext uri="{FF2B5EF4-FFF2-40B4-BE49-F238E27FC236}">
                    <a16:creationId xmlns:a16="http://schemas.microsoft.com/office/drawing/2014/main" id="{75DA0052-F24A-4B95-917C-CAB879E558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248626" y="3227523"/>
                <a:ext cx="4485362" cy="4068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98B5CA6-2E52-4CAD-A317-BC5432C112F6}"/>
                  </a:ext>
                </a:extLst>
              </p:cNvPr>
              <p:cNvSpPr/>
              <p:nvPr/>
            </p:nvSpPr>
            <p:spPr>
              <a:xfrm>
                <a:off x="3490388" y="2201151"/>
                <a:ext cx="2240036" cy="10218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trại</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hè</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F3AEDED3-4545-43F2-A7A4-CE713368D991}"/>
              </a:ext>
            </a:extLst>
          </p:cNvPr>
          <p:cNvGrpSpPr/>
          <p:nvPr/>
        </p:nvGrpSpPr>
        <p:grpSpPr>
          <a:xfrm>
            <a:off x="5108785" y="1298963"/>
            <a:ext cx="6832957" cy="5407928"/>
            <a:chOff x="4969110" y="1298964"/>
            <a:chExt cx="6832957" cy="5407928"/>
          </a:xfrm>
        </p:grpSpPr>
        <p:pic>
          <p:nvPicPr>
            <p:cNvPr id="14" name="Picture 6" descr="Free vector illustration of different designs of wooden signs">
              <a:extLst>
                <a:ext uri="{FF2B5EF4-FFF2-40B4-BE49-F238E27FC236}">
                  <a16:creationId xmlns:a16="http://schemas.microsoft.com/office/drawing/2014/main" id="{7550C83D-E4DA-45FA-96BE-4A6D0423260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72" b="95442" l="6709" r="89617">
                          <a14:foregroundMark x1="8946" y1="46439" x2="9585" y2="70940"/>
                          <a14:foregroundMark x1="6869" y1="41880" x2="15335" y2="41595"/>
                          <a14:foregroundMark x1="15335" y1="41595" x2="36422" y2="41880"/>
                          <a14:foregroundMark x1="9425" y1="76638" x2="8946" y2="95442"/>
                        </a14:backgroundRemoval>
                      </a14:imgEffect>
                    </a14:imgLayer>
                  </a14:imgProps>
                </a:ext>
                <a:ext uri="{28A0092B-C50C-407E-A947-70E740481C1C}">
                  <a14:useLocalDpi xmlns:a14="http://schemas.microsoft.com/office/drawing/2010/main" val="0"/>
                </a:ext>
              </a:extLst>
            </a:blip>
            <a:srcRect t="31651" r="58789" b="8182"/>
            <a:stretch/>
          </p:blipFill>
          <p:spPr bwMode="auto">
            <a:xfrm>
              <a:off x="4969110" y="1298964"/>
              <a:ext cx="6832957" cy="54079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292157-2A63-475B-8CEF-FB8ACBB29614}"/>
                </a:ext>
              </a:extLst>
            </p:cNvPr>
            <p:cNvSpPr txBox="1"/>
            <p:nvPr/>
          </p:nvSpPr>
          <p:spPr>
            <a:xfrm>
              <a:off x="6084630" y="2303778"/>
              <a:ext cx="504948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rial" panose="020B0604020202020204" pitchFamily="34" charset="0"/>
                </a:rPr>
                <a:t>N</a:t>
              </a: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ơi sinh hoạt, vui chơi trong dịp hè của thanh thiếu niên.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59128F4B-5AB0-EE97-88AA-52D551620768}"/>
              </a:ext>
            </a:extLst>
          </p:cNvPr>
          <p:cNvPicPr>
            <a:picLocks noChangeAspect="1"/>
          </p:cNvPicPr>
          <p:nvPr/>
        </p:nvPicPr>
        <p:blipFill>
          <a:blip r:embed="rId8"/>
          <a:stretch>
            <a:fillRect/>
          </a:stretch>
        </p:blipFill>
        <p:spPr>
          <a:xfrm>
            <a:off x="1851803" y="427689"/>
            <a:ext cx="8407113" cy="1085182"/>
          </a:xfrm>
          <a:prstGeom prst="rect">
            <a:avLst/>
          </a:prstGeom>
        </p:spPr>
      </p:pic>
    </p:spTree>
    <p:extLst>
      <p:ext uri="{BB962C8B-B14F-4D97-AF65-F5344CB8AC3E}">
        <p14:creationId xmlns:p14="http://schemas.microsoft.com/office/powerpoint/2010/main" val="322341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13" name="Picture 12">
            <a:extLst>
              <a:ext uri="{FF2B5EF4-FFF2-40B4-BE49-F238E27FC236}">
                <a16:creationId xmlns:a16="http://schemas.microsoft.com/office/drawing/2014/main" id="{3704F0AF-6A39-4736-B7E6-4C0CF9F15152}"/>
              </a:ext>
            </a:extLst>
          </p:cNvPr>
          <p:cNvPicPr>
            <a:picLocks noChangeAspect="1"/>
          </p:cNvPicPr>
          <p:nvPr/>
        </p:nvPicPr>
        <p:blipFill rotWithShape="1">
          <a:blip r:embed="rId3">
            <a:extLst>
              <a:ext uri="{28A0092B-C50C-407E-A947-70E740481C1C}">
                <a14:useLocalDpi xmlns:a14="http://schemas.microsoft.com/office/drawing/2010/main" val="0"/>
              </a:ext>
            </a:extLst>
          </a:blip>
          <a:srcRect t="13981"/>
          <a:stretch/>
        </p:blipFill>
        <p:spPr>
          <a:xfrm>
            <a:off x="0" y="0"/>
            <a:ext cx="12192000" cy="6902590"/>
          </a:xfrm>
          <a:prstGeom prst="rect">
            <a:avLst/>
          </a:prstGeom>
        </p:spPr>
      </p:pic>
      <p:sp>
        <p:nvSpPr>
          <p:cNvPr id="42" name="Rectangle: Diagonal Corners Rounded 41">
            <a:extLst>
              <a:ext uri="{FF2B5EF4-FFF2-40B4-BE49-F238E27FC236}">
                <a16:creationId xmlns:a16="http://schemas.microsoft.com/office/drawing/2014/main" id="{DE91DFCD-A68A-4649-BA57-05A934F26D0D}"/>
              </a:ext>
            </a:extLst>
          </p:cNvPr>
          <p:cNvSpPr/>
          <p:nvPr/>
        </p:nvSpPr>
        <p:spPr>
          <a:xfrm>
            <a:off x="6481356" y="1867392"/>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Diagonal Corners Rounded 8">
            <a:extLst>
              <a:ext uri="{FF2B5EF4-FFF2-40B4-BE49-F238E27FC236}">
                <a16:creationId xmlns:a16="http://schemas.microsoft.com/office/drawing/2014/main" id="{25A2B46D-43EB-47DF-B0F5-8A30A5A2F2A4}"/>
              </a:ext>
            </a:extLst>
          </p:cNvPr>
          <p:cNvSpPr/>
          <p:nvPr/>
        </p:nvSpPr>
        <p:spPr>
          <a:xfrm>
            <a:off x="712836" y="1956982"/>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819099" y="3003491"/>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769535" y="3770995"/>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819099" y="452282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443700" y="2923137"/>
            <a:ext cx="47590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Calibri"/>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421092" y="3711430"/>
            <a:ext cx="45460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Calibri"/>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a:ea typeface="+mn-ea"/>
                <a:cs typeface="+mn-cs"/>
              </a:rPr>
              <a:t>à</a:t>
            </a:r>
            <a:r>
              <a:rPr kumimoji="0" lang="vi-VN" sz="3200" b="1" i="0" u="none" strike="noStrike" kern="1200" cap="none" spc="0" normalizeH="0" baseline="0" noProof="0" dirty="0">
                <a:ln>
                  <a:noFill/>
                </a:ln>
                <a:solidFill>
                  <a:srgbClr val="0066FF"/>
                </a:solidFill>
                <a:effectLst/>
                <a:uLnTx/>
                <a:uFillTx/>
                <a:latin typeface="Calibri"/>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443700" y="4448773"/>
            <a:ext cx="42322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Calibri"/>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9Slide05 Phobia" panose="02000506000000020003" pitchFamily="2" charset="0"/>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779271" y="2949924"/>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10488299" y="2933499"/>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1104841" y="2930337"/>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208677" y="3633605"/>
            <a:ext cx="18479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840726" y="3702934"/>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10456635" y="3723384"/>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1074866" y="370379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91282" y="4273273"/>
            <a:ext cx="279806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err="1">
                <a:ln>
                  <a:noFill/>
                </a:ln>
                <a:solidFill>
                  <a:srgbClr val="ED7D31">
                    <a:lumMod val="75000"/>
                  </a:srgbClr>
                </a:solidFill>
                <a:effectLst/>
                <a:uLnTx/>
                <a:uFillTx/>
                <a:latin typeface="Calibri"/>
                <a:ea typeface="+mn-ea"/>
                <a:cs typeface="+mn-cs"/>
              </a:rPr>
              <a:t>nhịp</a:t>
            </a:r>
            <a:r>
              <a:rPr kumimoji="0" lang="en-US" sz="3200" b="1" i="0" u="none" strike="noStrike" kern="1200" cap="none" spc="0" normalizeH="0" baseline="0" noProof="0">
                <a:ln>
                  <a:noFill/>
                </a:ln>
                <a:solidFill>
                  <a:srgbClr val="ED7D31">
                    <a:lumMod val="75000"/>
                  </a:srgbClr>
                </a:solidFill>
                <a:effectLst/>
                <a:uLnTx/>
                <a:uFillTx/>
                <a:latin typeface="Calibri"/>
                <a:ea typeface="+mn-ea"/>
                <a:cs typeface="+mn-cs"/>
              </a:rPr>
              <a:t> </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784689" y="4649245"/>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10441055" y="4649719"/>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1071312" y="4610074"/>
            <a:ext cx="776552" cy="673468"/>
          </a:xfrm>
          <a:prstGeom prst="rect">
            <a:avLst/>
          </a:prstGeom>
        </p:spPr>
      </p:pic>
      <p:sp>
        <p:nvSpPr>
          <p:cNvPr id="15" name="Rectangle 14">
            <a:extLst>
              <a:ext uri="{FF2B5EF4-FFF2-40B4-BE49-F238E27FC236}">
                <a16:creationId xmlns:a16="http://schemas.microsoft.com/office/drawing/2014/main" id="{89C3BCEA-3AE9-4ED0-89A3-0442180D592D}"/>
              </a:ext>
            </a:extLst>
          </p:cNvPr>
          <p:cNvSpPr/>
          <p:nvPr/>
        </p:nvSpPr>
        <p:spPr>
          <a:xfrm>
            <a:off x="2386962" y="1986663"/>
            <a:ext cx="217719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Yêu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cầu</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sp>
        <p:nvSpPr>
          <p:cNvPr id="49" name="Rectangle 48">
            <a:extLst>
              <a:ext uri="{FF2B5EF4-FFF2-40B4-BE49-F238E27FC236}">
                <a16:creationId xmlns:a16="http://schemas.microsoft.com/office/drawing/2014/main" id="{7482F69E-95AE-4022-A265-987BFC2A93A5}"/>
              </a:ext>
            </a:extLst>
          </p:cNvPr>
          <p:cNvSpPr/>
          <p:nvPr/>
        </p:nvSpPr>
        <p:spPr>
          <a:xfrm>
            <a:off x="7010400" y="1938229"/>
            <a:ext cx="453485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Tiêu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chí</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đánh</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giá</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pic>
        <p:nvPicPr>
          <p:cNvPr id="2" name="Picture 1">
            <a:extLst>
              <a:ext uri="{FF2B5EF4-FFF2-40B4-BE49-F238E27FC236}">
                <a16:creationId xmlns:a16="http://schemas.microsoft.com/office/drawing/2014/main" id="{51407F81-D646-F916-0E5F-36A65223A4EF}"/>
              </a:ext>
            </a:extLst>
          </p:cNvPr>
          <p:cNvPicPr>
            <a:picLocks noChangeAspect="1"/>
          </p:cNvPicPr>
          <p:nvPr/>
        </p:nvPicPr>
        <p:blipFill>
          <a:blip r:embed="rId6"/>
          <a:stretch>
            <a:fillRect/>
          </a:stretch>
        </p:blipFill>
        <p:spPr>
          <a:xfrm>
            <a:off x="781533" y="139881"/>
            <a:ext cx="11156647" cy="20057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1000"/>
                                        <p:tgtEl>
                                          <p:spTgt spid="63"/>
                                        </p:tgtEl>
                                      </p:cBhvr>
                                    </p:animEffect>
                                    <p:anim calcmode="lin" valueType="num">
                                      <p:cBhvr>
                                        <p:cTn id="60" dur="1000" fill="hold"/>
                                        <p:tgtEl>
                                          <p:spTgt spid="63"/>
                                        </p:tgtEl>
                                        <p:attrNameLst>
                                          <p:attrName>ppt_x</p:attrName>
                                        </p:attrNameLst>
                                      </p:cBhvr>
                                      <p:tavLst>
                                        <p:tav tm="0">
                                          <p:val>
                                            <p:strVal val="#ppt_x"/>
                                          </p:val>
                                        </p:tav>
                                        <p:tav tm="100000">
                                          <p:val>
                                            <p:strVal val="#ppt_x"/>
                                          </p:val>
                                        </p:tav>
                                      </p:tavLst>
                                    </p:anim>
                                    <p:anim calcmode="lin" valueType="num">
                                      <p:cBhvr>
                                        <p:cTn id="61" dur="1000" fill="hold"/>
                                        <p:tgtEl>
                                          <p:spTgt spid="6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1000"/>
                                        <p:tgtEl>
                                          <p:spTgt spid="67"/>
                                        </p:tgtEl>
                                      </p:cBhvr>
                                    </p:animEffect>
                                    <p:anim calcmode="lin" valueType="num">
                                      <p:cBhvr>
                                        <p:cTn id="65" dur="1000" fill="hold"/>
                                        <p:tgtEl>
                                          <p:spTgt spid="67"/>
                                        </p:tgtEl>
                                        <p:attrNameLst>
                                          <p:attrName>ppt_x</p:attrName>
                                        </p:attrNameLst>
                                      </p:cBhvr>
                                      <p:tavLst>
                                        <p:tav tm="0">
                                          <p:val>
                                            <p:strVal val="#ppt_x"/>
                                          </p:val>
                                        </p:tav>
                                        <p:tav tm="100000">
                                          <p:val>
                                            <p:strVal val="#ppt_x"/>
                                          </p:val>
                                        </p:tav>
                                      </p:tavLst>
                                    </p:anim>
                                    <p:anim calcmode="lin" valueType="num">
                                      <p:cBhvr>
                                        <p:cTn id="66" dur="1000" fill="hold"/>
                                        <p:tgtEl>
                                          <p:spTgt spid="6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1000"/>
                                        <p:tgtEl>
                                          <p:spTgt spid="70"/>
                                        </p:tgtEl>
                                      </p:cBhvr>
                                    </p:animEffect>
                                    <p:anim calcmode="lin" valueType="num">
                                      <p:cBhvr>
                                        <p:cTn id="75" dur="1000" fill="hold"/>
                                        <p:tgtEl>
                                          <p:spTgt spid="70"/>
                                        </p:tgtEl>
                                        <p:attrNameLst>
                                          <p:attrName>ppt_x</p:attrName>
                                        </p:attrNameLst>
                                      </p:cBhvr>
                                      <p:tavLst>
                                        <p:tav tm="0">
                                          <p:val>
                                            <p:strVal val="#ppt_x"/>
                                          </p:val>
                                        </p:tav>
                                        <p:tav tm="100000">
                                          <p:val>
                                            <p:strVal val="#ppt_x"/>
                                          </p:val>
                                        </p:tav>
                                      </p:tavLst>
                                    </p:anim>
                                    <p:anim calcmode="lin" valueType="num">
                                      <p:cBhvr>
                                        <p:cTn id="76" dur="1000" fill="hold"/>
                                        <p:tgtEl>
                                          <p:spTgt spid="70"/>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1000"/>
                                        <p:tgtEl>
                                          <p:spTgt spid="65"/>
                                        </p:tgtEl>
                                      </p:cBhvr>
                                    </p:animEffect>
                                    <p:anim calcmode="lin" valueType="num">
                                      <p:cBhvr>
                                        <p:cTn id="80" dur="1000" fill="hold"/>
                                        <p:tgtEl>
                                          <p:spTgt spid="65"/>
                                        </p:tgtEl>
                                        <p:attrNameLst>
                                          <p:attrName>ppt_x</p:attrName>
                                        </p:attrNameLst>
                                      </p:cBhvr>
                                      <p:tavLst>
                                        <p:tav tm="0">
                                          <p:val>
                                            <p:strVal val="#ppt_x"/>
                                          </p:val>
                                        </p:tav>
                                        <p:tav tm="100000">
                                          <p:val>
                                            <p:strVal val="#ppt_x"/>
                                          </p:val>
                                        </p:tav>
                                      </p:tavLst>
                                    </p:anim>
                                    <p:anim calcmode="lin" valueType="num">
                                      <p:cBhvr>
                                        <p:cTn id="81" dur="1000" fill="hold"/>
                                        <p:tgtEl>
                                          <p:spTgt spid="6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1000"/>
                                        <p:tgtEl>
                                          <p:spTgt spid="74"/>
                                        </p:tgtEl>
                                      </p:cBhvr>
                                    </p:animEffect>
                                    <p:anim calcmode="lin" valueType="num">
                                      <p:cBhvr>
                                        <p:cTn id="85" dur="1000" fill="hold"/>
                                        <p:tgtEl>
                                          <p:spTgt spid="74"/>
                                        </p:tgtEl>
                                        <p:attrNameLst>
                                          <p:attrName>ppt_x</p:attrName>
                                        </p:attrNameLst>
                                      </p:cBhvr>
                                      <p:tavLst>
                                        <p:tav tm="0">
                                          <p:val>
                                            <p:strVal val="#ppt_x"/>
                                          </p:val>
                                        </p:tav>
                                        <p:tav tm="100000">
                                          <p:val>
                                            <p:strVal val="#ppt_x"/>
                                          </p:val>
                                        </p:tav>
                                      </p:tavLst>
                                    </p:anim>
                                    <p:anim calcmode="lin" valueType="num">
                                      <p:cBhvr>
                                        <p:cTn id="86" dur="1000" fill="hold"/>
                                        <p:tgtEl>
                                          <p:spTgt spid="7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fade">
                                      <p:cBhvr>
                                        <p:cTn id="89" dur="1000"/>
                                        <p:tgtEl>
                                          <p:spTgt spid="90"/>
                                        </p:tgtEl>
                                      </p:cBhvr>
                                    </p:animEffect>
                                    <p:anim calcmode="lin" valueType="num">
                                      <p:cBhvr>
                                        <p:cTn id="90" dur="1000" fill="hold"/>
                                        <p:tgtEl>
                                          <p:spTgt spid="90"/>
                                        </p:tgtEl>
                                        <p:attrNameLst>
                                          <p:attrName>ppt_x</p:attrName>
                                        </p:attrNameLst>
                                      </p:cBhvr>
                                      <p:tavLst>
                                        <p:tav tm="0">
                                          <p:val>
                                            <p:strVal val="#ppt_x"/>
                                          </p:val>
                                        </p:tav>
                                        <p:tav tm="100000">
                                          <p:val>
                                            <p:strVal val="#ppt_x"/>
                                          </p:val>
                                        </p:tav>
                                      </p:tavLst>
                                    </p:anim>
                                    <p:anim calcmode="lin" valueType="num">
                                      <p:cBhvr>
                                        <p:cTn id="91" dur="1000" fill="hold"/>
                                        <p:tgtEl>
                                          <p:spTgt spid="90"/>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fade">
                                      <p:cBhvr>
                                        <p:cTn id="94" dur="1000"/>
                                        <p:tgtEl>
                                          <p:spTgt spid="91"/>
                                        </p:tgtEl>
                                      </p:cBhvr>
                                    </p:animEffect>
                                    <p:anim calcmode="lin" valueType="num">
                                      <p:cBhvr>
                                        <p:cTn id="95" dur="1000" fill="hold"/>
                                        <p:tgtEl>
                                          <p:spTgt spid="91"/>
                                        </p:tgtEl>
                                        <p:attrNameLst>
                                          <p:attrName>ppt_x</p:attrName>
                                        </p:attrNameLst>
                                      </p:cBhvr>
                                      <p:tavLst>
                                        <p:tav tm="0">
                                          <p:val>
                                            <p:strVal val="#ppt_x"/>
                                          </p:val>
                                        </p:tav>
                                        <p:tav tm="100000">
                                          <p:val>
                                            <p:strVal val="#ppt_x"/>
                                          </p:val>
                                        </p:tav>
                                      </p:tavLst>
                                    </p:anim>
                                    <p:anim calcmode="lin" valueType="num">
                                      <p:cBhvr>
                                        <p:cTn id="96" dur="1000" fill="hold"/>
                                        <p:tgtEl>
                                          <p:spTgt spid="91"/>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92"/>
                                        </p:tgtEl>
                                        <p:attrNameLst>
                                          <p:attrName>style.visibility</p:attrName>
                                        </p:attrNameLst>
                                      </p:cBhvr>
                                      <p:to>
                                        <p:strVal val="visible"/>
                                      </p:to>
                                    </p:set>
                                    <p:animEffect transition="in" filter="fade">
                                      <p:cBhvr>
                                        <p:cTn id="99" dur="1000"/>
                                        <p:tgtEl>
                                          <p:spTgt spid="92"/>
                                        </p:tgtEl>
                                      </p:cBhvr>
                                    </p:animEffect>
                                    <p:anim calcmode="lin" valueType="num">
                                      <p:cBhvr>
                                        <p:cTn id="100" dur="1000" fill="hold"/>
                                        <p:tgtEl>
                                          <p:spTgt spid="92"/>
                                        </p:tgtEl>
                                        <p:attrNameLst>
                                          <p:attrName>ppt_x</p:attrName>
                                        </p:attrNameLst>
                                      </p:cBhvr>
                                      <p:tavLst>
                                        <p:tav tm="0">
                                          <p:val>
                                            <p:strVal val="#ppt_x"/>
                                          </p:val>
                                        </p:tav>
                                        <p:tav tm="100000">
                                          <p:val>
                                            <p:strVal val="#ppt_x"/>
                                          </p:val>
                                        </p:tav>
                                      </p:tavLst>
                                    </p:anim>
                                    <p:anim calcmode="lin" valueType="num">
                                      <p:cBhvr>
                                        <p:cTn id="101" dur="1000" fill="hold"/>
                                        <p:tgtEl>
                                          <p:spTgt spid="92"/>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71"/>
                                        </p:tgtEl>
                                        <p:attrNameLst>
                                          <p:attrName>style.visibility</p:attrName>
                                        </p:attrNameLst>
                                      </p:cBhvr>
                                      <p:to>
                                        <p:strVal val="visible"/>
                                      </p:to>
                                    </p:set>
                                    <p:animEffect transition="in" filter="fade">
                                      <p:cBhvr>
                                        <p:cTn id="104" dur="1000"/>
                                        <p:tgtEl>
                                          <p:spTgt spid="71"/>
                                        </p:tgtEl>
                                      </p:cBhvr>
                                    </p:animEffect>
                                    <p:anim calcmode="lin" valueType="num">
                                      <p:cBhvr>
                                        <p:cTn id="105" dur="1000" fill="hold"/>
                                        <p:tgtEl>
                                          <p:spTgt spid="71"/>
                                        </p:tgtEl>
                                        <p:attrNameLst>
                                          <p:attrName>ppt_x</p:attrName>
                                        </p:attrNameLst>
                                      </p:cBhvr>
                                      <p:tavLst>
                                        <p:tav tm="0">
                                          <p:val>
                                            <p:strVal val="#ppt_x"/>
                                          </p:val>
                                        </p:tav>
                                        <p:tav tm="100000">
                                          <p:val>
                                            <p:strVal val="#ppt_x"/>
                                          </p:val>
                                        </p:tav>
                                      </p:tavLst>
                                    </p:anim>
                                    <p:anim calcmode="lin" valueType="num">
                                      <p:cBhvr>
                                        <p:cTn id="106" dur="1000" fill="hold"/>
                                        <p:tgtEl>
                                          <p:spTgt spid="7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fade">
                                      <p:cBhvr>
                                        <p:cTn id="109" dur="1000"/>
                                        <p:tgtEl>
                                          <p:spTgt spid="72"/>
                                        </p:tgtEl>
                                      </p:cBhvr>
                                    </p:animEffect>
                                    <p:anim calcmode="lin" valueType="num">
                                      <p:cBhvr>
                                        <p:cTn id="110" dur="1000" fill="hold"/>
                                        <p:tgtEl>
                                          <p:spTgt spid="72"/>
                                        </p:tgtEl>
                                        <p:attrNameLst>
                                          <p:attrName>ppt_x</p:attrName>
                                        </p:attrNameLst>
                                      </p:cBhvr>
                                      <p:tavLst>
                                        <p:tav tm="0">
                                          <p:val>
                                            <p:strVal val="#ppt_x"/>
                                          </p:val>
                                        </p:tav>
                                        <p:tav tm="100000">
                                          <p:val>
                                            <p:strVal val="#ppt_x"/>
                                          </p:val>
                                        </p:tav>
                                      </p:tavLst>
                                    </p:anim>
                                    <p:anim calcmode="lin" valueType="num">
                                      <p:cBhvr>
                                        <p:cTn id="111" dur="1000" fill="hold"/>
                                        <p:tgtEl>
                                          <p:spTgt spid="72"/>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1000"/>
                                        <p:tgtEl>
                                          <p:spTgt spid="73"/>
                                        </p:tgtEl>
                                      </p:cBhvr>
                                    </p:animEffect>
                                    <p:anim calcmode="lin" valueType="num">
                                      <p:cBhvr>
                                        <p:cTn id="115" dur="1000" fill="hold"/>
                                        <p:tgtEl>
                                          <p:spTgt spid="73"/>
                                        </p:tgtEl>
                                        <p:attrNameLst>
                                          <p:attrName>ppt_x</p:attrName>
                                        </p:attrNameLst>
                                      </p:cBhvr>
                                      <p:tavLst>
                                        <p:tav tm="0">
                                          <p:val>
                                            <p:strVal val="#ppt_x"/>
                                          </p:val>
                                        </p:tav>
                                        <p:tav tm="100000">
                                          <p:val>
                                            <p:strVal val="#ppt_x"/>
                                          </p:val>
                                        </p:tav>
                                      </p:tavLst>
                                    </p:anim>
                                    <p:anim calcmode="lin" valueType="num">
                                      <p:cBhvr>
                                        <p:cTn id="116" dur="1000" fill="hold"/>
                                        <p:tgtEl>
                                          <p:spTgt spid="73"/>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1000"/>
                                        <p:tgtEl>
                                          <p:spTgt spid="69"/>
                                        </p:tgtEl>
                                      </p:cBhvr>
                                    </p:animEffect>
                                    <p:anim calcmode="lin" valueType="num">
                                      <p:cBhvr>
                                        <p:cTn id="120" dur="1000" fill="hold"/>
                                        <p:tgtEl>
                                          <p:spTgt spid="69"/>
                                        </p:tgtEl>
                                        <p:attrNameLst>
                                          <p:attrName>ppt_x</p:attrName>
                                        </p:attrNameLst>
                                      </p:cBhvr>
                                      <p:tavLst>
                                        <p:tav tm="0">
                                          <p:val>
                                            <p:strVal val="#ppt_x"/>
                                          </p:val>
                                        </p:tav>
                                        <p:tav tm="100000">
                                          <p:val>
                                            <p:strVal val="#ppt_x"/>
                                          </p:val>
                                        </p:tav>
                                      </p:tavLst>
                                    </p:anim>
                                    <p:anim calcmode="lin" valueType="num">
                                      <p:cBhvr>
                                        <p:cTn id="121" dur="1000" fill="hold"/>
                                        <p:tgtEl>
                                          <p:spTgt spid="69"/>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1000"/>
                                        <p:tgtEl>
                                          <p:spTgt spid="68"/>
                                        </p:tgtEl>
                                      </p:cBhvr>
                                    </p:animEffect>
                                    <p:anim calcmode="lin" valueType="num">
                                      <p:cBhvr>
                                        <p:cTn id="125" dur="1000" fill="hold"/>
                                        <p:tgtEl>
                                          <p:spTgt spid="68"/>
                                        </p:tgtEl>
                                        <p:attrNameLst>
                                          <p:attrName>ppt_x</p:attrName>
                                        </p:attrNameLst>
                                      </p:cBhvr>
                                      <p:tavLst>
                                        <p:tav tm="0">
                                          <p:val>
                                            <p:strVal val="#ppt_x"/>
                                          </p:val>
                                        </p:tav>
                                        <p:tav tm="100000">
                                          <p:val>
                                            <p:strVal val="#ppt_x"/>
                                          </p:val>
                                        </p:tav>
                                      </p:tavLst>
                                    </p:anim>
                                    <p:anim calcmode="lin" valueType="num">
                                      <p:cBhvr>
                                        <p:cTn id="126" dur="1000" fill="hold"/>
                                        <p:tgtEl>
                                          <p:spTgt spid="68"/>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fade">
                                      <p:cBhvr>
                                        <p:cTn id="129" dur="1000"/>
                                        <p:tgtEl>
                                          <p:spTgt spid="66"/>
                                        </p:tgtEl>
                                      </p:cBhvr>
                                    </p:animEffect>
                                    <p:anim calcmode="lin" valueType="num">
                                      <p:cBhvr>
                                        <p:cTn id="130" dur="1000" fill="hold"/>
                                        <p:tgtEl>
                                          <p:spTgt spid="66"/>
                                        </p:tgtEl>
                                        <p:attrNameLst>
                                          <p:attrName>ppt_x</p:attrName>
                                        </p:attrNameLst>
                                      </p:cBhvr>
                                      <p:tavLst>
                                        <p:tav tm="0">
                                          <p:val>
                                            <p:strVal val="#ppt_x"/>
                                          </p:val>
                                        </p:tav>
                                        <p:tav tm="100000">
                                          <p:val>
                                            <p:strVal val="#ppt_x"/>
                                          </p:val>
                                        </p:tav>
                                      </p:tavLst>
                                    </p:anim>
                                    <p:anim calcmode="lin" valueType="num">
                                      <p:cBhvr>
                                        <p:cTn id="13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9" grpId="0" animBg="1"/>
      <p:bldP spid="32" grpId="0"/>
      <p:bldP spid="34" grpId="0"/>
      <p:bldP spid="35" grpId="0"/>
      <p:bldP spid="67" grpId="0"/>
      <p:bldP spid="70" grpId="0"/>
      <p:bldP spid="74" grpId="0"/>
      <p:bldP spid="15"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1605AE-4BE7-4C7A-8074-355D8A080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200" name="Picture 8" descr="Vector board template with nature theme">
            <a:extLst>
              <a:ext uri="{FF2B5EF4-FFF2-40B4-BE49-F238E27FC236}">
                <a16:creationId xmlns:a16="http://schemas.microsoft.com/office/drawing/2014/main" id="{4089B2F9-67F6-4A5F-8B50-943B139044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1061629" y="977115"/>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604D87D-8E33-471F-950E-9F30B41B024C}"/>
              </a:ext>
            </a:extLst>
          </p:cNvPr>
          <p:cNvPicPr>
            <a:picLocks noChangeAspect="1"/>
          </p:cNvPicPr>
          <p:nvPr/>
        </p:nvPicPr>
        <p:blipFill rotWithShape="1">
          <a:blip r:embed="rId5"/>
          <a:srcRect t="19779"/>
          <a:stretch/>
        </p:blipFill>
        <p:spPr>
          <a:xfrm>
            <a:off x="3579943" y="2571849"/>
            <a:ext cx="5032110" cy="2150367"/>
          </a:xfrm>
          <a:prstGeom prst="rect">
            <a:avLst/>
          </a:prstGeom>
        </p:spPr>
      </p:pic>
      <p:pic>
        <p:nvPicPr>
          <p:cNvPr id="2" name="Picture 1">
            <a:extLst>
              <a:ext uri="{FF2B5EF4-FFF2-40B4-BE49-F238E27FC236}">
                <a16:creationId xmlns:a16="http://schemas.microsoft.com/office/drawing/2014/main" id="{1586EB37-3F6D-83E1-F9F5-9BA11E33DB8F}"/>
              </a:ext>
            </a:extLst>
          </p:cNvPr>
          <p:cNvPicPr>
            <a:picLocks noChangeAspect="1"/>
          </p:cNvPicPr>
          <p:nvPr/>
        </p:nvPicPr>
        <p:blipFill>
          <a:blip r:embed="rId6"/>
          <a:stretch>
            <a:fillRect/>
          </a:stretch>
        </p:blipFill>
        <p:spPr>
          <a:xfrm>
            <a:off x="831645" y="0"/>
            <a:ext cx="10528705" cy="2005758"/>
          </a:xfrm>
          <a:prstGeom prst="rect">
            <a:avLst/>
          </a:prstGeom>
        </p:spPr>
      </p:pic>
    </p:spTree>
    <p:extLst>
      <p:ext uri="{BB962C8B-B14F-4D97-AF65-F5344CB8AC3E}">
        <p14:creationId xmlns:p14="http://schemas.microsoft.com/office/powerpoint/2010/main" val="3233410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7D9F8-A740-4178-A5A1-75197F0A3C27}"/>
              </a:ext>
            </a:extLst>
          </p:cNvPr>
          <p:cNvPicPr>
            <a:picLocks noChangeAspect="1"/>
          </p:cNvPicPr>
          <p:nvPr/>
        </p:nvPicPr>
        <p:blipFill rotWithShape="1">
          <a:blip r:embed="rId2">
            <a:extLst>
              <a:ext uri="{28A0092B-C50C-407E-A947-70E740481C1C}">
                <a14:useLocalDpi xmlns:a14="http://schemas.microsoft.com/office/drawing/2010/main" val="0"/>
              </a:ext>
            </a:extLst>
          </a:blip>
          <a:srcRect t="14536"/>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58BBB48-65C2-B457-9E5E-60C3C694F5C4}"/>
              </a:ext>
            </a:extLst>
          </p:cNvPr>
          <p:cNvPicPr>
            <a:picLocks noChangeAspect="1"/>
          </p:cNvPicPr>
          <p:nvPr/>
        </p:nvPicPr>
        <p:blipFill>
          <a:blip r:embed="rId3"/>
          <a:stretch>
            <a:fillRect/>
          </a:stretch>
        </p:blipFill>
        <p:spPr>
          <a:xfrm>
            <a:off x="2020444" y="506633"/>
            <a:ext cx="8760711" cy="2225233"/>
          </a:xfrm>
          <a:prstGeom prst="rect">
            <a:avLst/>
          </a:prstGeom>
        </p:spPr>
      </p:pic>
    </p:spTree>
    <p:extLst>
      <p:ext uri="{BB962C8B-B14F-4D97-AF65-F5344CB8AC3E}">
        <p14:creationId xmlns:p14="http://schemas.microsoft.com/office/powerpoint/2010/main" val="2245162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256868" y="241442"/>
            <a:ext cx="11581746" cy="66165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3250486" y="241442"/>
            <a:ext cx="513474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rPr>
              <a:t> CÙNG TÌM HIỂU</a:t>
            </a:r>
            <a:endParaRPr kumimoji="0" lang="en-US" sz="5400" b="1" i="0" u="none" strike="noStrike" kern="1200" cap="none" spc="0" normalizeH="0" baseline="0" noProof="0" dirty="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endParaRPr>
          </a:p>
        </p:txBody>
      </p:sp>
      <p:grpSp>
        <p:nvGrpSpPr>
          <p:cNvPr id="12" name="Group 11">
            <a:extLst>
              <a:ext uri="{FF2B5EF4-FFF2-40B4-BE49-F238E27FC236}">
                <a16:creationId xmlns:a16="http://schemas.microsoft.com/office/drawing/2014/main" id="{C6A05F8B-C57A-4984-914E-4EBF6325070D}"/>
              </a:ext>
            </a:extLst>
          </p:cNvPr>
          <p:cNvGrpSpPr/>
          <p:nvPr/>
        </p:nvGrpSpPr>
        <p:grpSpPr>
          <a:xfrm>
            <a:off x="629523" y="1369647"/>
            <a:ext cx="10774792" cy="5042035"/>
            <a:chOff x="629523" y="1369647"/>
            <a:chExt cx="10774792" cy="5042035"/>
          </a:xfrm>
        </p:grpSpPr>
        <p:sp>
          <p:nvSpPr>
            <p:cNvPr id="2" name="Rectangle: Rounded Corners 1">
              <a:extLst>
                <a:ext uri="{FF2B5EF4-FFF2-40B4-BE49-F238E27FC236}">
                  <a16:creationId xmlns:a16="http://schemas.microsoft.com/office/drawing/2014/main" id="{C63703BF-F13B-424F-AF46-8FB52EA5882E}"/>
                </a:ext>
              </a:extLst>
            </p:cNvPr>
            <p:cNvSpPr/>
            <p:nvPr/>
          </p:nvSpPr>
          <p:spPr>
            <a:xfrm>
              <a:off x="629523" y="1369647"/>
              <a:ext cx="10774792" cy="5042035"/>
            </a:xfrm>
            <a:prstGeom prst="roundRect">
              <a:avLst/>
            </a:prstGeom>
            <a:noFill/>
            <a:ln w="38100">
              <a:solidFill>
                <a:srgbClr val="FE88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017A1FE-AABD-4AD9-AE43-2E9DB86A039E}"/>
                </a:ext>
              </a:extLst>
            </p:cNvPr>
            <p:cNvSpPr txBox="1"/>
            <p:nvPr/>
          </p:nvSpPr>
          <p:spPr>
            <a:xfrm>
              <a:off x="1014161" y="1410313"/>
              <a:ext cx="10005516" cy="4862870"/>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đầu, trại hè thiếu nhi thế giới được giới thiệu bằng hình ảnh nào? Hình ảnh đó có ý nghĩa gì?</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điểm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nhau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dự</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trên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ở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đã</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gửi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nhắn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bồ</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Bầu trời được miêu tả như thế nào ở khổ thơ cuối?</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a:t>
              </a: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ếu em được tham gia trại hè, em sẽ nói những gì về đất nước Việt Nam với các bạn?</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157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DACAE-8192-49F6-AB78-D9B8E0305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D3EB9C-4630-408A-95C7-4493E9B6A3F1}"/>
              </a:ext>
            </a:extLst>
          </p:cNvPr>
          <p:cNvSpPr/>
          <p:nvPr/>
        </p:nvSpPr>
        <p:spPr>
          <a:xfrm>
            <a:off x="749366" y="256854"/>
            <a:ext cx="4634291"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THẢO LUẬN NHÓM</a:t>
            </a:r>
          </a:p>
        </p:txBody>
      </p:sp>
    </p:spTree>
    <p:extLst>
      <p:ext uri="{BB962C8B-B14F-4D97-AF65-F5344CB8AC3E}">
        <p14:creationId xmlns:p14="http://schemas.microsoft.com/office/powerpoint/2010/main" val="3366167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45807" y="32175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147012" y="1630490"/>
            <a:ext cx="10705672" cy="1386739"/>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3768 w 9757282"/>
                <a:gd name="connsiteY1" fmla="*/ 0 h 1243101"/>
                <a:gd name="connsiteX2" fmla="*/ 518792 w 9757282"/>
                <a:gd name="connsiteY2" fmla="*/ 0 h 1243101"/>
                <a:gd name="connsiteX3" fmla="*/ 863815 w 9757282"/>
                <a:gd name="connsiteY3" fmla="*/ 0 h 1243101"/>
                <a:gd name="connsiteX4" fmla="*/ 1397034 w 9757282"/>
                <a:gd name="connsiteY4" fmla="*/ 0 h 1243101"/>
                <a:gd name="connsiteX5" fmla="*/ 2212546 w 9757282"/>
                <a:gd name="connsiteY5" fmla="*/ 0 h 1243101"/>
                <a:gd name="connsiteX6" fmla="*/ 2557570 w 9757282"/>
                <a:gd name="connsiteY6" fmla="*/ 0 h 1243101"/>
                <a:gd name="connsiteX7" fmla="*/ 2996692 w 9757282"/>
                <a:gd name="connsiteY7" fmla="*/ 0 h 1243101"/>
                <a:gd name="connsiteX8" fmla="*/ 3435813 w 9757282"/>
                <a:gd name="connsiteY8" fmla="*/ 0 h 1243101"/>
                <a:gd name="connsiteX9" fmla="*/ 3969032 w 9757282"/>
                <a:gd name="connsiteY9" fmla="*/ 0 h 1243101"/>
                <a:gd name="connsiteX10" fmla="*/ 4596348 w 9757282"/>
                <a:gd name="connsiteY10" fmla="*/ 0 h 1243101"/>
                <a:gd name="connsiteX11" fmla="*/ 4941372 w 9757282"/>
                <a:gd name="connsiteY11" fmla="*/ 0 h 1243101"/>
                <a:gd name="connsiteX12" fmla="*/ 5380493 w 9757282"/>
                <a:gd name="connsiteY12" fmla="*/ 0 h 1243101"/>
                <a:gd name="connsiteX13" fmla="*/ 6101907 w 9757282"/>
                <a:gd name="connsiteY13" fmla="*/ 0 h 1243101"/>
                <a:gd name="connsiteX14" fmla="*/ 6823321 w 9757282"/>
                <a:gd name="connsiteY14" fmla="*/ 0 h 1243101"/>
                <a:gd name="connsiteX15" fmla="*/ 7638833 w 9757282"/>
                <a:gd name="connsiteY15" fmla="*/ 0 h 1243101"/>
                <a:gd name="connsiteX16" fmla="*/ 8454344 w 9757282"/>
                <a:gd name="connsiteY16" fmla="*/ 0 h 1243101"/>
                <a:gd name="connsiteX17" fmla="*/ 8799368 w 9757282"/>
                <a:gd name="connsiteY17" fmla="*/ 0 h 1243101"/>
                <a:gd name="connsiteX18" fmla="*/ 9583513 w 9757282"/>
                <a:gd name="connsiteY18" fmla="*/ 0 h 1243101"/>
                <a:gd name="connsiteX19" fmla="*/ 9757282 w 9757282"/>
                <a:gd name="connsiteY19" fmla="*/ 207187 h 1243101"/>
                <a:gd name="connsiteX20" fmla="*/ 9757282 w 9757282"/>
                <a:gd name="connsiteY20" fmla="*/ 638125 h 1243101"/>
                <a:gd name="connsiteX21" fmla="*/ 9757282 w 9757282"/>
                <a:gd name="connsiteY21" fmla="*/ 1035913 h 1243101"/>
                <a:gd name="connsiteX22" fmla="*/ 9583513 w 9757282"/>
                <a:gd name="connsiteY22" fmla="*/ 1243101 h 1243101"/>
                <a:gd name="connsiteX23" fmla="*/ 9050294 w 9757282"/>
                <a:gd name="connsiteY23" fmla="*/ 1243101 h 1243101"/>
                <a:gd name="connsiteX24" fmla="*/ 8517075 w 9757282"/>
                <a:gd name="connsiteY24" fmla="*/ 1243101 h 1243101"/>
                <a:gd name="connsiteX25" fmla="*/ 8077954 w 9757282"/>
                <a:gd name="connsiteY25" fmla="*/ 1243101 h 1243101"/>
                <a:gd name="connsiteX26" fmla="*/ 7638833 w 9757282"/>
                <a:gd name="connsiteY26" fmla="*/ 1243101 h 1243101"/>
                <a:gd name="connsiteX27" fmla="*/ 7105614 w 9757282"/>
                <a:gd name="connsiteY27" fmla="*/ 1243101 h 1243101"/>
                <a:gd name="connsiteX28" fmla="*/ 6384200 w 9757282"/>
                <a:gd name="connsiteY28" fmla="*/ 1243101 h 1243101"/>
                <a:gd name="connsiteX29" fmla="*/ 5945079 w 9757282"/>
                <a:gd name="connsiteY29" fmla="*/ 1243101 h 1243101"/>
                <a:gd name="connsiteX30" fmla="*/ 5129567 w 9757282"/>
                <a:gd name="connsiteY30" fmla="*/ 1243101 h 1243101"/>
                <a:gd name="connsiteX31" fmla="*/ 4314056 w 9757282"/>
                <a:gd name="connsiteY31" fmla="*/ 1243101 h 1243101"/>
                <a:gd name="connsiteX32" fmla="*/ 3874934 w 9757282"/>
                <a:gd name="connsiteY32" fmla="*/ 1243101 h 1243101"/>
                <a:gd name="connsiteX33" fmla="*/ 3529911 w 9757282"/>
                <a:gd name="connsiteY33" fmla="*/ 1243101 h 1243101"/>
                <a:gd name="connsiteX34" fmla="*/ 2902594 w 9757282"/>
                <a:gd name="connsiteY34" fmla="*/ 1243101 h 1243101"/>
                <a:gd name="connsiteX35" fmla="*/ 2463472 w 9757282"/>
                <a:gd name="connsiteY35" fmla="*/ 1243101 h 1243101"/>
                <a:gd name="connsiteX36" fmla="*/ 1742059 w 9757282"/>
                <a:gd name="connsiteY36" fmla="*/ 1243101 h 1243101"/>
                <a:gd name="connsiteX37" fmla="*/ 1397034 w 9757282"/>
                <a:gd name="connsiteY37" fmla="*/ 1243101 h 1243101"/>
                <a:gd name="connsiteX38" fmla="*/ 769718 w 9757282"/>
                <a:gd name="connsiteY38" fmla="*/ 1243101 h 1243101"/>
                <a:gd name="connsiteX39" fmla="*/ 173768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19093" y="89209"/>
                    <a:pt x="77332" y="20417"/>
                    <a:pt x="173768" y="0"/>
                  </a:cubicBezTo>
                  <a:cubicBezTo>
                    <a:pt x="333472" y="-19221"/>
                    <a:pt x="404703" y="-10955"/>
                    <a:pt x="518792" y="0"/>
                  </a:cubicBezTo>
                  <a:cubicBezTo>
                    <a:pt x="640588" y="12002"/>
                    <a:pt x="784407" y="5579"/>
                    <a:pt x="863815" y="0"/>
                  </a:cubicBezTo>
                  <a:cubicBezTo>
                    <a:pt x="962390" y="38953"/>
                    <a:pt x="1176106" y="10490"/>
                    <a:pt x="1397034" y="0"/>
                  </a:cubicBezTo>
                  <a:cubicBezTo>
                    <a:pt x="1680917" y="-24083"/>
                    <a:pt x="1898808" y="24861"/>
                    <a:pt x="2212546" y="0"/>
                  </a:cubicBezTo>
                  <a:cubicBezTo>
                    <a:pt x="2520498" y="-483"/>
                    <a:pt x="2448337" y="12106"/>
                    <a:pt x="2557570" y="0"/>
                  </a:cubicBezTo>
                  <a:cubicBezTo>
                    <a:pt x="2645466" y="10548"/>
                    <a:pt x="2822564" y="9765"/>
                    <a:pt x="2996692" y="0"/>
                  </a:cubicBezTo>
                  <a:cubicBezTo>
                    <a:pt x="3182348" y="-12601"/>
                    <a:pt x="3240390" y="17927"/>
                    <a:pt x="3435813" y="0"/>
                  </a:cubicBezTo>
                  <a:cubicBezTo>
                    <a:pt x="3633017" y="-14955"/>
                    <a:pt x="3798044" y="-8251"/>
                    <a:pt x="3969032" y="0"/>
                  </a:cubicBezTo>
                  <a:cubicBezTo>
                    <a:pt x="4200391" y="28274"/>
                    <a:pt x="4437251" y="5081"/>
                    <a:pt x="4596348" y="0"/>
                  </a:cubicBezTo>
                  <a:cubicBezTo>
                    <a:pt x="4782640" y="5941"/>
                    <a:pt x="4778312" y="-7615"/>
                    <a:pt x="4941372" y="0"/>
                  </a:cubicBezTo>
                  <a:cubicBezTo>
                    <a:pt x="5107725" y="4641"/>
                    <a:pt x="5181941" y="-5063"/>
                    <a:pt x="5380493" y="0"/>
                  </a:cubicBezTo>
                  <a:cubicBezTo>
                    <a:pt x="5569547" y="3110"/>
                    <a:pt x="5796725" y="-15650"/>
                    <a:pt x="6101907" y="0"/>
                  </a:cubicBezTo>
                  <a:cubicBezTo>
                    <a:pt x="6387248" y="-41423"/>
                    <a:pt x="6588637" y="-6752"/>
                    <a:pt x="6823321" y="0"/>
                  </a:cubicBezTo>
                  <a:cubicBezTo>
                    <a:pt x="7036163" y="-28578"/>
                    <a:pt x="7405837" y="3319"/>
                    <a:pt x="7638833" y="0"/>
                  </a:cubicBezTo>
                  <a:cubicBezTo>
                    <a:pt x="7817733" y="-3639"/>
                    <a:pt x="8103349" y="5848"/>
                    <a:pt x="8454344" y="0"/>
                  </a:cubicBezTo>
                  <a:cubicBezTo>
                    <a:pt x="8817594" y="52605"/>
                    <a:pt x="8607268" y="21595"/>
                    <a:pt x="8799368" y="0"/>
                  </a:cubicBezTo>
                  <a:cubicBezTo>
                    <a:pt x="8998089" y="-21661"/>
                    <a:pt x="9283227" y="34556"/>
                    <a:pt x="9583513" y="0"/>
                  </a:cubicBezTo>
                  <a:cubicBezTo>
                    <a:pt x="9680496" y="19649"/>
                    <a:pt x="9773856" y="123138"/>
                    <a:pt x="9757282" y="207187"/>
                  </a:cubicBezTo>
                  <a:cubicBezTo>
                    <a:pt x="9788396" y="344366"/>
                    <a:pt x="9734041" y="428107"/>
                    <a:pt x="9757282" y="638125"/>
                  </a:cubicBezTo>
                  <a:cubicBezTo>
                    <a:pt x="9790186" y="820743"/>
                    <a:pt x="9747771" y="901811"/>
                    <a:pt x="9757282" y="1035913"/>
                  </a:cubicBezTo>
                  <a:cubicBezTo>
                    <a:pt x="9778789" y="1130541"/>
                    <a:pt x="9668404" y="1227200"/>
                    <a:pt x="9583513" y="1243101"/>
                  </a:cubicBezTo>
                  <a:cubicBezTo>
                    <a:pt x="9369546" y="1248929"/>
                    <a:pt x="9173319" y="1288009"/>
                    <a:pt x="9050294" y="1243101"/>
                  </a:cubicBezTo>
                  <a:cubicBezTo>
                    <a:pt x="8909032" y="1209332"/>
                    <a:pt x="8628718" y="1219059"/>
                    <a:pt x="8517075" y="1243101"/>
                  </a:cubicBezTo>
                  <a:cubicBezTo>
                    <a:pt x="8390811" y="1217771"/>
                    <a:pt x="8253583" y="1220821"/>
                    <a:pt x="8077954" y="1243101"/>
                  </a:cubicBezTo>
                  <a:cubicBezTo>
                    <a:pt x="7896138" y="1263634"/>
                    <a:pt x="7851632" y="1231194"/>
                    <a:pt x="7638833" y="1243101"/>
                  </a:cubicBezTo>
                  <a:cubicBezTo>
                    <a:pt x="7433067" y="1249361"/>
                    <a:pt x="7279593" y="1262410"/>
                    <a:pt x="7105614" y="1243101"/>
                  </a:cubicBezTo>
                  <a:cubicBezTo>
                    <a:pt x="6947326" y="1213199"/>
                    <a:pt x="6523384" y="1252719"/>
                    <a:pt x="6384200" y="1243101"/>
                  </a:cubicBezTo>
                  <a:cubicBezTo>
                    <a:pt x="6212680" y="1217608"/>
                    <a:pt x="6168450" y="1249503"/>
                    <a:pt x="5945079" y="1243101"/>
                  </a:cubicBezTo>
                  <a:cubicBezTo>
                    <a:pt x="5735876" y="1216663"/>
                    <a:pt x="5388067" y="1184681"/>
                    <a:pt x="5129567" y="1243101"/>
                  </a:cubicBezTo>
                  <a:cubicBezTo>
                    <a:pt x="4833509" y="1299151"/>
                    <a:pt x="4632653" y="1172498"/>
                    <a:pt x="4314056" y="1243101"/>
                  </a:cubicBezTo>
                  <a:cubicBezTo>
                    <a:pt x="3959232" y="1296144"/>
                    <a:pt x="3971553" y="1216326"/>
                    <a:pt x="3874934" y="1243101"/>
                  </a:cubicBezTo>
                  <a:cubicBezTo>
                    <a:pt x="3767591" y="1270876"/>
                    <a:pt x="3616274" y="1249980"/>
                    <a:pt x="3529911" y="1243101"/>
                  </a:cubicBezTo>
                  <a:cubicBezTo>
                    <a:pt x="3462652" y="1235500"/>
                    <a:pt x="3035673" y="1236502"/>
                    <a:pt x="2902594" y="1243101"/>
                  </a:cubicBezTo>
                  <a:cubicBezTo>
                    <a:pt x="2754986" y="1248963"/>
                    <a:pt x="2620628" y="1244461"/>
                    <a:pt x="2463472" y="1243101"/>
                  </a:cubicBezTo>
                  <a:cubicBezTo>
                    <a:pt x="2311509" y="1272389"/>
                    <a:pt x="2041042" y="1196336"/>
                    <a:pt x="1742059" y="1243101"/>
                  </a:cubicBezTo>
                  <a:cubicBezTo>
                    <a:pt x="1397080" y="1265751"/>
                    <a:pt x="1502575" y="1263523"/>
                    <a:pt x="1397034" y="1243101"/>
                  </a:cubicBezTo>
                  <a:cubicBezTo>
                    <a:pt x="1264855" y="1249291"/>
                    <a:pt x="968916" y="1262697"/>
                    <a:pt x="769718" y="1243101"/>
                  </a:cubicBezTo>
                  <a:cubicBezTo>
                    <a:pt x="517487" y="1231545"/>
                    <a:pt x="361559" y="1249854"/>
                    <a:pt x="173768" y="1243101"/>
                  </a:cubicBezTo>
                  <a:cubicBezTo>
                    <a:pt x="88721" y="1204976"/>
                    <a:pt x="-33612" y="1147629"/>
                    <a:pt x="0" y="1035913"/>
                  </a:cubicBezTo>
                  <a:cubicBezTo>
                    <a:pt x="-14317" y="880100"/>
                    <a:pt x="-2418" y="814013"/>
                    <a:pt x="0" y="621551"/>
                  </a:cubicBezTo>
                  <a:cubicBezTo>
                    <a:pt x="-1396" y="452121"/>
                    <a:pt x="7377" y="362196"/>
                    <a:pt x="0" y="207187"/>
                  </a:cubicBezTo>
                  <a:close/>
                </a:path>
              </a:pathLst>
            </a:custGeom>
            <a:noFill/>
            <a:ln w="19050">
              <a:solidFill>
                <a:srgbClr val="009BF5"/>
              </a:solidFill>
              <a:prstDash val="lgDash"/>
              <a:extLst>
                <a:ext uri="{C807C97D-BFC1-408E-A445-0C87EB9F89A2}">
                  <ask:lineSketchStyleProps xmlns:ask="http://schemas.microsoft.com/office/drawing/2018/sketchyshapes" sd="3374639765">
                    <a:custGeom>
                      <a:avLst/>
                      <a:gdLst>
                        <a:gd name="connsiteX0" fmla="*/ 0 w 10705672"/>
                        <a:gd name="connsiteY0" fmla="*/ 190658 h 1143927"/>
                        <a:gd name="connsiteX1" fmla="*/ 190658 w 10705672"/>
                        <a:gd name="connsiteY1" fmla="*/ 0 h 1143927"/>
                        <a:gd name="connsiteX2" fmla="*/ 569218 w 10705672"/>
                        <a:gd name="connsiteY2" fmla="*/ 0 h 1143927"/>
                        <a:gd name="connsiteX3" fmla="*/ 947777 w 10705672"/>
                        <a:gd name="connsiteY3" fmla="*/ 0 h 1143927"/>
                        <a:gd name="connsiteX4" fmla="*/ 1532824 w 10705672"/>
                        <a:gd name="connsiteY4" fmla="*/ 0 h 1143927"/>
                        <a:gd name="connsiteX5" fmla="*/ 2427602 w 10705672"/>
                        <a:gd name="connsiteY5" fmla="*/ 0 h 1143927"/>
                        <a:gd name="connsiteX6" fmla="*/ 2806162 w 10705672"/>
                        <a:gd name="connsiteY6" fmla="*/ 0 h 1143927"/>
                        <a:gd name="connsiteX7" fmla="*/ 3287965 w 10705672"/>
                        <a:gd name="connsiteY7" fmla="*/ 0 h 1143927"/>
                        <a:gd name="connsiteX8" fmla="*/ 3769768 w 10705672"/>
                        <a:gd name="connsiteY8" fmla="*/ 0 h 1143927"/>
                        <a:gd name="connsiteX9" fmla="*/ 4354815 w 10705672"/>
                        <a:gd name="connsiteY9" fmla="*/ 0 h 1143927"/>
                        <a:gd name="connsiteX10" fmla="*/ 5043105 w 10705672"/>
                        <a:gd name="connsiteY10" fmla="*/ 0 h 1143927"/>
                        <a:gd name="connsiteX11" fmla="*/ 5421665 w 10705672"/>
                        <a:gd name="connsiteY11" fmla="*/ 0 h 1143927"/>
                        <a:gd name="connsiteX12" fmla="*/ 5903468 w 10705672"/>
                        <a:gd name="connsiteY12" fmla="*/ 0 h 1143927"/>
                        <a:gd name="connsiteX13" fmla="*/ 6695002 w 10705672"/>
                        <a:gd name="connsiteY13" fmla="*/ 0 h 1143927"/>
                        <a:gd name="connsiteX14" fmla="*/ 7486536 w 10705672"/>
                        <a:gd name="connsiteY14" fmla="*/ 0 h 1143927"/>
                        <a:gd name="connsiteX15" fmla="*/ 8381314 w 10705672"/>
                        <a:gd name="connsiteY15" fmla="*/ 0 h 1143927"/>
                        <a:gd name="connsiteX16" fmla="*/ 9276091 w 10705672"/>
                        <a:gd name="connsiteY16" fmla="*/ 0 h 1143927"/>
                        <a:gd name="connsiteX17" fmla="*/ 9654651 w 10705672"/>
                        <a:gd name="connsiteY17" fmla="*/ 0 h 1143927"/>
                        <a:gd name="connsiteX18" fmla="*/ 10515014 w 10705672"/>
                        <a:gd name="connsiteY18" fmla="*/ 0 h 1143927"/>
                        <a:gd name="connsiteX19" fmla="*/ 10705672 w 10705672"/>
                        <a:gd name="connsiteY19" fmla="*/ 190658 h 1143927"/>
                        <a:gd name="connsiteX20" fmla="*/ 10705672 w 10705672"/>
                        <a:gd name="connsiteY20" fmla="*/ 587216 h 1143927"/>
                        <a:gd name="connsiteX21" fmla="*/ 10705672 w 10705672"/>
                        <a:gd name="connsiteY21" fmla="*/ 953269 h 1143927"/>
                        <a:gd name="connsiteX22" fmla="*/ 10515014 w 10705672"/>
                        <a:gd name="connsiteY22" fmla="*/ 1143927 h 1143927"/>
                        <a:gd name="connsiteX23" fmla="*/ 9929967 w 10705672"/>
                        <a:gd name="connsiteY23" fmla="*/ 1143927 h 1143927"/>
                        <a:gd name="connsiteX24" fmla="*/ 9344920 w 10705672"/>
                        <a:gd name="connsiteY24" fmla="*/ 1143927 h 1143927"/>
                        <a:gd name="connsiteX25" fmla="*/ 8863117 w 10705672"/>
                        <a:gd name="connsiteY25" fmla="*/ 1143927 h 1143927"/>
                        <a:gd name="connsiteX26" fmla="*/ 8381314 w 10705672"/>
                        <a:gd name="connsiteY26" fmla="*/ 1143927 h 1143927"/>
                        <a:gd name="connsiteX27" fmla="*/ 7796267 w 10705672"/>
                        <a:gd name="connsiteY27" fmla="*/ 1143927 h 1143927"/>
                        <a:gd name="connsiteX28" fmla="*/ 7004733 w 10705672"/>
                        <a:gd name="connsiteY28" fmla="*/ 1143927 h 1143927"/>
                        <a:gd name="connsiteX29" fmla="*/ 6522930 w 10705672"/>
                        <a:gd name="connsiteY29" fmla="*/ 1143927 h 1143927"/>
                        <a:gd name="connsiteX30" fmla="*/ 5628152 w 10705672"/>
                        <a:gd name="connsiteY30" fmla="*/ 1143927 h 1143927"/>
                        <a:gd name="connsiteX31" fmla="*/ 4733375 w 10705672"/>
                        <a:gd name="connsiteY31" fmla="*/ 1143927 h 1143927"/>
                        <a:gd name="connsiteX32" fmla="*/ 4251571 w 10705672"/>
                        <a:gd name="connsiteY32" fmla="*/ 1143927 h 1143927"/>
                        <a:gd name="connsiteX33" fmla="*/ 3873012 w 10705672"/>
                        <a:gd name="connsiteY33" fmla="*/ 1143927 h 1143927"/>
                        <a:gd name="connsiteX34" fmla="*/ 3184721 w 10705672"/>
                        <a:gd name="connsiteY34" fmla="*/ 1143927 h 1143927"/>
                        <a:gd name="connsiteX35" fmla="*/ 2702918 w 10705672"/>
                        <a:gd name="connsiteY35" fmla="*/ 1143927 h 1143927"/>
                        <a:gd name="connsiteX36" fmla="*/ 1911384 w 10705672"/>
                        <a:gd name="connsiteY36" fmla="*/ 1143927 h 1143927"/>
                        <a:gd name="connsiteX37" fmla="*/ 1532824 w 10705672"/>
                        <a:gd name="connsiteY37" fmla="*/ 1143927 h 1143927"/>
                        <a:gd name="connsiteX38" fmla="*/ 844534 w 10705672"/>
                        <a:gd name="connsiteY38" fmla="*/ 1143927 h 1143927"/>
                        <a:gd name="connsiteX39" fmla="*/ 190658 w 10705672"/>
                        <a:gd name="connsiteY39" fmla="*/ 1143927 h 1143927"/>
                        <a:gd name="connsiteX40" fmla="*/ 0 w 10705672"/>
                        <a:gd name="connsiteY40" fmla="*/ 953269 h 1143927"/>
                        <a:gd name="connsiteX41" fmla="*/ 0 w 10705672"/>
                        <a:gd name="connsiteY41" fmla="*/ 571964 h 1143927"/>
                        <a:gd name="connsiteX42" fmla="*/ 0 w 10705672"/>
                        <a:gd name="connsiteY42" fmla="*/ 190658 h 11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5672" h="1143927" extrusionOk="0">
                          <a:moveTo>
                            <a:pt x="0" y="190658"/>
                          </a:moveTo>
                          <a:cubicBezTo>
                            <a:pt x="11734" y="83390"/>
                            <a:pt x="85163" y="8046"/>
                            <a:pt x="190658" y="0"/>
                          </a:cubicBezTo>
                          <a:cubicBezTo>
                            <a:pt x="378263" y="-15247"/>
                            <a:pt x="449120" y="-12673"/>
                            <a:pt x="569218" y="0"/>
                          </a:cubicBezTo>
                          <a:cubicBezTo>
                            <a:pt x="689316" y="12673"/>
                            <a:pt x="858414" y="10388"/>
                            <a:pt x="947777" y="0"/>
                          </a:cubicBezTo>
                          <a:cubicBezTo>
                            <a:pt x="1037140" y="-10388"/>
                            <a:pt x="1295630" y="16006"/>
                            <a:pt x="1532824" y="0"/>
                          </a:cubicBezTo>
                          <a:cubicBezTo>
                            <a:pt x="1770018" y="-16006"/>
                            <a:pt x="2100724" y="8799"/>
                            <a:pt x="2427602" y="0"/>
                          </a:cubicBezTo>
                          <a:cubicBezTo>
                            <a:pt x="2754480" y="-8799"/>
                            <a:pt x="2684226" y="3439"/>
                            <a:pt x="2806162" y="0"/>
                          </a:cubicBezTo>
                          <a:cubicBezTo>
                            <a:pt x="2928098" y="-3439"/>
                            <a:pt x="3085891" y="255"/>
                            <a:pt x="3287965" y="0"/>
                          </a:cubicBezTo>
                          <a:cubicBezTo>
                            <a:pt x="3490039" y="-255"/>
                            <a:pt x="3557231" y="14367"/>
                            <a:pt x="3769768" y="0"/>
                          </a:cubicBezTo>
                          <a:cubicBezTo>
                            <a:pt x="3982305" y="-14367"/>
                            <a:pt x="4147264" y="-20171"/>
                            <a:pt x="4354815" y="0"/>
                          </a:cubicBezTo>
                          <a:cubicBezTo>
                            <a:pt x="4562366" y="20171"/>
                            <a:pt x="4837911" y="-6016"/>
                            <a:pt x="5043105" y="0"/>
                          </a:cubicBezTo>
                          <a:cubicBezTo>
                            <a:pt x="5248299" y="6016"/>
                            <a:pt x="5244495" y="-5303"/>
                            <a:pt x="5421665" y="0"/>
                          </a:cubicBezTo>
                          <a:cubicBezTo>
                            <a:pt x="5598835" y="5303"/>
                            <a:pt x="5698776" y="-8964"/>
                            <a:pt x="5903468" y="0"/>
                          </a:cubicBezTo>
                          <a:cubicBezTo>
                            <a:pt x="6108160" y="8964"/>
                            <a:pt x="6398680" y="14936"/>
                            <a:pt x="6695002" y="0"/>
                          </a:cubicBezTo>
                          <a:cubicBezTo>
                            <a:pt x="6991324" y="-14936"/>
                            <a:pt x="7229799" y="20082"/>
                            <a:pt x="7486536" y="0"/>
                          </a:cubicBezTo>
                          <a:cubicBezTo>
                            <a:pt x="7743273" y="-20082"/>
                            <a:pt x="8129134" y="-9668"/>
                            <a:pt x="8381314" y="0"/>
                          </a:cubicBezTo>
                          <a:cubicBezTo>
                            <a:pt x="8633494" y="9668"/>
                            <a:pt x="8875133" y="-9873"/>
                            <a:pt x="9276091" y="0"/>
                          </a:cubicBezTo>
                          <a:cubicBezTo>
                            <a:pt x="9677049" y="9873"/>
                            <a:pt x="9470699" y="11207"/>
                            <a:pt x="9654651" y="0"/>
                          </a:cubicBezTo>
                          <a:cubicBezTo>
                            <a:pt x="9838603" y="-11207"/>
                            <a:pt x="10122330" y="29414"/>
                            <a:pt x="10515014" y="0"/>
                          </a:cubicBezTo>
                          <a:cubicBezTo>
                            <a:pt x="10625813" y="-682"/>
                            <a:pt x="10727733" y="92437"/>
                            <a:pt x="10705672" y="190658"/>
                          </a:cubicBezTo>
                          <a:cubicBezTo>
                            <a:pt x="10715483" y="303489"/>
                            <a:pt x="10687665" y="410454"/>
                            <a:pt x="10705672" y="587216"/>
                          </a:cubicBezTo>
                          <a:cubicBezTo>
                            <a:pt x="10723679" y="763978"/>
                            <a:pt x="10700711" y="845172"/>
                            <a:pt x="10705672" y="953269"/>
                          </a:cubicBezTo>
                          <a:cubicBezTo>
                            <a:pt x="10717778" y="1050134"/>
                            <a:pt x="10616778" y="1143573"/>
                            <a:pt x="10515014" y="1143927"/>
                          </a:cubicBezTo>
                          <a:cubicBezTo>
                            <a:pt x="10300999" y="1170041"/>
                            <a:pt x="10075339" y="1169168"/>
                            <a:pt x="9929967" y="1143927"/>
                          </a:cubicBezTo>
                          <a:cubicBezTo>
                            <a:pt x="9784595" y="1118686"/>
                            <a:pt x="9466796" y="1142561"/>
                            <a:pt x="9344920" y="1143927"/>
                          </a:cubicBezTo>
                          <a:cubicBezTo>
                            <a:pt x="9223044" y="1145293"/>
                            <a:pt x="9057049" y="1126983"/>
                            <a:pt x="8863117" y="1143927"/>
                          </a:cubicBezTo>
                          <a:cubicBezTo>
                            <a:pt x="8669185" y="1160871"/>
                            <a:pt x="8613018" y="1138935"/>
                            <a:pt x="8381314" y="1143927"/>
                          </a:cubicBezTo>
                          <a:cubicBezTo>
                            <a:pt x="8149610" y="1148919"/>
                            <a:pt x="7978999" y="1165147"/>
                            <a:pt x="7796267" y="1143927"/>
                          </a:cubicBezTo>
                          <a:cubicBezTo>
                            <a:pt x="7613535" y="1122707"/>
                            <a:pt x="7196923" y="1163683"/>
                            <a:pt x="7004733" y="1143927"/>
                          </a:cubicBezTo>
                          <a:cubicBezTo>
                            <a:pt x="6812543" y="1124171"/>
                            <a:pt x="6760707" y="1147724"/>
                            <a:pt x="6522930" y="1143927"/>
                          </a:cubicBezTo>
                          <a:cubicBezTo>
                            <a:pt x="6285153" y="1140130"/>
                            <a:pt x="5891859" y="1107752"/>
                            <a:pt x="5628152" y="1143927"/>
                          </a:cubicBezTo>
                          <a:cubicBezTo>
                            <a:pt x="5364445" y="1180102"/>
                            <a:pt x="5121118" y="1103007"/>
                            <a:pt x="4733375" y="1143927"/>
                          </a:cubicBezTo>
                          <a:cubicBezTo>
                            <a:pt x="4345632" y="1184847"/>
                            <a:pt x="4355010" y="1124234"/>
                            <a:pt x="4251571" y="1143927"/>
                          </a:cubicBezTo>
                          <a:cubicBezTo>
                            <a:pt x="4148132" y="1163620"/>
                            <a:pt x="3950057" y="1152370"/>
                            <a:pt x="3873012" y="1143927"/>
                          </a:cubicBezTo>
                          <a:cubicBezTo>
                            <a:pt x="3795967" y="1135484"/>
                            <a:pt x="3342206" y="1141181"/>
                            <a:pt x="3184721" y="1143927"/>
                          </a:cubicBezTo>
                          <a:cubicBezTo>
                            <a:pt x="3027236" y="1146673"/>
                            <a:pt x="2879324" y="1143819"/>
                            <a:pt x="2702918" y="1143927"/>
                          </a:cubicBezTo>
                          <a:cubicBezTo>
                            <a:pt x="2526512" y="1144035"/>
                            <a:pt x="2266500" y="1116968"/>
                            <a:pt x="1911384" y="1143927"/>
                          </a:cubicBezTo>
                          <a:cubicBezTo>
                            <a:pt x="1556268" y="1170886"/>
                            <a:pt x="1661453" y="1143353"/>
                            <a:pt x="1532824" y="1143927"/>
                          </a:cubicBezTo>
                          <a:cubicBezTo>
                            <a:pt x="1404195" y="1144501"/>
                            <a:pt x="1104550" y="1162411"/>
                            <a:pt x="844534" y="1143927"/>
                          </a:cubicBezTo>
                          <a:cubicBezTo>
                            <a:pt x="584518" y="1125444"/>
                            <a:pt x="418893" y="1159831"/>
                            <a:pt x="190658" y="1143927"/>
                          </a:cubicBezTo>
                          <a:cubicBezTo>
                            <a:pt x="94766" y="1122357"/>
                            <a:pt x="-7281" y="1062119"/>
                            <a:pt x="0" y="953269"/>
                          </a:cubicBezTo>
                          <a:cubicBezTo>
                            <a:pt x="-13842" y="798578"/>
                            <a:pt x="608" y="740248"/>
                            <a:pt x="0" y="571964"/>
                          </a:cubicBezTo>
                          <a:cubicBezTo>
                            <a:pt x="-608" y="403681"/>
                            <a:pt x="4050" y="335470"/>
                            <a:pt x="0" y="1906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188341 w 9206208"/>
                <a:gd name="connsiteY1" fmla="*/ 0 h 1347355"/>
                <a:gd name="connsiteX2" fmla="*/ 819021 w 9206208"/>
                <a:gd name="connsiteY2" fmla="*/ 0 h 1347355"/>
                <a:gd name="connsiteX3" fmla="*/ 1184816 w 9206208"/>
                <a:gd name="connsiteY3" fmla="*/ 0 h 1347355"/>
                <a:gd name="connsiteX4" fmla="*/ 1638906 w 9206208"/>
                <a:gd name="connsiteY4" fmla="*/ 0 h 1347355"/>
                <a:gd name="connsiteX5" fmla="*/ 2181291 w 9206208"/>
                <a:gd name="connsiteY5" fmla="*/ 0 h 1347355"/>
                <a:gd name="connsiteX6" fmla="*/ 2547085 w 9206208"/>
                <a:gd name="connsiteY6" fmla="*/ 0 h 1347355"/>
                <a:gd name="connsiteX7" fmla="*/ 3089470 w 9206208"/>
                <a:gd name="connsiteY7" fmla="*/ 0 h 1347355"/>
                <a:gd name="connsiteX8" fmla="*/ 3543561 w 9206208"/>
                <a:gd name="connsiteY8" fmla="*/ 0 h 1347355"/>
                <a:gd name="connsiteX9" fmla="*/ 4174241 w 9206208"/>
                <a:gd name="connsiteY9" fmla="*/ 0 h 1347355"/>
                <a:gd name="connsiteX10" fmla="*/ 4716626 w 9206208"/>
                <a:gd name="connsiteY10" fmla="*/ 0 h 1347355"/>
                <a:gd name="connsiteX11" fmla="*/ 5347307 w 9206208"/>
                <a:gd name="connsiteY11" fmla="*/ 0 h 1347355"/>
                <a:gd name="connsiteX12" fmla="*/ 6154577 w 9206208"/>
                <a:gd name="connsiteY12" fmla="*/ 0 h 1347355"/>
                <a:gd name="connsiteX13" fmla="*/ 6873552 w 9206208"/>
                <a:gd name="connsiteY13" fmla="*/ 0 h 1347355"/>
                <a:gd name="connsiteX14" fmla="*/ 7327643 w 9206208"/>
                <a:gd name="connsiteY14" fmla="*/ 0 h 1347355"/>
                <a:gd name="connsiteX15" fmla="*/ 7958323 w 9206208"/>
                <a:gd name="connsiteY15" fmla="*/ 0 h 1347355"/>
                <a:gd name="connsiteX16" fmla="*/ 8412413 w 9206208"/>
                <a:gd name="connsiteY16" fmla="*/ 0 h 1347355"/>
                <a:gd name="connsiteX17" fmla="*/ 9017866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7866 w 9206208"/>
                <a:gd name="connsiteY21" fmla="*/ 1347355 h 1347355"/>
                <a:gd name="connsiteX22" fmla="*/ 8475481 w 9206208"/>
                <a:gd name="connsiteY22" fmla="*/ 1347355 h 1347355"/>
                <a:gd name="connsiteX23" fmla="*/ 7933096 w 9206208"/>
                <a:gd name="connsiteY23" fmla="*/ 1347355 h 1347355"/>
                <a:gd name="connsiteX24" fmla="*/ 7479005 w 9206208"/>
                <a:gd name="connsiteY24" fmla="*/ 1347355 h 1347355"/>
                <a:gd name="connsiteX25" fmla="*/ 6671735 w 9206208"/>
                <a:gd name="connsiteY25" fmla="*/ 1347355 h 1347355"/>
                <a:gd name="connsiteX26" fmla="*/ 6041055 w 9206208"/>
                <a:gd name="connsiteY26" fmla="*/ 1347355 h 1347355"/>
                <a:gd name="connsiteX27" fmla="*/ 5233784 w 9206208"/>
                <a:gd name="connsiteY27" fmla="*/ 1347355 h 1347355"/>
                <a:gd name="connsiteX28" fmla="*/ 4867990 w 9206208"/>
                <a:gd name="connsiteY28" fmla="*/ 1347355 h 1347355"/>
                <a:gd name="connsiteX29" fmla="*/ 4413899 w 9206208"/>
                <a:gd name="connsiteY29" fmla="*/ 1347355 h 1347355"/>
                <a:gd name="connsiteX30" fmla="*/ 3871514 w 9206208"/>
                <a:gd name="connsiteY30" fmla="*/ 1347355 h 1347355"/>
                <a:gd name="connsiteX31" fmla="*/ 3505720 w 9206208"/>
                <a:gd name="connsiteY31" fmla="*/ 1347355 h 1347355"/>
                <a:gd name="connsiteX32" fmla="*/ 2698449 w 9206208"/>
                <a:gd name="connsiteY32" fmla="*/ 1347355 h 1347355"/>
                <a:gd name="connsiteX33" fmla="*/ 1979473 w 9206208"/>
                <a:gd name="connsiteY33" fmla="*/ 1347355 h 1347355"/>
                <a:gd name="connsiteX34" fmla="*/ 152538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188341 w 9206208"/>
                <a:gd name="connsiteY1" fmla="*/ 0 h 1347355"/>
                <a:gd name="connsiteX2" fmla="*/ 554135 w 9206208"/>
                <a:gd name="connsiteY2" fmla="*/ 0 h 1347355"/>
                <a:gd name="connsiteX3" fmla="*/ 919930 w 9206208"/>
                <a:gd name="connsiteY3" fmla="*/ 0 h 1347355"/>
                <a:gd name="connsiteX4" fmla="*/ 1462315 w 9206208"/>
                <a:gd name="connsiteY4" fmla="*/ 0 h 1347355"/>
                <a:gd name="connsiteX5" fmla="*/ 2269586 w 9206208"/>
                <a:gd name="connsiteY5" fmla="*/ 0 h 1347355"/>
                <a:gd name="connsiteX6" fmla="*/ 2635381 w 9206208"/>
                <a:gd name="connsiteY6" fmla="*/ 0 h 1347355"/>
                <a:gd name="connsiteX7" fmla="*/ 3089470 w 9206208"/>
                <a:gd name="connsiteY7" fmla="*/ 0 h 1347355"/>
                <a:gd name="connsiteX8" fmla="*/ 3543561 w 9206208"/>
                <a:gd name="connsiteY8" fmla="*/ 0 h 1347355"/>
                <a:gd name="connsiteX9" fmla="*/ 4085946 w 9206208"/>
                <a:gd name="connsiteY9" fmla="*/ 0 h 1347355"/>
                <a:gd name="connsiteX10" fmla="*/ 4716626 w 9206208"/>
                <a:gd name="connsiteY10" fmla="*/ 0 h 1347355"/>
                <a:gd name="connsiteX11" fmla="*/ 5082420 w 9206208"/>
                <a:gd name="connsiteY11" fmla="*/ 0 h 1347355"/>
                <a:gd name="connsiteX12" fmla="*/ 5536511 w 9206208"/>
                <a:gd name="connsiteY12" fmla="*/ 0 h 1347355"/>
                <a:gd name="connsiteX13" fmla="*/ 6255486 w 9206208"/>
                <a:gd name="connsiteY13" fmla="*/ 0 h 1347355"/>
                <a:gd name="connsiteX14" fmla="*/ 6974461 w 9206208"/>
                <a:gd name="connsiteY14" fmla="*/ 0 h 1347355"/>
                <a:gd name="connsiteX15" fmla="*/ 7781733 w 9206208"/>
                <a:gd name="connsiteY15" fmla="*/ 0 h 1347355"/>
                <a:gd name="connsiteX16" fmla="*/ 9017866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9017866 w 9206208"/>
                <a:gd name="connsiteY20" fmla="*/ 1347355 h 1347355"/>
                <a:gd name="connsiteX21" fmla="*/ 8387186 w 9206208"/>
                <a:gd name="connsiteY21" fmla="*/ 1347355 h 1347355"/>
                <a:gd name="connsiteX22" fmla="*/ 7756505 w 9206208"/>
                <a:gd name="connsiteY22" fmla="*/ 1347355 h 1347355"/>
                <a:gd name="connsiteX23" fmla="*/ 7125825 w 9206208"/>
                <a:gd name="connsiteY23" fmla="*/ 1347355 h 1347355"/>
                <a:gd name="connsiteX24" fmla="*/ 6583440 w 9206208"/>
                <a:gd name="connsiteY24" fmla="*/ 1347355 h 1347355"/>
                <a:gd name="connsiteX25" fmla="*/ 6129350 w 9206208"/>
                <a:gd name="connsiteY25" fmla="*/ 1347355 h 1347355"/>
                <a:gd name="connsiteX26" fmla="*/ 5675260 w 9206208"/>
                <a:gd name="connsiteY26" fmla="*/ 1347355 h 1347355"/>
                <a:gd name="connsiteX27" fmla="*/ 5132875 w 9206208"/>
                <a:gd name="connsiteY27" fmla="*/ 1347355 h 1347355"/>
                <a:gd name="connsiteX28" fmla="*/ 4413899 w 9206208"/>
                <a:gd name="connsiteY28" fmla="*/ 1347355 h 1347355"/>
                <a:gd name="connsiteX29" fmla="*/ 3959810 w 9206208"/>
                <a:gd name="connsiteY29" fmla="*/ 1347355 h 1347355"/>
                <a:gd name="connsiteX30" fmla="*/ 3152538 w 9206208"/>
                <a:gd name="connsiteY30" fmla="*/ 1347355 h 1347355"/>
                <a:gd name="connsiteX31" fmla="*/ 2345268 w 9206208"/>
                <a:gd name="connsiteY31" fmla="*/ 1347355 h 1347355"/>
                <a:gd name="connsiteX32" fmla="*/ 1891178 w 9206208"/>
                <a:gd name="connsiteY32" fmla="*/ 1347355 h 1347355"/>
                <a:gd name="connsiteX33" fmla="*/ 1525383 w 9206208"/>
                <a:gd name="connsiteY33" fmla="*/ 1347355 h 1347355"/>
                <a:gd name="connsiteX34" fmla="*/ 89470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6475" y="101026"/>
                    <a:pt x="56572" y="10437"/>
                    <a:pt x="188341" y="0"/>
                  </a:cubicBezTo>
                  <a:cubicBezTo>
                    <a:pt x="379843" y="14957"/>
                    <a:pt x="638083" y="-15201"/>
                    <a:pt x="819021" y="0"/>
                  </a:cubicBezTo>
                  <a:cubicBezTo>
                    <a:pt x="965650" y="10310"/>
                    <a:pt x="1079230" y="3321"/>
                    <a:pt x="1184816" y="0"/>
                  </a:cubicBezTo>
                  <a:cubicBezTo>
                    <a:pt x="1286335" y="22481"/>
                    <a:pt x="1454022" y="19245"/>
                    <a:pt x="1638906" y="0"/>
                  </a:cubicBezTo>
                  <a:cubicBezTo>
                    <a:pt x="1844259" y="-8604"/>
                    <a:pt x="1896914" y="-1763"/>
                    <a:pt x="2181291" y="0"/>
                  </a:cubicBezTo>
                  <a:cubicBezTo>
                    <a:pt x="2452230" y="14862"/>
                    <a:pt x="2410087" y="-13855"/>
                    <a:pt x="2547085" y="0"/>
                  </a:cubicBezTo>
                  <a:cubicBezTo>
                    <a:pt x="2671845" y="16690"/>
                    <a:pt x="2903038" y="-9860"/>
                    <a:pt x="3089470" y="0"/>
                  </a:cubicBezTo>
                  <a:cubicBezTo>
                    <a:pt x="3261316" y="29261"/>
                    <a:pt x="3397781" y="-52848"/>
                    <a:pt x="3543561" y="0"/>
                  </a:cubicBezTo>
                  <a:cubicBezTo>
                    <a:pt x="3691760" y="20153"/>
                    <a:pt x="4001033" y="-7328"/>
                    <a:pt x="4174241" y="0"/>
                  </a:cubicBezTo>
                  <a:cubicBezTo>
                    <a:pt x="4358000" y="15226"/>
                    <a:pt x="4577560" y="12907"/>
                    <a:pt x="4716626" y="0"/>
                  </a:cubicBezTo>
                  <a:cubicBezTo>
                    <a:pt x="4874413" y="-16123"/>
                    <a:pt x="5051641" y="19291"/>
                    <a:pt x="5347307" y="0"/>
                  </a:cubicBezTo>
                  <a:cubicBezTo>
                    <a:pt x="5671881" y="13429"/>
                    <a:pt x="5961212" y="49539"/>
                    <a:pt x="6154577" y="0"/>
                  </a:cubicBezTo>
                  <a:cubicBezTo>
                    <a:pt x="6364829" y="-71748"/>
                    <a:pt x="6713214" y="-29343"/>
                    <a:pt x="6873552" y="0"/>
                  </a:cubicBezTo>
                  <a:cubicBezTo>
                    <a:pt x="7078686" y="33420"/>
                    <a:pt x="7130756" y="21443"/>
                    <a:pt x="7327643" y="0"/>
                  </a:cubicBezTo>
                  <a:cubicBezTo>
                    <a:pt x="7512303" y="1407"/>
                    <a:pt x="7770424" y="16051"/>
                    <a:pt x="7958323" y="0"/>
                  </a:cubicBezTo>
                  <a:cubicBezTo>
                    <a:pt x="8141485" y="-15185"/>
                    <a:pt x="8206770" y="5926"/>
                    <a:pt x="8412413" y="0"/>
                  </a:cubicBezTo>
                  <a:cubicBezTo>
                    <a:pt x="8608929" y="-13366"/>
                    <a:pt x="8858733" y="-16675"/>
                    <a:pt x="9017866" y="0"/>
                  </a:cubicBezTo>
                  <a:cubicBezTo>
                    <a:pt x="9135348" y="8559"/>
                    <a:pt x="9205501" y="109065"/>
                    <a:pt x="9206208" y="224563"/>
                  </a:cubicBezTo>
                  <a:cubicBezTo>
                    <a:pt x="9230942" y="363647"/>
                    <a:pt x="9194640" y="483955"/>
                    <a:pt x="9206208" y="655712"/>
                  </a:cubicBezTo>
                  <a:cubicBezTo>
                    <a:pt x="9229691" y="839488"/>
                    <a:pt x="9199094" y="966252"/>
                    <a:pt x="9206208" y="1122791"/>
                  </a:cubicBezTo>
                  <a:cubicBezTo>
                    <a:pt x="9227813" y="1238368"/>
                    <a:pt x="9106809" y="1371325"/>
                    <a:pt x="9017866" y="1347355"/>
                  </a:cubicBezTo>
                  <a:cubicBezTo>
                    <a:pt x="8846353" y="1347031"/>
                    <a:pt x="8606017" y="1316928"/>
                    <a:pt x="8475481" y="1347355"/>
                  </a:cubicBezTo>
                  <a:cubicBezTo>
                    <a:pt x="8338776" y="1370393"/>
                    <a:pt x="8112977" y="1348472"/>
                    <a:pt x="7933096" y="1347355"/>
                  </a:cubicBezTo>
                  <a:cubicBezTo>
                    <a:pt x="7791078" y="1349314"/>
                    <a:pt x="7667451" y="1336807"/>
                    <a:pt x="7479005" y="1347355"/>
                  </a:cubicBezTo>
                  <a:cubicBezTo>
                    <a:pt x="7317873" y="1332061"/>
                    <a:pt x="7038785" y="1440903"/>
                    <a:pt x="6671735" y="1347355"/>
                  </a:cubicBezTo>
                  <a:cubicBezTo>
                    <a:pt x="6286294" y="1312950"/>
                    <a:pt x="6253281" y="1327970"/>
                    <a:pt x="6041055" y="1347355"/>
                  </a:cubicBezTo>
                  <a:cubicBezTo>
                    <a:pt x="5785738" y="1386663"/>
                    <a:pt x="5603753" y="1425717"/>
                    <a:pt x="5233784" y="1347355"/>
                  </a:cubicBezTo>
                  <a:cubicBezTo>
                    <a:pt x="4837784" y="1309485"/>
                    <a:pt x="5012164" y="1354920"/>
                    <a:pt x="4867990" y="1347355"/>
                  </a:cubicBezTo>
                  <a:cubicBezTo>
                    <a:pt x="4715542" y="1351992"/>
                    <a:pt x="4572659" y="1368011"/>
                    <a:pt x="4413899" y="1347355"/>
                  </a:cubicBezTo>
                  <a:cubicBezTo>
                    <a:pt x="4233855" y="1324372"/>
                    <a:pt x="4152175" y="1353657"/>
                    <a:pt x="3871514" y="1347355"/>
                  </a:cubicBezTo>
                  <a:cubicBezTo>
                    <a:pt x="3628789" y="1340689"/>
                    <a:pt x="3636767" y="1350710"/>
                    <a:pt x="3505720" y="1347355"/>
                  </a:cubicBezTo>
                  <a:cubicBezTo>
                    <a:pt x="3339829" y="1349939"/>
                    <a:pt x="3113885" y="1372237"/>
                    <a:pt x="2698449" y="1347355"/>
                  </a:cubicBezTo>
                  <a:cubicBezTo>
                    <a:pt x="2322709" y="1377072"/>
                    <a:pt x="2163345" y="1328339"/>
                    <a:pt x="1979473" y="1347355"/>
                  </a:cubicBezTo>
                  <a:cubicBezTo>
                    <a:pt x="1789417" y="1384631"/>
                    <a:pt x="1754981" y="1336664"/>
                    <a:pt x="1525383" y="1347355"/>
                  </a:cubicBezTo>
                  <a:cubicBezTo>
                    <a:pt x="1281943" y="1486031"/>
                    <a:pt x="739046" y="1379930"/>
                    <a:pt x="188341" y="1347355"/>
                  </a:cubicBezTo>
                  <a:cubicBezTo>
                    <a:pt x="90036" y="1347192"/>
                    <a:pt x="10425" y="1246691"/>
                    <a:pt x="0" y="1122791"/>
                  </a:cubicBezTo>
                  <a:cubicBezTo>
                    <a:pt x="15074" y="955913"/>
                    <a:pt x="-29440" y="810369"/>
                    <a:pt x="0" y="700624"/>
                  </a:cubicBezTo>
                  <a:cubicBezTo>
                    <a:pt x="-8842" y="594873"/>
                    <a:pt x="-2675" y="420916"/>
                    <a:pt x="0" y="224563"/>
                  </a:cubicBezTo>
                  <a:close/>
                </a:path>
                <a:path w="9206208" h="1347355" stroke="0" extrusionOk="0">
                  <a:moveTo>
                    <a:pt x="0" y="224563"/>
                  </a:moveTo>
                  <a:cubicBezTo>
                    <a:pt x="-9034" y="95797"/>
                    <a:pt x="82754" y="14943"/>
                    <a:pt x="188341" y="0"/>
                  </a:cubicBezTo>
                  <a:cubicBezTo>
                    <a:pt x="373455" y="21825"/>
                    <a:pt x="441091" y="21489"/>
                    <a:pt x="554135" y="0"/>
                  </a:cubicBezTo>
                  <a:cubicBezTo>
                    <a:pt x="665864" y="-22060"/>
                    <a:pt x="833758" y="25962"/>
                    <a:pt x="919930" y="0"/>
                  </a:cubicBezTo>
                  <a:cubicBezTo>
                    <a:pt x="1035785" y="7903"/>
                    <a:pt x="1263911" y="16259"/>
                    <a:pt x="1462315" y="0"/>
                  </a:cubicBezTo>
                  <a:cubicBezTo>
                    <a:pt x="1680608" y="43070"/>
                    <a:pt x="1875374" y="-32078"/>
                    <a:pt x="2269586" y="0"/>
                  </a:cubicBezTo>
                  <a:cubicBezTo>
                    <a:pt x="2666346" y="28655"/>
                    <a:pt x="2516628" y="-3791"/>
                    <a:pt x="2635381" y="0"/>
                  </a:cubicBezTo>
                  <a:cubicBezTo>
                    <a:pt x="2757205" y="42454"/>
                    <a:pt x="2866075" y="9460"/>
                    <a:pt x="3089470" y="0"/>
                  </a:cubicBezTo>
                  <a:cubicBezTo>
                    <a:pt x="3298242" y="-20100"/>
                    <a:pt x="3356942" y="11405"/>
                    <a:pt x="3543561" y="0"/>
                  </a:cubicBezTo>
                  <a:cubicBezTo>
                    <a:pt x="3722761" y="-16724"/>
                    <a:pt x="3861138" y="-17503"/>
                    <a:pt x="4085946" y="0"/>
                  </a:cubicBezTo>
                  <a:cubicBezTo>
                    <a:pt x="4306509" y="31700"/>
                    <a:pt x="4521066" y="-5506"/>
                    <a:pt x="4716626" y="0"/>
                  </a:cubicBezTo>
                  <a:cubicBezTo>
                    <a:pt x="4909152" y="-24168"/>
                    <a:pt x="4936100" y="2069"/>
                    <a:pt x="5082420" y="0"/>
                  </a:cubicBezTo>
                  <a:cubicBezTo>
                    <a:pt x="5193052" y="9984"/>
                    <a:pt x="5373691" y="46141"/>
                    <a:pt x="5536511" y="0"/>
                  </a:cubicBezTo>
                  <a:cubicBezTo>
                    <a:pt x="5666196" y="-22418"/>
                    <a:pt x="5974823" y="-66585"/>
                    <a:pt x="6255486" y="0"/>
                  </a:cubicBezTo>
                  <a:cubicBezTo>
                    <a:pt x="6487720" y="50722"/>
                    <a:pt x="6818093" y="20054"/>
                    <a:pt x="6974461" y="0"/>
                  </a:cubicBezTo>
                  <a:cubicBezTo>
                    <a:pt x="7157206" y="-36610"/>
                    <a:pt x="7610233" y="18764"/>
                    <a:pt x="7781733" y="0"/>
                  </a:cubicBezTo>
                  <a:cubicBezTo>
                    <a:pt x="8031607" y="15435"/>
                    <a:pt x="8535122" y="-55059"/>
                    <a:pt x="9017866" y="0"/>
                  </a:cubicBezTo>
                  <a:cubicBezTo>
                    <a:pt x="9129693" y="27760"/>
                    <a:pt x="9214791" y="120614"/>
                    <a:pt x="9206208" y="224563"/>
                  </a:cubicBezTo>
                  <a:cubicBezTo>
                    <a:pt x="9189475" y="378786"/>
                    <a:pt x="9182587" y="566466"/>
                    <a:pt x="9206208" y="682659"/>
                  </a:cubicBezTo>
                  <a:cubicBezTo>
                    <a:pt x="9197860" y="825883"/>
                    <a:pt x="9211568" y="964821"/>
                    <a:pt x="9206208" y="1122791"/>
                  </a:cubicBezTo>
                  <a:cubicBezTo>
                    <a:pt x="9228166" y="1244190"/>
                    <a:pt x="9131855" y="1319283"/>
                    <a:pt x="9017866" y="1347355"/>
                  </a:cubicBezTo>
                  <a:cubicBezTo>
                    <a:pt x="8808531" y="1331198"/>
                    <a:pt x="8680840" y="1359476"/>
                    <a:pt x="8387186" y="1347355"/>
                  </a:cubicBezTo>
                  <a:cubicBezTo>
                    <a:pt x="8123773" y="1325233"/>
                    <a:pt x="8030069" y="1363446"/>
                    <a:pt x="7756505" y="1347355"/>
                  </a:cubicBezTo>
                  <a:cubicBezTo>
                    <a:pt x="7508091" y="1339225"/>
                    <a:pt x="7326332" y="1371146"/>
                    <a:pt x="7125825" y="1347355"/>
                  </a:cubicBezTo>
                  <a:cubicBezTo>
                    <a:pt x="6963746" y="1335639"/>
                    <a:pt x="6856199" y="1379550"/>
                    <a:pt x="6583440" y="1347355"/>
                  </a:cubicBezTo>
                  <a:cubicBezTo>
                    <a:pt x="6309354" y="1315878"/>
                    <a:pt x="6241461" y="1338043"/>
                    <a:pt x="6129350" y="1347355"/>
                  </a:cubicBezTo>
                  <a:cubicBezTo>
                    <a:pt x="6022282" y="1355298"/>
                    <a:pt x="5815056" y="1351809"/>
                    <a:pt x="5675260" y="1347355"/>
                  </a:cubicBezTo>
                  <a:cubicBezTo>
                    <a:pt x="5520670" y="1323362"/>
                    <a:pt x="5284662" y="1379228"/>
                    <a:pt x="5132875" y="1347355"/>
                  </a:cubicBezTo>
                  <a:cubicBezTo>
                    <a:pt x="5008528" y="1306522"/>
                    <a:pt x="4752103" y="1372918"/>
                    <a:pt x="4413899" y="1347355"/>
                  </a:cubicBezTo>
                  <a:cubicBezTo>
                    <a:pt x="4066571" y="1331824"/>
                    <a:pt x="4087418" y="1362330"/>
                    <a:pt x="3959810" y="1347355"/>
                  </a:cubicBezTo>
                  <a:cubicBezTo>
                    <a:pt x="3812041" y="1380150"/>
                    <a:pt x="3562934" y="1278755"/>
                    <a:pt x="3152538" y="1347355"/>
                  </a:cubicBezTo>
                  <a:cubicBezTo>
                    <a:pt x="2770415" y="1385137"/>
                    <a:pt x="2514054" y="1401019"/>
                    <a:pt x="2345268" y="1347355"/>
                  </a:cubicBezTo>
                  <a:cubicBezTo>
                    <a:pt x="2182374" y="1291082"/>
                    <a:pt x="2113983" y="1361647"/>
                    <a:pt x="1891178" y="1347355"/>
                  </a:cubicBezTo>
                  <a:cubicBezTo>
                    <a:pt x="1670235" y="1348089"/>
                    <a:pt x="1631936" y="1333087"/>
                    <a:pt x="1525383" y="1347355"/>
                  </a:cubicBezTo>
                  <a:cubicBezTo>
                    <a:pt x="1390635" y="1401629"/>
                    <a:pt x="1112313" y="1333566"/>
                    <a:pt x="894703" y="1347355"/>
                  </a:cubicBezTo>
                  <a:cubicBezTo>
                    <a:pt x="677093" y="1359836"/>
                    <a:pt x="474295" y="1315333"/>
                    <a:pt x="188341" y="1347355"/>
                  </a:cubicBezTo>
                  <a:cubicBezTo>
                    <a:pt x="121445" y="1349345"/>
                    <a:pt x="654" y="1221805"/>
                    <a:pt x="0" y="1122791"/>
                  </a:cubicBezTo>
                  <a:cubicBezTo>
                    <a:pt x="328" y="981320"/>
                    <a:pt x="1400" y="893621"/>
                    <a:pt x="0" y="691642"/>
                  </a:cubicBezTo>
                  <a:cubicBezTo>
                    <a:pt x="-15132" y="486058"/>
                    <a:pt x="-17215" y="387040"/>
                    <a:pt x="0" y="224563"/>
                  </a:cubicBezTo>
                  <a:close/>
                </a:path>
                <a:path w="9206208" h="1347355" fill="none" stroke="0" extrusionOk="0">
                  <a:moveTo>
                    <a:pt x="0" y="224563"/>
                  </a:moveTo>
                  <a:cubicBezTo>
                    <a:pt x="12958" y="94665"/>
                    <a:pt x="61429" y="26043"/>
                    <a:pt x="188341" y="0"/>
                  </a:cubicBezTo>
                  <a:cubicBezTo>
                    <a:pt x="354159" y="14182"/>
                    <a:pt x="641132" y="11776"/>
                    <a:pt x="819021" y="0"/>
                  </a:cubicBezTo>
                  <a:cubicBezTo>
                    <a:pt x="976263" y="5502"/>
                    <a:pt x="1088051" y="-22702"/>
                    <a:pt x="1184816" y="0"/>
                  </a:cubicBezTo>
                  <a:cubicBezTo>
                    <a:pt x="1300368" y="44850"/>
                    <a:pt x="1442313" y="13357"/>
                    <a:pt x="1638906" y="0"/>
                  </a:cubicBezTo>
                  <a:cubicBezTo>
                    <a:pt x="1837363" y="-23464"/>
                    <a:pt x="1907098" y="-9462"/>
                    <a:pt x="2181291" y="0"/>
                  </a:cubicBezTo>
                  <a:cubicBezTo>
                    <a:pt x="2453037" y="15709"/>
                    <a:pt x="2418507" y="-5132"/>
                    <a:pt x="2547085" y="0"/>
                  </a:cubicBezTo>
                  <a:cubicBezTo>
                    <a:pt x="2653519" y="27833"/>
                    <a:pt x="2928624" y="7240"/>
                    <a:pt x="3089470" y="0"/>
                  </a:cubicBezTo>
                  <a:cubicBezTo>
                    <a:pt x="3274229" y="3152"/>
                    <a:pt x="3392177" y="-19563"/>
                    <a:pt x="3543561" y="0"/>
                  </a:cubicBezTo>
                  <a:cubicBezTo>
                    <a:pt x="3722579" y="31207"/>
                    <a:pt x="3984124" y="13760"/>
                    <a:pt x="4174241" y="0"/>
                  </a:cubicBezTo>
                  <a:cubicBezTo>
                    <a:pt x="4391416" y="679"/>
                    <a:pt x="4584228" y="17279"/>
                    <a:pt x="4716626" y="0"/>
                  </a:cubicBezTo>
                  <a:cubicBezTo>
                    <a:pt x="4835789" y="-35470"/>
                    <a:pt x="5028868" y="-16117"/>
                    <a:pt x="5347307" y="0"/>
                  </a:cubicBezTo>
                  <a:cubicBezTo>
                    <a:pt x="5662507" y="-16581"/>
                    <a:pt x="5964779" y="44063"/>
                    <a:pt x="6154577" y="0"/>
                  </a:cubicBezTo>
                  <a:cubicBezTo>
                    <a:pt x="6344898" y="-58683"/>
                    <a:pt x="6667849" y="-60201"/>
                    <a:pt x="6873552" y="0"/>
                  </a:cubicBezTo>
                  <a:cubicBezTo>
                    <a:pt x="7066136" y="23558"/>
                    <a:pt x="7145053" y="-4653"/>
                    <a:pt x="7327643" y="0"/>
                  </a:cubicBezTo>
                  <a:cubicBezTo>
                    <a:pt x="7477797" y="-16866"/>
                    <a:pt x="7775102" y="27372"/>
                    <a:pt x="7958323" y="0"/>
                  </a:cubicBezTo>
                  <a:cubicBezTo>
                    <a:pt x="8125549" y="-17159"/>
                    <a:pt x="8212496" y="17286"/>
                    <a:pt x="8412413" y="0"/>
                  </a:cubicBezTo>
                  <a:cubicBezTo>
                    <a:pt x="8617420" y="3786"/>
                    <a:pt x="8839436" y="-19646"/>
                    <a:pt x="9017866" y="0"/>
                  </a:cubicBezTo>
                  <a:cubicBezTo>
                    <a:pt x="9147792" y="-5415"/>
                    <a:pt x="9217868" y="87106"/>
                    <a:pt x="9206208" y="224563"/>
                  </a:cubicBezTo>
                  <a:cubicBezTo>
                    <a:pt x="9218873" y="380628"/>
                    <a:pt x="9191331" y="509930"/>
                    <a:pt x="9206208" y="655712"/>
                  </a:cubicBezTo>
                  <a:cubicBezTo>
                    <a:pt x="9224291" y="823656"/>
                    <a:pt x="9195252" y="956104"/>
                    <a:pt x="9206208" y="1122791"/>
                  </a:cubicBezTo>
                  <a:cubicBezTo>
                    <a:pt x="9223702" y="1230327"/>
                    <a:pt x="9118988" y="1359379"/>
                    <a:pt x="9017866" y="1347355"/>
                  </a:cubicBezTo>
                  <a:cubicBezTo>
                    <a:pt x="8885126" y="1353616"/>
                    <a:pt x="8604412" y="1311546"/>
                    <a:pt x="8475481" y="1347355"/>
                  </a:cubicBezTo>
                  <a:cubicBezTo>
                    <a:pt x="8330505" y="1354500"/>
                    <a:pt x="8089216" y="1357731"/>
                    <a:pt x="7933096" y="1347355"/>
                  </a:cubicBezTo>
                  <a:cubicBezTo>
                    <a:pt x="7755450" y="1329607"/>
                    <a:pt x="7650749" y="1333955"/>
                    <a:pt x="7479005" y="1347355"/>
                  </a:cubicBezTo>
                  <a:cubicBezTo>
                    <a:pt x="7291954" y="1309980"/>
                    <a:pt x="7051587" y="1349579"/>
                    <a:pt x="6671735" y="1347355"/>
                  </a:cubicBezTo>
                  <a:cubicBezTo>
                    <a:pt x="6275496" y="1311811"/>
                    <a:pt x="6256371" y="1331628"/>
                    <a:pt x="6041055" y="1347355"/>
                  </a:cubicBezTo>
                  <a:cubicBezTo>
                    <a:pt x="5867864" y="1368224"/>
                    <a:pt x="5667742" y="1370769"/>
                    <a:pt x="5233784" y="1347355"/>
                  </a:cubicBezTo>
                  <a:cubicBezTo>
                    <a:pt x="4868572" y="1280687"/>
                    <a:pt x="5011932" y="1338893"/>
                    <a:pt x="4867990" y="1347355"/>
                  </a:cubicBezTo>
                  <a:cubicBezTo>
                    <a:pt x="4725075" y="1336749"/>
                    <a:pt x="4573497" y="1369475"/>
                    <a:pt x="4413899" y="1347355"/>
                  </a:cubicBezTo>
                  <a:cubicBezTo>
                    <a:pt x="4269025" y="1303351"/>
                    <a:pt x="4139972" y="1327350"/>
                    <a:pt x="3871514" y="1347355"/>
                  </a:cubicBezTo>
                  <a:cubicBezTo>
                    <a:pt x="3625310" y="1342479"/>
                    <a:pt x="3639366" y="1350558"/>
                    <a:pt x="3505720" y="1347355"/>
                  </a:cubicBezTo>
                  <a:cubicBezTo>
                    <a:pt x="3366940" y="1371624"/>
                    <a:pt x="3115438" y="1278569"/>
                    <a:pt x="2698449" y="1347355"/>
                  </a:cubicBezTo>
                  <a:cubicBezTo>
                    <a:pt x="2303451" y="1360017"/>
                    <a:pt x="2195735" y="1309649"/>
                    <a:pt x="1979473" y="1347355"/>
                  </a:cubicBezTo>
                  <a:cubicBezTo>
                    <a:pt x="1804157" y="1387280"/>
                    <a:pt x="1737930" y="1332381"/>
                    <a:pt x="1525383" y="1347355"/>
                  </a:cubicBezTo>
                  <a:cubicBezTo>
                    <a:pt x="1222362" y="1414263"/>
                    <a:pt x="768333" y="1292998"/>
                    <a:pt x="188341" y="1347355"/>
                  </a:cubicBezTo>
                  <a:cubicBezTo>
                    <a:pt x="92715" y="1373908"/>
                    <a:pt x="6481" y="1237358"/>
                    <a:pt x="0" y="1122791"/>
                  </a:cubicBezTo>
                  <a:cubicBezTo>
                    <a:pt x="-1772" y="942001"/>
                    <a:pt x="-14699" y="799670"/>
                    <a:pt x="0" y="700624"/>
                  </a:cubicBezTo>
                  <a:cubicBezTo>
                    <a:pt x="-8679" y="612028"/>
                    <a:pt x="760" y="404805"/>
                    <a:pt x="0" y="224563"/>
                  </a:cubicBezTo>
                  <a:close/>
                </a:path>
              </a:pathLst>
            </a:custGeom>
            <a:solidFill>
              <a:srgbClr val="F8B03B"/>
            </a:solidFill>
            <a:ln w="19050">
              <a:solidFill>
                <a:srgbClr val="009BF5"/>
              </a:solidFill>
              <a:prstDash val="lgDash"/>
              <a:extLst>
                <a:ext uri="{C807C97D-BFC1-408E-A445-0C87EB9F89A2}">
                  <ask:lineSketchStyleProps xmlns:ask="http://schemas.microsoft.com/office/drawing/2018/sketchyshapes" sd="3374639765">
                    <a:custGeom>
                      <a:avLst/>
                      <a:gdLst>
                        <a:gd name="connsiteX0" fmla="*/ 0 w 10101035"/>
                        <a:gd name="connsiteY0" fmla="*/ 206648 h 1239863"/>
                        <a:gd name="connsiteX1" fmla="*/ 206648 w 10101035"/>
                        <a:gd name="connsiteY1" fmla="*/ 0 h 1239863"/>
                        <a:gd name="connsiteX2" fmla="*/ 898629 w 10101035"/>
                        <a:gd name="connsiteY2" fmla="*/ 0 h 1239863"/>
                        <a:gd name="connsiteX3" fmla="*/ 1299979 w 10101035"/>
                        <a:gd name="connsiteY3" fmla="*/ 0 h 1239863"/>
                        <a:gd name="connsiteX4" fmla="*/ 1798205 w 10101035"/>
                        <a:gd name="connsiteY4" fmla="*/ 0 h 1239863"/>
                        <a:gd name="connsiteX5" fmla="*/ 2393309 w 10101035"/>
                        <a:gd name="connsiteY5" fmla="*/ 0 h 1239863"/>
                        <a:gd name="connsiteX6" fmla="*/ 2794658 w 10101035"/>
                        <a:gd name="connsiteY6" fmla="*/ 0 h 1239863"/>
                        <a:gd name="connsiteX7" fmla="*/ 3389762 w 10101035"/>
                        <a:gd name="connsiteY7" fmla="*/ 0 h 1239863"/>
                        <a:gd name="connsiteX8" fmla="*/ 3887989 w 10101035"/>
                        <a:gd name="connsiteY8" fmla="*/ 0 h 1239863"/>
                        <a:gd name="connsiteX9" fmla="*/ 4579970 w 10101035"/>
                        <a:gd name="connsiteY9" fmla="*/ 0 h 1239863"/>
                        <a:gd name="connsiteX10" fmla="*/ 5175074 w 10101035"/>
                        <a:gd name="connsiteY10" fmla="*/ 0 h 1239863"/>
                        <a:gd name="connsiteX11" fmla="*/ 5867056 w 10101035"/>
                        <a:gd name="connsiteY11" fmla="*/ 0 h 1239863"/>
                        <a:gd name="connsiteX12" fmla="*/ 6752792 w 10101035"/>
                        <a:gd name="connsiteY12" fmla="*/ 0 h 1239863"/>
                        <a:gd name="connsiteX13" fmla="*/ 7541650 w 10101035"/>
                        <a:gd name="connsiteY13" fmla="*/ 0 h 1239863"/>
                        <a:gd name="connsiteX14" fmla="*/ 8039877 w 10101035"/>
                        <a:gd name="connsiteY14" fmla="*/ 0 h 1239863"/>
                        <a:gd name="connsiteX15" fmla="*/ 8731858 w 10101035"/>
                        <a:gd name="connsiteY15" fmla="*/ 0 h 1239863"/>
                        <a:gd name="connsiteX16" fmla="*/ 9230085 w 10101035"/>
                        <a:gd name="connsiteY16" fmla="*/ 0 h 1239863"/>
                        <a:gd name="connsiteX17" fmla="*/ 9894387 w 10101035"/>
                        <a:gd name="connsiteY17" fmla="*/ 0 h 1239863"/>
                        <a:gd name="connsiteX18" fmla="*/ 10101035 w 10101035"/>
                        <a:gd name="connsiteY18" fmla="*/ 206648 h 1239863"/>
                        <a:gd name="connsiteX19" fmla="*/ 10101035 w 10101035"/>
                        <a:gd name="connsiteY19" fmla="*/ 603400 h 1239863"/>
                        <a:gd name="connsiteX20" fmla="*/ 10101035 w 10101035"/>
                        <a:gd name="connsiteY20" fmla="*/ 1033215 h 1239863"/>
                        <a:gd name="connsiteX21" fmla="*/ 9894387 w 10101035"/>
                        <a:gd name="connsiteY21" fmla="*/ 1239863 h 1239863"/>
                        <a:gd name="connsiteX22" fmla="*/ 9299283 w 10101035"/>
                        <a:gd name="connsiteY22" fmla="*/ 1239863 h 1239863"/>
                        <a:gd name="connsiteX23" fmla="*/ 8704179 w 10101035"/>
                        <a:gd name="connsiteY23" fmla="*/ 1239863 h 1239863"/>
                        <a:gd name="connsiteX24" fmla="*/ 8205952 w 10101035"/>
                        <a:gd name="connsiteY24" fmla="*/ 1239863 h 1239863"/>
                        <a:gd name="connsiteX25" fmla="*/ 7320216 w 10101035"/>
                        <a:gd name="connsiteY25" fmla="*/ 1239863 h 1239863"/>
                        <a:gd name="connsiteX26" fmla="*/ 6628235 w 10101035"/>
                        <a:gd name="connsiteY26" fmla="*/ 1239863 h 1239863"/>
                        <a:gd name="connsiteX27" fmla="*/ 5742499 w 10101035"/>
                        <a:gd name="connsiteY27" fmla="*/ 1239863 h 1239863"/>
                        <a:gd name="connsiteX28" fmla="*/ 5341150 w 10101035"/>
                        <a:gd name="connsiteY28" fmla="*/ 1239863 h 1239863"/>
                        <a:gd name="connsiteX29" fmla="*/ 4842923 w 10101035"/>
                        <a:gd name="connsiteY29" fmla="*/ 1239863 h 1239863"/>
                        <a:gd name="connsiteX30" fmla="*/ 4247819 w 10101035"/>
                        <a:gd name="connsiteY30" fmla="*/ 1239863 h 1239863"/>
                        <a:gd name="connsiteX31" fmla="*/ 3846470 w 10101035"/>
                        <a:gd name="connsiteY31" fmla="*/ 1239863 h 1239863"/>
                        <a:gd name="connsiteX32" fmla="*/ 2960734 w 10101035"/>
                        <a:gd name="connsiteY32" fmla="*/ 1239863 h 1239863"/>
                        <a:gd name="connsiteX33" fmla="*/ 2171875 w 10101035"/>
                        <a:gd name="connsiteY33" fmla="*/ 1239863 h 1239863"/>
                        <a:gd name="connsiteX34" fmla="*/ 1673648 w 10101035"/>
                        <a:gd name="connsiteY34" fmla="*/ 1239863 h 1239863"/>
                        <a:gd name="connsiteX35" fmla="*/ 206648 w 10101035"/>
                        <a:gd name="connsiteY35" fmla="*/ 1239863 h 1239863"/>
                        <a:gd name="connsiteX36" fmla="*/ 0 w 10101035"/>
                        <a:gd name="connsiteY36" fmla="*/ 1033215 h 1239863"/>
                        <a:gd name="connsiteX37" fmla="*/ 0 w 10101035"/>
                        <a:gd name="connsiteY37" fmla="*/ 644729 h 1239863"/>
                        <a:gd name="connsiteX38" fmla="*/ 0 w 10101035"/>
                        <a:gd name="connsiteY38" fmla="*/ 206648 h 12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01035" h="1239863" fill="none" extrusionOk="0">
                          <a:moveTo>
                            <a:pt x="0" y="206648"/>
                          </a:moveTo>
                          <a:cubicBezTo>
                            <a:pt x="1581" y="88893"/>
                            <a:pt x="67748" y="12084"/>
                            <a:pt x="206648" y="0"/>
                          </a:cubicBezTo>
                          <a:cubicBezTo>
                            <a:pt x="415873" y="18432"/>
                            <a:pt x="737239" y="-6402"/>
                            <a:pt x="898629" y="0"/>
                          </a:cubicBezTo>
                          <a:cubicBezTo>
                            <a:pt x="1060019" y="6402"/>
                            <a:pt x="1187503" y="-6072"/>
                            <a:pt x="1299979" y="0"/>
                          </a:cubicBezTo>
                          <a:cubicBezTo>
                            <a:pt x="1412455" y="6072"/>
                            <a:pt x="1589514" y="20841"/>
                            <a:pt x="1798205" y="0"/>
                          </a:cubicBezTo>
                          <a:cubicBezTo>
                            <a:pt x="2006896" y="-20841"/>
                            <a:pt x="2097424" y="-12730"/>
                            <a:pt x="2393309" y="0"/>
                          </a:cubicBezTo>
                          <a:cubicBezTo>
                            <a:pt x="2689194" y="12730"/>
                            <a:pt x="2651595" y="-12060"/>
                            <a:pt x="2794658" y="0"/>
                          </a:cubicBezTo>
                          <a:cubicBezTo>
                            <a:pt x="2937721" y="12060"/>
                            <a:pt x="3188491" y="-12976"/>
                            <a:pt x="3389762" y="0"/>
                          </a:cubicBezTo>
                          <a:cubicBezTo>
                            <a:pt x="3591033" y="12976"/>
                            <a:pt x="3726485" y="-23206"/>
                            <a:pt x="3887989" y="0"/>
                          </a:cubicBezTo>
                          <a:cubicBezTo>
                            <a:pt x="4049493" y="23206"/>
                            <a:pt x="4352466" y="737"/>
                            <a:pt x="4579970" y="0"/>
                          </a:cubicBezTo>
                          <a:cubicBezTo>
                            <a:pt x="4807474" y="-737"/>
                            <a:pt x="5010106" y="9025"/>
                            <a:pt x="5175074" y="0"/>
                          </a:cubicBezTo>
                          <a:cubicBezTo>
                            <a:pt x="5340042" y="-9025"/>
                            <a:pt x="5543896" y="10886"/>
                            <a:pt x="5867056" y="0"/>
                          </a:cubicBezTo>
                          <a:cubicBezTo>
                            <a:pt x="6190216" y="-10886"/>
                            <a:pt x="6550946" y="38454"/>
                            <a:pt x="6752792" y="0"/>
                          </a:cubicBezTo>
                          <a:cubicBezTo>
                            <a:pt x="6954638" y="-38454"/>
                            <a:pt x="7340955" y="-36357"/>
                            <a:pt x="7541650" y="0"/>
                          </a:cubicBezTo>
                          <a:cubicBezTo>
                            <a:pt x="7742345" y="36357"/>
                            <a:pt x="7839838" y="6068"/>
                            <a:pt x="8039877" y="0"/>
                          </a:cubicBezTo>
                          <a:cubicBezTo>
                            <a:pt x="8239916" y="-6068"/>
                            <a:pt x="8534280" y="12506"/>
                            <a:pt x="8731858" y="0"/>
                          </a:cubicBezTo>
                          <a:cubicBezTo>
                            <a:pt x="8929436" y="-12506"/>
                            <a:pt x="9004328" y="9737"/>
                            <a:pt x="9230085" y="0"/>
                          </a:cubicBezTo>
                          <a:cubicBezTo>
                            <a:pt x="9455842" y="-9737"/>
                            <a:pt x="9723193" y="-26020"/>
                            <a:pt x="9894387" y="0"/>
                          </a:cubicBezTo>
                          <a:cubicBezTo>
                            <a:pt x="10006334" y="2853"/>
                            <a:pt x="10101692" y="79699"/>
                            <a:pt x="10101035" y="206648"/>
                          </a:cubicBezTo>
                          <a:cubicBezTo>
                            <a:pt x="10118709" y="334114"/>
                            <a:pt x="10087820" y="452505"/>
                            <a:pt x="10101035" y="603400"/>
                          </a:cubicBezTo>
                          <a:cubicBezTo>
                            <a:pt x="10114250" y="754295"/>
                            <a:pt x="10101543" y="907414"/>
                            <a:pt x="10101035" y="1033215"/>
                          </a:cubicBezTo>
                          <a:cubicBezTo>
                            <a:pt x="10117140" y="1133660"/>
                            <a:pt x="10006389" y="1253867"/>
                            <a:pt x="9894387" y="1239863"/>
                          </a:cubicBezTo>
                          <a:cubicBezTo>
                            <a:pt x="9725841" y="1265129"/>
                            <a:pt x="9454119" y="1229057"/>
                            <a:pt x="9299283" y="1239863"/>
                          </a:cubicBezTo>
                          <a:cubicBezTo>
                            <a:pt x="9144447" y="1250669"/>
                            <a:pt x="8878972" y="1243996"/>
                            <a:pt x="8704179" y="1239863"/>
                          </a:cubicBezTo>
                          <a:cubicBezTo>
                            <a:pt x="8529386" y="1235730"/>
                            <a:pt x="8393766" y="1248460"/>
                            <a:pt x="8205952" y="1239863"/>
                          </a:cubicBezTo>
                          <a:cubicBezTo>
                            <a:pt x="8018138" y="1231266"/>
                            <a:pt x="7748402" y="1274878"/>
                            <a:pt x="7320216" y="1239863"/>
                          </a:cubicBezTo>
                          <a:cubicBezTo>
                            <a:pt x="6892030" y="1204848"/>
                            <a:pt x="6864119" y="1226600"/>
                            <a:pt x="6628235" y="1239863"/>
                          </a:cubicBezTo>
                          <a:cubicBezTo>
                            <a:pt x="6392351" y="1253126"/>
                            <a:pt x="6172223" y="1281045"/>
                            <a:pt x="5742499" y="1239863"/>
                          </a:cubicBezTo>
                          <a:cubicBezTo>
                            <a:pt x="5312775" y="1198681"/>
                            <a:pt x="5512809" y="1235868"/>
                            <a:pt x="5341150" y="1239863"/>
                          </a:cubicBezTo>
                          <a:cubicBezTo>
                            <a:pt x="5169491" y="1243858"/>
                            <a:pt x="5010794" y="1258143"/>
                            <a:pt x="4842923" y="1239863"/>
                          </a:cubicBezTo>
                          <a:cubicBezTo>
                            <a:pt x="4675052" y="1221583"/>
                            <a:pt x="4515829" y="1244885"/>
                            <a:pt x="4247819" y="1239863"/>
                          </a:cubicBezTo>
                          <a:cubicBezTo>
                            <a:pt x="3979809" y="1234841"/>
                            <a:pt x="3993644" y="1243150"/>
                            <a:pt x="3846470" y="1239863"/>
                          </a:cubicBezTo>
                          <a:cubicBezTo>
                            <a:pt x="3699296" y="1236576"/>
                            <a:pt x="3390666" y="1229626"/>
                            <a:pt x="2960734" y="1239863"/>
                          </a:cubicBezTo>
                          <a:cubicBezTo>
                            <a:pt x="2530802" y="1250100"/>
                            <a:pt x="2377324" y="1208962"/>
                            <a:pt x="2171875" y="1239863"/>
                          </a:cubicBezTo>
                          <a:cubicBezTo>
                            <a:pt x="1966426" y="1270764"/>
                            <a:pt x="1919348" y="1229706"/>
                            <a:pt x="1673648" y="1239863"/>
                          </a:cubicBezTo>
                          <a:cubicBezTo>
                            <a:pt x="1427948" y="1250020"/>
                            <a:pt x="863619" y="1182794"/>
                            <a:pt x="206648" y="1239863"/>
                          </a:cubicBezTo>
                          <a:cubicBezTo>
                            <a:pt x="97699" y="1253119"/>
                            <a:pt x="17058" y="1144547"/>
                            <a:pt x="0" y="1033215"/>
                          </a:cubicBezTo>
                          <a:cubicBezTo>
                            <a:pt x="17702" y="871984"/>
                            <a:pt x="-14789" y="733853"/>
                            <a:pt x="0" y="644729"/>
                          </a:cubicBezTo>
                          <a:cubicBezTo>
                            <a:pt x="14789" y="555605"/>
                            <a:pt x="17802" y="372695"/>
                            <a:pt x="0" y="206648"/>
                          </a:cubicBezTo>
                          <a:close/>
                        </a:path>
                        <a:path w="10101035" h="1239863" stroke="0" extrusionOk="0">
                          <a:moveTo>
                            <a:pt x="0" y="206648"/>
                          </a:moveTo>
                          <a:cubicBezTo>
                            <a:pt x="8637" y="91069"/>
                            <a:pt x="92232" y="11682"/>
                            <a:pt x="206648" y="0"/>
                          </a:cubicBezTo>
                          <a:cubicBezTo>
                            <a:pt x="405391" y="7011"/>
                            <a:pt x="485828" y="17911"/>
                            <a:pt x="607997" y="0"/>
                          </a:cubicBezTo>
                          <a:cubicBezTo>
                            <a:pt x="730166" y="-17911"/>
                            <a:pt x="907617" y="9240"/>
                            <a:pt x="1009346" y="0"/>
                          </a:cubicBezTo>
                          <a:cubicBezTo>
                            <a:pt x="1111075" y="-9240"/>
                            <a:pt x="1401067" y="-3932"/>
                            <a:pt x="1604450" y="0"/>
                          </a:cubicBezTo>
                          <a:cubicBezTo>
                            <a:pt x="1807833" y="3932"/>
                            <a:pt x="2054915" y="-35457"/>
                            <a:pt x="2490186" y="0"/>
                          </a:cubicBezTo>
                          <a:cubicBezTo>
                            <a:pt x="2925457" y="35457"/>
                            <a:pt x="2763900" y="-10105"/>
                            <a:pt x="2891536" y="0"/>
                          </a:cubicBezTo>
                          <a:cubicBezTo>
                            <a:pt x="3019172" y="10105"/>
                            <a:pt x="3159858" y="5931"/>
                            <a:pt x="3389762" y="0"/>
                          </a:cubicBezTo>
                          <a:cubicBezTo>
                            <a:pt x="3619666" y="-5931"/>
                            <a:pt x="3685488" y="22871"/>
                            <a:pt x="3887989" y="0"/>
                          </a:cubicBezTo>
                          <a:cubicBezTo>
                            <a:pt x="4090490" y="-22871"/>
                            <a:pt x="4245677" y="-22316"/>
                            <a:pt x="4483093" y="0"/>
                          </a:cubicBezTo>
                          <a:cubicBezTo>
                            <a:pt x="4720509" y="22316"/>
                            <a:pt x="4964164" y="19009"/>
                            <a:pt x="5175074" y="0"/>
                          </a:cubicBezTo>
                          <a:cubicBezTo>
                            <a:pt x="5385984" y="-19009"/>
                            <a:pt x="5423740" y="462"/>
                            <a:pt x="5576423" y="0"/>
                          </a:cubicBezTo>
                          <a:cubicBezTo>
                            <a:pt x="5729106" y="-462"/>
                            <a:pt x="5886863" y="15474"/>
                            <a:pt x="6074650" y="0"/>
                          </a:cubicBezTo>
                          <a:cubicBezTo>
                            <a:pt x="6262437" y="-15474"/>
                            <a:pt x="6593717" y="-15281"/>
                            <a:pt x="6863509" y="0"/>
                          </a:cubicBezTo>
                          <a:cubicBezTo>
                            <a:pt x="7133301" y="15281"/>
                            <a:pt x="7453578" y="27816"/>
                            <a:pt x="7652367" y="0"/>
                          </a:cubicBezTo>
                          <a:cubicBezTo>
                            <a:pt x="7851156" y="-27816"/>
                            <a:pt x="8325647" y="19502"/>
                            <a:pt x="8538104" y="0"/>
                          </a:cubicBezTo>
                          <a:cubicBezTo>
                            <a:pt x="8750561" y="-19502"/>
                            <a:pt x="9277931" y="-10625"/>
                            <a:pt x="9894387" y="0"/>
                          </a:cubicBezTo>
                          <a:cubicBezTo>
                            <a:pt x="10009365" y="25171"/>
                            <a:pt x="10110596" y="88242"/>
                            <a:pt x="10101035" y="206648"/>
                          </a:cubicBezTo>
                          <a:cubicBezTo>
                            <a:pt x="10087030" y="364277"/>
                            <a:pt x="10092668" y="508930"/>
                            <a:pt x="10101035" y="628197"/>
                          </a:cubicBezTo>
                          <a:cubicBezTo>
                            <a:pt x="10109402" y="747464"/>
                            <a:pt x="10105766" y="896521"/>
                            <a:pt x="10101035" y="1033215"/>
                          </a:cubicBezTo>
                          <a:cubicBezTo>
                            <a:pt x="10121595" y="1146892"/>
                            <a:pt x="10009654" y="1234614"/>
                            <a:pt x="9894387" y="1239863"/>
                          </a:cubicBezTo>
                          <a:cubicBezTo>
                            <a:pt x="9664184" y="1234387"/>
                            <a:pt x="9498803" y="1257215"/>
                            <a:pt x="9202406" y="1239863"/>
                          </a:cubicBezTo>
                          <a:cubicBezTo>
                            <a:pt x="8906009" y="1222511"/>
                            <a:pt x="8799711" y="1248502"/>
                            <a:pt x="8510424" y="1239863"/>
                          </a:cubicBezTo>
                          <a:cubicBezTo>
                            <a:pt x="8221137" y="1231224"/>
                            <a:pt x="8005389" y="1245972"/>
                            <a:pt x="7818443" y="1239863"/>
                          </a:cubicBezTo>
                          <a:cubicBezTo>
                            <a:pt x="7631497" y="1233754"/>
                            <a:pt x="7520255" y="1267502"/>
                            <a:pt x="7223339" y="1239863"/>
                          </a:cubicBezTo>
                          <a:cubicBezTo>
                            <a:pt x="6926423" y="1212224"/>
                            <a:pt x="6831905" y="1228423"/>
                            <a:pt x="6725112" y="1239863"/>
                          </a:cubicBezTo>
                          <a:cubicBezTo>
                            <a:pt x="6618319" y="1251303"/>
                            <a:pt x="6390363" y="1254385"/>
                            <a:pt x="6226886" y="1239863"/>
                          </a:cubicBezTo>
                          <a:cubicBezTo>
                            <a:pt x="6063409" y="1225341"/>
                            <a:pt x="5790212" y="1248978"/>
                            <a:pt x="5631782" y="1239863"/>
                          </a:cubicBezTo>
                          <a:cubicBezTo>
                            <a:pt x="5473352" y="1230748"/>
                            <a:pt x="5224607" y="1256384"/>
                            <a:pt x="4842923" y="1239863"/>
                          </a:cubicBezTo>
                          <a:cubicBezTo>
                            <a:pt x="4461239" y="1223342"/>
                            <a:pt x="4484650" y="1258145"/>
                            <a:pt x="4344697" y="1239863"/>
                          </a:cubicBezTo>
                          <a:cubicBezTo>
                            <a:pt x="4204744" y="1221581"/>
                            <a:pt x="3871295" y="1226297"/>
                            <a:pt x="3458960" y="1239863"/>
                          </a:cubicBezTo>
                          <a:cubicBezTo>
                            <a:pt x="3046625" y="1253429"/>
                            <a:pt x="2758188" y="1284109"/>
                            <a:pt x="2573224" y="1239863"/>
                          </a:cubicBezTo>
                          <a:cubicBezTo>
                            <a:pt x="2388260" y="1195617"/>
                            <a:pt x="2320799" y="1240574"/>
                            <a:pt x="2074998" y="1239863"/>
                          </a:cubicBezTo>
                          <a:cubicBezTo>
                            <a:pt x="1829197" y="1239152"/>
                            <a:pt x="1789334" y="1220469"/>
                            <a:pt x="1673648" y="1239863"/>
                          </a:cubicBezTo>
                          <a:cubicBezTo>
                            <a:pt x="1557962" y="1259258"/>
                            <a:pt x="1216719" y="1217995"/>
                            <a:pt x="981667" y="1239863"/>
                          </a:cubicBezTo>
                          <a:cubicBezTo>
                            <a:pt x="746615" y="1261731"/>
                            <a:pt x="529089" y="1203304"/>
                            <a:pt x="206648" y="1239863"/>
                          </a:cubicBezTo>
                          <a:cubicBezTo>
                            <a:pt x="117348" y="1248352"/>
                            <a:pt x="3004" y="1138420"/>
                            <a:pt x="0" y="1033215"/>
                          </a:cubicBezTo>
                          <a:cubicBezTo>
                            <a:pt x="-1118" y="897480"/>
                            <a:pt x="13575" y="825923"/>
                            <a:pt x="0" y="636463"/>
                          </a:cubicBezTo>
                          <a:cubicBezTo>
                            <a:pt x="-13575" y="447003"/>
                            <a:pt x="-6340" y="361980"/>
                            <a:pt x="0" y="2066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789013" y="1556261"/>
              <a:ext cx="9249604" cy="1170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khổ thơ đầu, trại hè thiếu nhi thế giới được giới thiệu bằng hình ảnh nào? Hình ảnh đó có ý nghĩa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310838" y="3649763"/>
            <a:ext cx="7910158" cy="2862322"/>
          </a:xfrm>
          <a:prstGeom prst="rect">
            <a:avLst/>
          </a:prstGeom>
        </p:spPr>
        <p:txBody>
          <a:bodyPr wrap="square">
            <a:spAutoFit/>
          </a:bodyPr>
          <a:lstStyle/>
          <a:p>
            <a:pPr lvl="0" algn="just"/>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Trại hè thế giới được giới thiệu bằng hình ảnh “trăm sông dồn biển” có nghĩa là: trại hè này có rất nhiều bạn nhỏ từ khắp nơi trên thế giới tham dự. Trại hè như hình thế gới thu nhỏ lại.</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558340" y="1080181"/>
            <a:ext cx="1038101" cy="980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7AC96-5C45-4043-8184-9CB4945FD7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445001" y="3084717"/>
            <a:ext cx="1294545" cy="2120619"/>
          </a:xfrm>
          <a:prstGeom prst="rect">
            <a:avLst/>
          </a:prstGeom>
        </p:spPr>
      </p:pic>
      <p:pic>
        <p:nvPicPr>
          <p:cNvPr id="3" name="Picture 2">
            <a:extLst>
              <a:ext uri="{FF2B5EF4-FFF2-40B4-BE49-F238E27FC236}">
                <a16:creationId xmlns:a16="http://schemas.microsoft.com/office/drawing/2014/main" id="{CAB875AA-5B89-8273-B4F6-679ADDC2A7A0}"/>
              </a:ext>
            </a:extLst>
          </p:cNvPr>
          <p:cNvPicPr>
            <a:picLocks noChangeAspect="1"/>
          </p:cNvPicPr>
          <p:nvPr/>
        </p:nvPicPr>
        <p:blipFill>
          <a:blip r:embed="rId7"/>
          <a:stretch>
            <a:fillRect/>
          </a:stretch>
        </p:blipFill>
        <p:spPr>
          <a:xfrm>
            <a:off x="2176931" y="415496"/>
            <a:ext cx="8224217" cy="1109568"/>
          </a:xfrm>
          <a:prstGeom prst="rect">
            <a:avLst/>
          </a:prstGeom>
        </p:spPr>
      </p:pic>
    </p:spTree>
    <p:extLst>
      <p:ext uri="{BB962C8B-B14F-4D97-AF65-F5344CB8AC3E}">
        <p14:creationId xmlns:p14="http://schemas.microsoft.com/office/powerpoint/2010/main" val="2081773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134874" y="90942"/>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95168" y="235587"/>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942544" y="1280113"/>
            <a:ext cx="10532941" cy="1510370"/>
            <a:chOff x="1472116" y="1248688"/>
            <a:chExt cx="9757282" cy="161915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9034 w 9757282"/>
                <a:gd name="connsiteY1" fmla="*/ 0 h 1243101"/>
                <a:gd name="connsiteX2" fmla="*/ 523672 w 9757282"/>
                <a:gd name="connsiteY2" fmla="*/ 0 h 1243101"/>
                <a:gd name="connsiteX3" fmla="*/ 868310 w 9757282"/>
                <a:gd name="connsiteY3" fmla="*/ 0 h 1243101"/>
                <a:gd name="connsiteX4" fmla="*/ 1400932 w 9757282"/>
                <a:gd name="connsiteY4" fmla="*/ 0 h 1243101"/>
                <a:gd name="connsiteX5" fmla="*/ 2215530 w 9757282"/>
                <a:gd name="connsiteY5" fmla="*/ 0 h 1243101"/>
                <a:gd name="connsiteX6" fmla="*/ 2560168 w 9757282"/>
                <a:gd name="connsiteY6" fmla="*/ 0 h 1243101"/>
                <a:gd name="connsiteX7" fmla="*/ 2998798 w 9757282"/>
                <a:gd name="connsiteY7" fmla="*/ 0 h 1243101"/>
                <a:gd name="connsiteX8" fmla="*/ 3437428 w 9757282"/>
                <a:gd name="connsiteY8" fmla="*/ 0 h 1243101"/>
                <a:gd name="connsiteX9" fmla="*/ 3970050 w 9757282"/>
                <a:gd name="connsiteY9" fmla="*/ 0 h 1243101"/>
                <a:gd name="connsiteX10" fmla="*/ 4596664 w 9757282"/>
                <a:gd name="connsiteY10" fmla="*/ 0 h 1243101"/>
                <a:gd name="connsiteX11" fmla="*/ 4941302 w 9757282"/>
                <a:gd name="connsiteY11" fmla="*/ 0 h 1243101"/>
                <a:gd name="connsiteX12" fmla="*/ 5379932 w 9757282"/>
                <a:gd name="connsiteY12" fmla="*/ 0 h 1243101"/>
                <a:gd name="connsiteX13" fmla="*/ 6100538 w 9757282"/>
                <a:gd name="connsiteY13" fmla="*/ 0 h 1243101"/>
                <a:gd name="connsiteX14" fmla="*/ 6821145 w 9757282"/>
                <a:gd name="connsiteY14" fmla="*/ 0 h 1243101"/>
                <a:gd name="connsiteX15" fmla="*/ 7635743 w 9757282"/>
                <a:gd name="connsiteY15" fmla="*/ 0 h 1243101"/>
                <a:gd name="connsiteX16" fmla="*/ 8450341 w 9757282"/>
                <a:gd name="connsiteY16" fmla="*/ 0 h 1243101"/>
                <a:gd name="connsiteX17" fmla="*/ 8794979 w 9757282"/>
                <a:gd name="connsiteY17" fmla="*/ 0 h 1243101"/>
                <a:gd name="connsiteX18" fmla="*/ 9578247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78247 w 9757282"/>
                <a:gd name="connsiteY22" fmla="*/ 1243101 h 1243101"/>
                <a:gd name="connsiteX23" fmla="*/ 9045625 w 9757282"/>
                <a:gd name="connsiteY23" fmla="*/ 1243101 h 1243101"/>
                <a:gd name="connsiteX24" fmla="*/ 8513003 w 9757282"/>
                <a:gd name="connsiteY24" fmla="*/ 1243101 h 1243101"/>
                <a:gd name="connsiteX25" fmla="*/ 8074373 w 9757282"/>
                <a:gd name="connsiteY25" fmla="*/ 1243101 h 1243101"/>
                <a:gd name="connsiteX26" fmla="*/ 7635743 w 9757282"/>
                <a:gd name="connsiteY26" fmla="*/ 1243101 h 1243101"/>
                <a:gd name="connsiteX27" fmla="*/ 7103121 w 9757282"/>
                <a:gd name="connsiteY27" fmla="*/ 1243101 h 1243101"/>
                <a:gd name="connsiteX28" fmla="*/ 6382515 w 9757282"/>
                <a:gd name="connsiteY28" fmla="*/ 1243101 h 1243101"/>
                <a:gd name="connsiteX29" fmla="*/ 5943885 w 9757282"/>
                <a:gd name="connsiteY29" fmla="*/ 1243101 h 1243101"/>
                <a:gd name="connsiteX30" fmla="*/ 5129286 w 9757282"/>
                <a:gd name="connsiteY30" fmla="*/ 1243101 h 1243101"/>
                <a:gd name="connsiteX31" fmla="*/ 4314688 w 9757282"/>
                <a:gd name="connsiteY31" fmla="*/ 1243101 h 1243101"/>
                <a:gd name="connsiteX32" fmla="*/ 3876058 w 9757282"/>
                <a:gd name="connsiteY32" fmla="*/ 1243101 h 1243101"/>
                <a:gd name="connsiteX33" fmla="*/ 3531420 w 9757282"/>
                <a:gd name="connsiteY33" fmla="*/ 1243101 h 1243101"/>
                <a:gd name="connsiteX34" fmla="*/ 2904806 w 9757282"/>
                <a:gd name="connsiteY34" fmla="*/ 1243101 h 1243101"/>
                <a:gd name="connsiteX35" fmla="*/ 2466176 w 9757282"/>
                <a:gd name="connsiteY35" fmla="*/ 1243101 h 1243101"/>
                <a:gd name="connsiteX36" fmla="*/ 1745570 w 9757282"/>
                <a:gd name="connsiteY36" fmla="*/ 1243101 h 1243101"/>
                <a:gd name="connsiteX37" fmla="*/ 1400932 w 9757282"/>
                <a:gd name="connsiteY37" fmla="*/ 1243101 h 1243101"/>
                <a:gd name="connsiteX38" fmla="*/ 774318 w 9757282"/>
                <a:gd name="connsiteY38" fmla="*/ 1243101 h 1243101"/>
                <a:gd name="connsiteX39" fmla="*/ 179034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39858" y="85519"/>
                    <a:pt x="79469" y="29507"/>
                    <a:pt x="179034" y="0"/>
                  </a:cubicBezTo>
                  <a:cubicBezTo>
                    <a:pt x="269602" y="-5902"/>
                    <a:pt x="391219" y="7673"/>
                    <a:pt x="523672" y="0"/>
                  </a:cubicBezTo>
                  <a:cubicBezTo>
                    <a:pt x="655381" y="1141"/>
                    <a:pt x="732130" y="6810"/>
                    <a:pt x="868310" y="0"/>
                  </a:cubicBezTo>
                  <a:cubicBezTo>
                    <a:pt x="1014600" y="-2234"/>
                    <a:pt x="1250171" y="-41690"/>
                    <a:pt x="1400932" y="0"/>
                  </a:cubicBezTo>
                  <a:cubicBezTo>
                    <a:pt x="1560021" y="15611"/>
                    <a:pt x="1998549" y="8814"/>
                    <a:pt x="2215530" y="0"/>
                  </a:cubicBezTo>
                  <a:cubicBezTo>
                    <a:pt x="2406915" y="19618"/>
                    <a:pt x="2393358" y="5823"/>
                    <a:pt x="2560168" y="0"/>
                  </a:cubicBezTo>
                  <a:cubicBezTo>
                    <a:pt x="2705132" y="11144"/>
                    <a:pt x="2872111" y="16121"/>
                    <a:pt x="2998798" y="0"/>
                  </a:cubicBezTo>
                  <a:cubicBezTo>
                    <a:pt x="3131967" y="-28464"/>
                    <a:pt x="3265973" y="29662"/>
                    <a:pt x="3437428" y="0"/>
                  </a:cubicBezTo>
                  <a:cubicBezTo>
                    <a:pt x="3631340" y="3101"/>
                    <a:pt x="3767853" y="29202"/>
                    <a:pt x="3970050" y="0"/>
                  </a:cubicBezTo>
                  <a:cubicBezTo>
                    <a:pt x="4211535" y="-19099"/>
                    <a:pt x="4351526" y="40843"/>
                    <a:pt x="4596664" y="0"/>
                  </a:cubicBezTo>
                  <a:cubicBezTo>
                    <a:pt x="4853785" y="-37368"/>
                    <a:pt x="4844758" y="-20150"/>
                    <a:pt x="4941302" y="0"/>
                  </a:cubicBezTo>
                  <a:cubicBezTo>
                    <a:pt x="5064343" y="12661"/>
                    <a:pt x="5180215" y="21410"/>
                    <a:pt x="5379932" y="0"/>
                  </a:cubicBezTo>
                  <a:cubicBezTo>
                    <a:pt x="5561131" y="-56538"/>
                    <a:pt x="5861186" y="17065"/>
                    <a:pt x="6100538" y="0"/>
                  </a:cubicBezTo>
                  <a:cubicBezTo>
                    <a:pt x="6336783" y="-70341"/>
                    <a:pt x="6664302" y="-66288"/>
                    <a:pt x="6821145" y="0"/>
                  </a:cubicBezTo>
                  <a:cubicBezTo>
                    <a:pt x="6932468" y="24600"/>
                    <a:pt x="7372833" y="18815"/>
                    <a:pt x="7635743" y="0"/>
                  </a:cubicBezTo>
                  <a:cubicBezTo>
                    <a:pt x="7852437" y="24743"/>
                    <a:pt x="8218380" y="50381"/>
                    <a:pt x="8450341" y="0"/>
                  </a:cubicBezTo>
                  <a:cubicBezTo>
                    <a:pt x="8692652" y="-36288"/>
                    <a:pt x="8650784" y="-15093"/>
                    <a:pt x="8794979" y="0"/>
                  </a:cubicBezTo>
                  <a:cubicBezTo>
                    <a:pt x="8992993" y="-1073"/>
                    <a:pt x="9250763" y="44047"/>
                    <a:pt x="9578247" y="0"/>
                  </a:cubicBezTo>
                  <a:cubicBezTo>
                    <a:pt x="9684521" y="5710"/>
                    <a:pt x="9760533" y="117611"/>
                    <a:pt x="9757282" y="207187"/>
                  </a:cubicBezTo>
                  <a:cubicBezTo>
                    <a:pt x="9796489" y="383982"/>
                    <a:pt x="9764388" y="498623"/>
                    <a:pt x="9757282" y="638124"/>
                  </a:cubicBezTo>
                  <a:cubicBezTo>
                    <a:pt x="9758263" y="769299"/>
                    <a:pt x="9762586" y="836714"/>
                    <a:pt x="9757282" y="1035913"/>
                  </a:cubicBezTo>
                  <a:cubicBezTo>
                    <a:pt x="9781679" y="1127983"/>
                    <a:pt x="9658469" y="1226712"/>
                    <a:pt x="9578247" y="1243101"/>
                  </a:cubicBezTo>
                  <a:cubicBezTo>
                    <a:pt x="9318451" y="1252247"/>
                    <a:pt x="9156490" y="1237887"/>
                    <a:pt x="9045625" y="1243101"/>
                  </a:cubicBezTo>
                  <a:cubicBezTo>
                    <a:pt x="8903021" y="1235229"/>
                    <a:pt x="8682724" y="1203936"/>
                    <a:pt x="8513003" y="1243101"/>
                  </a:cubicBezTo>
                  <a:cubicBezTo>
                    <a:pt x="8336778" y="1252552"/>
                    <a:pt x="8223080" y="1242501"/>
                    <a:pt x="8074373" y="1243101"/>
                  </a:cubicBezTo>
                  <a:cubicBezTo>
                    <a:pt x="7902468" y="1235865"/>
                    <a:pt x="7826916" y="1209744"/>
                    <a:pt x="7635743" y="1243101"/>
                  </a:cubicBezTo>
                  <a:cubicBezTo>
                    <a:pt x="7465442" y="1264463"/>
                    <a:pt x="7317064" y="1221709"/>
                    <a:pt x="7103121" y="1243101"/>
                  </a:cubicBezTo>
                  <a:cubicBezTo>
                    <a:pt x="6934804" y="1231407"/>
                    <a:pt x="6540535" y="1259119"/>
                    <a:pt x="6382515" y="1243101"/>
                  </a:cubicBezTo>
                  <a:cubicBezTo>
                    <a:pt x="6216139" y="1201370"/>
                    <a:pt x="6069045" y="1270972"/>
                    <a:pt x="5943885" y="1243101"/>
                  </a:cubicBezTo>
                  <a:cubicBezTo>
                    <a:pt x="5845350" y="1194238"/>
                    <a:pt x="5422842" y="1162934"/>
                    <a:pt x="5129286" y="1243101"/>
                  </a:cubicBezTo>
                  <a:cubicBezTo>
                    <a:pt x="4832455" y="1296917"/>
                    <a:pt x="4593403" y="1220609"/>
                    <a:pt x="4314688" y="1243101"/>
                  </a:cubicBezTo>
                  <a:cubicBezTo>
                    <a:pt x="3990093" y="1238837"/>
                    <a:pt x="4035588" y="1257402"/>
                    <a:pt x="3876058" y="1243101"/>
                  </a:cubicBezTo>
                  <a:cubicBezTo>
                    <a:pt x="3715140" y="1226121"/>
                    <a:pt x="3669458" y="1222654"/>
                    <a:pt x="3531420" y="1243101"/>
                  </a:cubicBezTo>
                  <a:cubicBezTo>
                    <a:pt x="3433005" y="1274837"/>
                    <a:pt x="3056861" y="1259615"/>
                    <a:pt x="2904806" y="1243101"/>
                  </a:cubicBezTo>
                  <a:cubicBezTo>
                    <a:pt x="2717676" y="1243201"/>
                    <a:pt x="2588770" y="1265830"/>
                    <a:pt x="2466176" y="1243101"/>
                  </a:cubicBezTo>
                  <a:cubicBezTo>
                    <a:pt x="2342868" y="1283210"/>
                    <a:pt x="2036646" y="1257699"/>
                    <a:pt x="1745570" y="1243101"/>
                  </a:cubicBezTo>
                  <a:cubicBezTo>
                    <a:pt x="1422307" y="1211494"/>
                    <a:pt x="1555762" y="1250359"/>
                    <a:pt x="1400932" y="1243101"/>
                  </a:cubicBezTo>
                  <a:cubicBezTo>
                    <a:pt x="1231016" y="1245754"/>
                    <a:pt x="1029038" y="1257125"/>
                    <a:pt x="774318" y="1243101"/>
                  </a:cubicBezTo>
                  <a:cubicBezTo>
                    <a:pt x="467865" y="1237328"/>
                    <a:pt x="380869" y="1205481"/>
                    <a:pt x="179034" y="1243101"/>
                  </a:cubicBezTo>
                  <a:cubicBezTo>
                    <a:pt x="91517" y="1196345"/>
                    <a:pt x="-10806" y="1154143"/>
                    <a:pt x="0" y="1035913"/>
                  </a:cubicBezTo>
                  <a:cubicBezTo>
                    <a:pt x="-5280" y="953466"/>
                    <a:pt x="-25675" y="806556"/>
                    <a:pt x="0" y="621551"/>
                  </a:cubicBezTo>
                  <a:cubicBezTo>
                    <a:pt x="15077" y="486166"/>
                    <a:pt x="21011" y="363364"/>
                    <a:pt x="0" y="207187"/>
                  </a:cubicBezTo>
                  <a:close/>
                </a:path>
              </a:pathLst>
            </a:custGeom>
            <a:noFill/>
            <a:ln w="19050">
              <a:solidFill>
                <a:srgbClr val="FE88D9"/>
              </a:solidFill>
              <a:prstDash val="lgDash"/>
              <a:extLst>
                <a:ext uri="{C807C97D-BFC1-408E-A445-0C87EB9F89A2}">
                  <ask:lineSketchStyleProps xmlns:ask="http://schemas.microsoft.com/office/drawing/2018/sketchyshapes" sd="3374639765">
                    <a:custGeom>
                      <a:avLst/>
                      <a:gdLst>
                        <a:gd name="connsiteX0" fmla="*/ 0 w 10532941"/>
                        <a:gd name="connsiteY0" fmla="*/ 193267 h 1159581"/>
                        <a:gd name="connsiteX1" fmla="*/ 193267 w 10532941"/>
                        <a:gd name="connsiteY1" fmla="*/ 0 h 1159581"/>
                        <a:gd name="connsiteX2" fmla="*/ 565302 w 10532941"/>
                        <a:gd name="connsiteY2" fmla="*/ 0 h 1159581"/>
                        <a:gd name="connsiteX3" fmla="*/ 937337 w 10532941"/>
                        <a:gd name="connsiteY3" fmla="*/ 0 h 1159581"/>
                        <a:gd name="connsiteX4" fmla="*/ 1512300 w 10532941"/>
                        <a:gd name="connsiteY4" fmla="*/ 0 h 1159581"/>
                        <a:gd name="connsiteX5" fmla="*/ 2391655 w 10532941"/>
                        <a:gd name="connsiteY5" fmla="*/ 0 h 1159581"/>
                        <a:gd name="connsiteX6" fmla="*/ 2763690 w 10532941"/>
                        <a:gd name="connsiteY6" fmla="*/ 0 h 1159581"/>
                        <a:gd name="connsiteX7" fmla="*/ 3237189 w 10532941"/>
                        <a:gd name="connsiteY7" fmla="*/ 0 h 1159581"/>
                        <a:gd name="connsiteX8" fmla="*/ 3710688 w 10532941"/>
                        <a:gd name="connsiteY8" fmla="*/ 0 h 1159581"/>
                        <a:gd name="connsiteX9" fmla="*/ 4285651 w 10532941"/>
                        <a:gd name="connsiteY9" fmla="*/ 0 h 1159581"/>
                        <a:gd name="connsiteX10" fmla="*/ 4962078 w 10532941"/>
                        <a:gd name="connsiteY10" fmla="*/ 0 h 1159581"/>
                        <a:gd name="connsiteX11" fmla="*/ 5334113 w 10532941"/>
                        <a:gd name="connsiteY11" fmla="*/ 0 h 1159581"/>
                        <a:gd name="connsiteX12" fmla="*/ 5807612 w 10532941"/>
                        <a:gd name="connsiteY12" fmla="*/ 0 h 1159581"/>
                        <a:gd name="connsiteX13" fmla="*/ 6585503 w 10532941"/>
                        <a:gd name="connsiteY13" fmla="*/ 0 h 1159581"/>
                        <a:gd name="connsiteX14" fmla="*/ 7363395 w 10532941"/>
                        <a:gd name="connsiteY14" fmla="*/ 0 h 1159581"/>
                        <a:gd name="connsiteX15" fmla="*/ 8242750 w 10532941"/>
                        <a:gd name="connsiteY15" fmla="*/ 0 h 1159581"/>
                        <a:gd name="connsiteX16" fmla="*/ 9122105 w 10532941"/>
                        <a:gd name="connsiteY16" fmla="*/ 0 h 1159581"/>
                        <a:gd name="connsiteX17" fmla="*/ 9494140 w 10532941"/>
                        <a:gd name="connsiteY17" fmla="*/ 0 h 1159581"/>
                        <a:gd name="connsiteX18" fmla="*/ 10339674 w 10532941"/>
                        <a:gd name="connsiteY18" fmla="*/ 0 h 1159581"/>
                        <a:gd name="connsiteX19" fmla="*/ 10532941 w 10532941"/>
                        <a:gd name="connsiteY19" fmla="*/ 193267 h 1159581"/>
                        <a:gd name="connsiteX20" fmla="*/ 10532941 w 10532941"/>
                        <a:gd name="connsiteY20" fmla="*/ 595251 h 1159581"/>
                        <a:gd name="connsiteX21" fmla="*/ 10532941 w 10532941"/>
                        <a:gd name="connsiteY21" fmla="*/ 966314 h 1159581"/>
                        <a:gd name="connsiteX22" fmla="*/ 10339674 w 10532941"/>
                        <a:gd name="connsiteY22" fmla="*/ 1159581 h 1159581"/>
                        <a:gd name="connsiteX23" fmla="*/ 9764711 w 10532941"/>
                        <a:gd name="connsiteY23" fmla="*/ 1159581 h 1159581"/>
                        <a:gd name="connsiteX24" fmla="*/ 9189748 w 10532941"/>
                        <a:gd name="connsiteY24" fmla="*/ 1159581 h 1159581"/>
                        <a:gd name="connsiteX25" fmla="*/ 8716249 w 10532941"/>
                        <a:gd name="connsiteY25" fmla="*/ 1159581 h 1159581"/>
                        <a:gd name="connsiteX26" fmla="*/ 8242750 w 10532941"/>
                        <a:gd name="connsiteY26" fmla="*/ 1159581 h 1159581"/>
                        <a:gd name="connsiteX27" fmla="*/ 7667787 w 10532941"/>
                        <a:gd name="connsiteY27" fmla="*/ 1159581 h 1159581"/>
                        <a:gd name="connsiteX28" fmla="*/ 6889896 w 10532941"/>
                        <a:gd name="connsiteY28" fmla="*/ 1159581 h 1159581"/>
                        <a:gd name="connsiteX29" fmla="*/ 6416397 w 10532941"/>
                        <a:gd name="connsiteY29" fmla="*/ 1159581 h 1159581"/>
                        <a:gd name="connsiteX30" fmla="*/ 5537041 w 10532941"/>
                        <a:gd name="connsiteY30" fmla="*/ 1159581 h 1159581"/>
                        <a:gd name="connsiteX31" fmla="*/ 4657686 w 10532941"/>
                        <a:gd name="connsiteY31" fmla="*/ 1159581 h 1159581"/>
                        <a:gd name="connsiteX32" fmla="*/ 4184187 w 10532941"/>
                        <a:gd name="connsiteY32" fmla="*/ 1159581 h 1159581"/>
                        <a:gd name="connsiteX33" fmla="*/ 3812152 w 10532941"/>
                        <a:gd name="connsiteY33" fmla="*/ 1159581 h 1159581"/>
                        <a:gd name="connsiteX34" fmla="*/ 3135725 w 10532941"/>
                        <a:gd name="connsiteY34" fmla="*/ 1159581 h 1159581"/>
                        <a:gd name="connsiteX35" fmla="*/ 2662226 w 10532941"/>
                        <a:gd name="connsiteY35" fmla="*/ 1159581 h 1159581"/>
                        <a:gd name="connsiteX36" fmla="*/ 1884335 w 10532941"/>
                        <a:gd name="connsiteY36" fmla="*/ 1159581 h 1159581"/>
                        <a:gd name="connsiteX37" fmla="*/ 1512300 w 10532941"/>
                        <a:gd name="connsiteY37" fmla="*/ 1159581 h 1159581"/>
                        <a:gd name="connsiteX38" fmla="*/ 835873 w 10532941"/>
                        <a:gd name="connsiteY38" fmla="*/ 1159581 h 1159581"/>
                        <a:gd name="connsiteX39" fmla="*/ 193267 w 10532941"/>
                        <a:gd name="connsiteY39" fmla="*/ 1159581 h 1159581"/>
                        <a:gd name="connsiteX40" fmla="*/ 0 w 10532941"/>
                        <a:gd name="connsiteY40" fmla="*/ 966314 h 1159581"/>
                        <a:gd name="connsiteX41" fmla="*/ 0 w 10532941"/>
                        <a:gd name="connsiteY41" fmla="*/ 579791 h 1159581"/>
                        <a:gd name="connsiteX42" fmla="*/ 0 w 10532941"/>
                        <a:gd name="connsiteY42" fmla="*/ 193267 h 1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2941" h="1159581" extrusionOk="0">
                          <a:moveTo>
                            <a:pt x="0" y="193267"/>
                          </a:moveTo>
                          <a:cubicBezTo>
                            <a:pt x="22463" y="82757"/>
                            <a:pt x="86275" y="10331"/>
                            <a:pt x="193267" y="0"/>
                          </a:cubicBezTo>
                          <a:cubicBezTo>
                            <a:pt x="316156" y="-402"/>
                            <a:pt x="442536" y="-3470"/>
                            <a:pt x="565302" y="0"/>
                          </a:cubicBezTo>
                          <a:cubicBezTo>
                            <a:pt x="688068" y="3470"/>
                            <a:pt x="785612" y="17781"/>
                            <a:pt x="937337" y="0"/>
                          </a:cubicBezTo>
                          <a:cubicBezTo>
                            <a:pt x="1089063" y="-17781"/>
                            <a:pt x="1367110" y="-16829"/>
                            <a:pt x="1512300" y="0"/>
                          </a:cubicBezTo>
                          <a:cubicBezTo>
                            <a:pt x="1657490" y="16829"/>
                            <a:pt x="2187175" y="-16644"/>
                            <a:pt x="2391655" y="0"/>
                          </a:cubicBezTo>
                          <a:cubicBezTo>
                            <a:pt x="2596135" y="16644"/>
                            <a:pt x="2582858" y="2537"/>
                            <a:pt x="2763690" y="0"/>
                          </a:cubicBezTo>
                          <a:cubicBezTo>
                            <a:pt x="2944522" y="-2537"/>
                            <a:pt x="3095588" y="11086"/>
                            <a:pt x="3237189" y="0"/>
                          </a:cubicBezTo>
                          <a:cubicBezTo>
                            <a:pt x="3378790" y="-11086"/>
                            <a:pt x="3545623" y="4306"/>
                            <a:pt x="3710688" y="0"/>
                          </a:cubicBezTo>
                          <a:cubicBezTo>
                            <a:pt x="3875753" y="-4306"/>
                            <a:pt x="4059865" y="22357"/>
                            <a:pt x="4285651" y="0"/>
                          </a:cubicBezTo>
                          <a:cubicBezTo>
                            <a:pt x="4511437" y="-22357"/>
                            <a:pt x="4680508" y="32006"/>
                            <a:pt x="4962078" y="0"/>
                          </a:cubicBezTo>
                          <a:cubicBezTo>
                            <a:pt x="5243648" y="-32006"/>
                            <a:pt x="5230973" y="-17706"/>
                            <a:pt x="5334113" y="0"/>
                          </a:cubicBezTo>
                          <a:cubicBezTo>
                            <a:pt x="5437254" y="17706"/>
                            <a:pt x="5632168" y="6437"/>
                            <a:pt x="5807612" y="0"/>
                          </a:cubicBezTo>
                          <a:cubicBezTo>
                            <a:pt x="5983056" y="-6437"/>
                            <a:pt x="6351770" y="35257"/>
                            <a:pt x="6585503" y="0"/>
                          </a:cubicBezTo>
                          <a:cubicBezTo>
                            <a:pt x="6819236" y="-35257"/>
                            <a:pt x="7194797" y="-36310"/>
                            <a:pt x="7363395" y="0"/>
                          </a:cubicBezTo>
                          <a:cubicBezTo>
                            <a:pt x="7531993" y="36310"/>
                            <a:pt x="7972009" y="-31916"/>
                            <a:pt x="8242750" y="0"/>
                          </a:cubicBezTo>
                          <a:cubicBezTo>
                            <a:pt x="8513491" y="31916"/>
                            <a:pt x="8860414" y="35798"/>
                            <a:pt x="9122105" y="0"/>
                          </a:cubicBezTo>
                          <a:cubicBezTo>
                            <a:pt x="9383796" y="-35798"/>
                            <a:pt x="9342022" y="-15257"/>
                            <a:pt x="9494140" y="0"/>
                          </a:cubicBezTo>
                          <a:cubicBezTo>
                            <a:pt x="9646258" y="15257"/>
                            <a:pt x="9930579" y="38928"/>
                            <a:pt x="10339674" y="0"/>
                          </a:cubicBezTo>
                          <a:cubicBezTo>
                            <a:pt x="10455872" y="-1174"/>
                            <a:pt x="10540207" y="88860"/>
                            <a:pt x="10532941" y="193267"/>
                          </a:cubicBezTo>
                          <a:cubicBezTo>
                            <a:pt x="10552069" y="345016"/>
                            <a:pt x="10541855" y="467942"/>
                            <a:pt x="10532941" y="595251"/>
                          </a:cubicBezTo>
                          <a:cubicBezTo>
                            <a:pt x="10524027" y="722560"/>
                            <a:pt x="10541859" y="789696"/>
                            <a:pt x="10532941" y="966314"/>
                          </a:cubicBezTo>
                          <a:cubicBezTo>
                            <a:pt x="10545406" y="1064369"/>
                            <a:pt x="10434537" y="1158393"/>
                            <a:pt x="10339674" y="1159581"/>
                          </a:cubicBezTo>
                          <a:cubicBezTo>
                            <a:pt x="10061374" y="1170327"/>
                            <a:pt x="9888533" y="1148109"/>
                            <a:pt x="9764711" y="1159581"/>
                          </a:cubicBezTo>
                          <a:cubicBezTo>
                            <a:pt x="9640889" y="1171053"/>
                            <a:pt x="9372490" y="1139334"/>
                            <a:pt x="9189748" y="1159581"/>
                          </a:cubicBezTo>
                          <a:cubicBezTo>
                            <a:pt x="9007006" y="1179828"/>
                            <a:pt x="8881683" y="1173620"/>
                            <a:pt x="8716249" y="1159581"/>
                          </a:cubicBezTo>
                          <a:cubicBezTo>
                            <a:pt x="8550815" y="1145542"/>
                            <a:pt x="8445164" y="1142133"/>
                            <a:pt x="8242750" y="1159581"/>
                          </a:cubicBezTo>
                          <a:cubicBezTo>
                            <a:pt x="8040336" y="1177029"/>
                            <a:pt x="7883005" y="1146484"/>
                            <a:pt x="7667787" y="1159581"/>
                          </a:cubicBezTo>
                          <a:cubicBezTo>
                            <a:pt x="7452569" y="1172678"/>
                            <a:pt x="7086789" y="1182011"/>
                            <a:pt x="6889896" y="1159581"/>
                          </a:cubicBezTo>
                          <a:cubicBezTo>
                            <a:pt x="6693003" y="1137151"/>
                            <a:pt x="6532571" y="1179986"/>
                            <a:pt x="6416397" y="1159581"/>
                          </a:cubicBezTo>
                          <a:cubicBezTo>
                            <a:pt x="6300223" y="1139176"/>
                            <a:pt x="5814703" y="1120484"/>
                            <a:pt x="5537041" y="1159581"/>
                          </a:cubicBezTo>
                          <a:cubicBezTo>
                            <a:pt x="5259379" y="1198678"/>
                            <a:pt x="5006852" y="1169944"/>
                            <a:pt x="4657686" y="1159581"/>
                          </a:cubicBezTo>
                          <a:cubicBezTo>
                            <a:pt x="4308520" y="1149218"/>
                            <a:pt x="4354392" y="1176897"/>
                            <a:pt x="4184187" y="1159581"/>
                          </a:cubicBezTo>
                          <a:cubicBezTo>
                            <a:pt x="4013982" y="1142265"/>
                            <a:pt x="3945499" y="1142433"/>
                            <a:pt x="3812152" y="1159581"/>
                          </a:cubicBezTo>
                          <a:cubicBezTo>
                            <a:pt x="3678806" y="1176729"/>
                            <a:pt x="3308243" y="1177488"/>
                            <a:pt x="3135725" y="1159581"/>
                          </a:cubicBezTo>
                          <a:cubicBezTo>
                            <a:pt x="2963207" y="1141674"/>
                            <a:pt x="2813501" y="1174109"/>
                            <a:pt x="2662226" y="1159581"/>
                          </a:cubicBezTo>
                          <a:cubicBezTo>
                            <a:pt x="2510951" y="1145053"/>
                            <a:pt x="2217553" y="1184823"/>
                            <a:pt x="1884335" y="1159581"/>
                          </a:cubicBezTo>
                          <a:cubicBezTo>
                            <a:pt x="1551117" y="1134339"/>
                            <a:pt x="1682684" y="1161303"/>
                            <a:pt x="1512300" y="1159581"/>
                          </a:cubicBezTo>
                          <a:cubicBezTo>
                            <a:pt x="1341917" y="1157859"/>
                            <a:pt x="1149856" y="1173101"/>
                            <a:pt x="835873" y="1159581"/>
                          </a:cubicBezTo>
                          <a:cubicBezTo>
                            <a:pt x="521890" y="1146061"/>
                            <a:pt x="419624" y="1128302"/>
                            <a:pt x="193267" y="1159581"/>
                          </a:cubicBezTo>
                          <a:cubicBezTo>
                            <a:pt x="93802" y="1142901"/>
                            <a:pt x="-8596" y="1077246"/>
                            <a:pt x="0" y="966314"/>
                          </a:cubicBezTo>
                          <a:cubicBezTo>
                            <a:pt x="-726" y="858366"/>
                            <a:pt x="-17580" y="724104"/>
                            <a:pt x="0" y="579791"/>
                          </a:cubicBezTo>
                          <a:cubicBezTo>
                            <a:pt x="17580" y="435478"/>
                            <a:pt x="9286" y="346353"/>
                            <a:pt x="0" y="193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77466" y="1512551"/>
              <a:ext cx="9206208" cy="1347355"/>
            </a:xfrm>
            <a:custGeom>
              <a:avLst/>
              <a:gdLst>
                <a:gd name="connsiteX0" fmla="*/ 0 w 9206208"/>
                <a:gd name="connsiteY0" fmla="*/ 224563 h 1347355"/>
                <a:gd name="connsiteX1" fmla="*/ 194049 w 9206208"/>
                <a:gd name="connsiteY1" fmla="*/ 0 h 1347355"/>
                <a:gd name="connsiteX2" fmla="*/ 823914 w 9206208"/>
                <a:gd name="connsiteY2" fmla="*/ 0 h 1347355"/>
                <a:gd name="connsiteX3" fmla="*/ 1189236 w 9206208"/>
                <a:gd name="connsiteY3" fmla="*/ 0 h 1347355"/>
                <a:gd name="connsiteX4" fmla="*/ 1642738 w 9206208"/>
                <a:gd name="connsiteY4" fmla="*/ 0 h 1347355"/>
                <a:gd name="connsiteX5" fmla="*/ 2184422 w 9206208"/>
                <a:gd name="connsiteY5" fmla="*/ 0 h 1347355"/>
                <a:gd name="connsiteX6" fmla="*/ 2549744 w 9206208"/>
                <a:gd name="connsiteY6" fmla="*/ 0 h 1347355"/>
                <a:gd name="connsiteX7" fmla="*/ 3091428 w 9206208"/>
                <a:gd name="connsiteY7" fmla="*/ 0 h 1347355"/>
                <a:gd name="connsiteX8" fmla="*/ 3544931 w 9206208"/>
                <a:gd name="connsiteY8" fmla="*/ 0 h 1347355"/>
                <a:gd name="connsiteX9" fmla="*/ 4174796 w 9206208"/>
                <a:gd name="connsiteY9" fmla="*/ 0 h 1347355"/>
                <a:gd name="connsiteX10" fmla="*/ 4716479 w 9206208"/>
                <a:gd name="connsiteY10" fmla="*/ 0 h 1347355"/>
                <a:gd name="connsiteX11" fmla="*/ 5346344 w 9206208"/>
                <a:gd name="connsiteY11" fmla="*/ 0 h 1347355"/>
                <a:gd name="connsiteX12" fmla="*/ 6152571 w 9206208"/>
                <a:gd name="connsiteY12" fmla="*/ 0 h 1347355"/>
                <a:gd name="connsiteX13" fmla="*/ 6870617 w 9206208"/>
                <a:gd name="connsiteY13" fmla="*/ 0 h 1347355"/>
                <a:gd name="connsiteX14" fmla="*/ 7324120 w 9206208"/>
                <a:gd name="connsiteY14" fmla="*/ 0 h 1347355"/>
                <a:gd name="connsiteX15" fmla="*/ 7953984 w 9206208"/>
                <a:gd name="connsiteY15" fmla="*/ 0 h 1347355"/>
                <a:gd name="connsiteX16" fmla="*/ 8407487 w 9206208"/>
                <a:gd name="connsiteY16" fmla="*/ 0 h 1347355"/>
                <a:gd name="connsiteX17" fmla="*/ 9012158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2158 w 9206208"/>
                <a:gd name="connsiteY21" fmla="*/ 1347355 h 1347355"/>
                <a:gd name="connsiteX22" fmla="*/ 8470474 w 9206208"/>
                <a:gd name="connsiteY22" fmla="*/ 1347355 h 1347355"/>
                <a:gd name="connsiteX23" fmla="*/ 7928790 w 9206208"/>
                <a:gd name="connsiteY23" fmla="*/ 1347355 h 1347355"/>
                <a:gd name="connsiteX24" fmla="*/ 7475288 w 9206208"/>
                <a:gd name="connsiteY24" fmla="*/ 1347355 h 1347355"/>
                <a:gd name="connsiteX25" fmla="*/ 7096361 w 9206208"/>
                <a:gd name="connsiteY25" fmla="*/ 1347355 h 1347355"/>
                <a:gd name="connsiteX26" fmla="*/ 6669060 w 9206208"/>
                <a:gd name="connsiteY26" fmla="*/ 1347355 h 1347355"/>
                <a:gd name="connsiteX27" fmla="*/ 6039195 w 9206208"/>
                <a:gd name="connsiteY27" fmla="*/ 1347355 h 1347355"/>
                <a:gd name="connsiteX28" fmla="*/ 5232969 w 9206208"/>
                <a:gd name="connsiteY28" fmla="*/ 1347355 h 1347355"/>
                <a:gd name="connsiteX29" fmla="*/ 4867647 w 9206208"/>
                <a:gd name="connsiteY29" fmla="*/ 1347355 h 1347355"/>
                <a:gd name="connsiteX30" fmla="*/ 4414144 w 9206208"/>
                <a:gd name="connsiteY30" fmla="*/ 1347355 h 1347355"/>
                <a:gd name="connsiteX31" fmla="*/ 3872460 w 9206208"/>
                <a:gd name="connsiteY31" fmla="*/ 1347355 h 1347355"/>
                <a:gd name="connsiteX32" fmla="*/ 3507138 w 9206208"/>
                <a:gd name="connsiteY32" fmla="*/ 1347355 h 1347355"/>
                <a:gd name="connsiteX33" fmla="*/ 2700911 w 9206208"/>
                <a:gd name="connsiteY33" fmla="*/ 1347355 h 1347355"/>
                <a:gd name="connsiteX34" fmla="*/ 1982866 w 9206208"/>
                <a:gd name="connsiteY34" fmla="*/ 1347355 h 1347355"/>
                <a:gd name="connsiteX35" fmla="*/ 1529363 w 9206208"/>
                <a:gd name="connsiteY35" fmla="*/ 1347355 h 1347355"/>
                <a:gd name="connsiteX36" fmla="*/ 194049 w 9206208"/>
                <a:gd name="connsiteY36" fmla="*/ 1347355 h 1347355"/>
                <a:gd name="connsiteX37" fmla="*/ 0 w 9206208"/>
                <a:gd name="connsiteY37" fmla="*/ 1122791 h 1347355"/>
                <a:gd name="connsiteX38" fmla="*/ 0 w 9206208"/>
                <a:gd name="connsiteY38" fmla="*/ 700623 h 1347355"/>
                <a:gd name="connsiteX39" fmla="*/ 0 w 9206208"/>
                <a:gd name="connsiteY39" fmla="*/ 224563 h 1347355"/>
                <a:gd name="connsiteX0" fmla="*/ 0 w 9206208"/>
                <a:gd name="connsiteY0" fmla="*/ 224563 h 1347355"/>
                <a:gd name="connsiteX1" fmla="*/ 194049 w 9206208"/>
                <a:gd name="connsiteY1" fmla="*/ 0 h 1347355"/>
                <a:gd name="connsiteX2" fmla="*/ 559371 w 9206208"/>
                <a:gd name="connsiteY2" fmla="*/ 0 h 1347355"/>
                <a:gd name="connsiteX3" fmla="*/ 924693 w 9206208"/>
                <a:gd name="connsiteY3" fmla="*/ 0 h 1347355"/>
                <a:gd name="connsiteX4" fmla="*/ 1466376 w 9206208"/>
                <a:gd name="connsiteY4" fmla="*/ 0 h 1347355"/>
                <a:gd name="connsiteX5" fmla="*/ 2272604 w 9206208"/>
                <a:gd name="connsiteY5" fmla="*/ 0 h 1347355"/>
                <a:gd name="connsiteX6" fmla="*/ 2637926 w 9206208"/>
                <a:gd name="connsiteY6" fmla="*/ 0 h 1347355"/>
                <a:gd name="connsiteX7" fmla="*/ 3091428 w 9206208"/>
                <a:gd name="connsiteY7" fmla="*/ 0 h 1347355"/>
                <a:gd name="connsiteX8" fmla="*/ 3544931 w 9206208"/>
                <a:gd name="connsiteY8" fmla="*/ 0 h 1347355"/>
                <a:gd name="connsiteX9" fmla="*/ 4086614 w 9206208"/>
                <a:gd name="connsiteY9" fmla="*/ 0 h 1347355"/>
                <a:gd name="connsiteX10" fmla="*/ 4716479 w 9206208"/>
                <a:gd name="connsiteY10" fmla="*/ 0 h 1347355"/>
                <a:gd name="connsiteX11" fmla="*/ 5081801 w 9206208"/>
                <a:gd name="connsiteY11" fmla="*/ 0 h 1347355"/>
                <a:gd name="connsiteX12" fmla="*/ 5535303 w 9206208"/>
                <a:gd name="connsiteY12" fmla="*/ 0 h 1347355"/>
                <a:gd name="connsiteX13" fmla="*/ 6253349 w 9206208"/>
                <a:gd name="connsiteY13" fmla="*/ 0 h 1347355"/>
                <a:gd name="connsiteX14" fmla="*/ 6971396 w 9206208"/>
                <a:gd name="connsiteY14" fmla="*/ 0 h 1347355"/>
                <a:gd name="connsiteX15" fmla="*/ 7777622 w 9206208"/>
                <a:gd name="connsiteY15" fmla="*/ 0 h 1347355"/>
                <a:gd name="connsiteX16" fmla="*/ 9012158 w 9206208"/>
                <a:gd name="connsiteY16" fmla="*/ 0 h 1347355"/>
                <a:gd name="connsiteX17" fmla="*/ 9206208 w 9206208"/>
                <a:gd name="connsiteY17" fmla="*/ 224563 h 1347355"/>
                <a:gd name="connsiteX18" fmla="*/ 9206208 w 9206208"/>
                <a:gd name="connsiteY18" fmla="*/ 682660 h 1347355"/>
                <a:gd name="connsiteX19" fmla="*/ 9206208 w 9206208"/>
                <a:gd name="connsiteY19" fmla="*/ 1122791 h 1347355"/>
                <a:gd name="connsiteX20" fmla="*/ 9012158 w 9206208"/>
                <a:gd name="connsiteY20" fmla="*/ 1347355 h 1347355"/>
                <a:gd name="connsiteX21" fmla="*/ 8382293 w 9206208"/>
                <a:gd name="connsiteY21" fmla="*/ 1347355 h 1347355"/>
                <a:gd name="connsiteX22" fmla="*/ 7752428 w 9206208"/>
                <a:gd name="connsiteY22" fmla="*/ 1347355 h 1347355"/>
                <a:gd name="connsiteX23" fmla="*/ 7122563 w 9206208"/>
                <a:gd name="connsiteY23" fmla="*/ 1347355 h 1347355"/>
                <a:gd name="connsiteX24" fmla="*/ 6580879 w 9206208"/>
                <a:gd name="connsiteY24" fmla="*/ 1347355 h 1347355"/>
                <a:gd name="connsiteX25" fmla="*/ 6127376 w 9206208"/>
                <a:gd name="connsiteY25" fmla="*/ 1347355 h 1347355"/>
                <a:gd name="connsiteX26" fmla="*/ 5673874 w 9206208"/>
                <a:gd name="connsiteY26" fmla="*/ 1347355 h 1347355"/>
                <a:gd name="connsiteX27" fmla="*/ 5132190 w 9206208"/>
                <a:gd name="connsiteY27" fmla="*/ 1347355 h 1347355"/>
                <a:gd name="connsiteX28" fmla="*/ 4414144 w 9206208"/>
                <a:gd name="connsiteY28" fmla="*/ 1347355 h 1347355"/>
                <a:gd name="connsiteX29" fmla="*/ 3960642 w 9206208"/>
                <a:gd name="connsiteY29" fmla="*/ 1347355 h 1347355"/>
                <a:gd name="connsiteX30" fmla="*/ 3154414 w 9206208"/>
                <a:gd name="connsiteY30" fmla="*/ 1347355 h 1347355"/>
                <a:gd name="connsiteX31" fmla="*/ 2348187 w 9206208"/>
                <a:gd name="connsiteY31" fmla="*/ 1347355 h 1347355"/>
                <a:gd name="connsiteX32" fmla="*/ 1894685 w 9206208"/>
                <a:gd name="connsiteY32" fmla="*/ 1347355 h 1347355"/>
                <a:gd name="connsiteX33" fmla="*/ 1529363 w 9206208"/>
                <a:gd name="connsiteY33" fmla="*/ 1347355 h 1347355"/>
                <a:gd name="connsiteX34" fmla="*/ 899498 w 9206208"/>
                <a:gd name="connsiteY34" fmla="*/ 1347355 h 1347355"/>
                <a:gd name="connsiteX35" fmla="*/ 194049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5692" y="74060"/>
                    <a:pt x="63599" y="-2644"/>
                    <a:pt x="194049" y="0"/>
                  </a:cubicBezTo>
                  <a:cubicBezTo>
                    <a:pt x="440370" y="39401"/>
                    <a:pt x="670682" y="1166"/>
                    <a:pt x="823914" y="0"/>
                  </a:cubicBezTo>
                  <a:cubicBezTo>
                    <a:pt x="974445" y="12136"/>
                    <a:pt x="1102413" y="-10277"/>
                    <a:pt x="1189236" y="0"/>
                  </a:cubicBezTo>
                  <a:cubicBezTo>
                    <a:pt x="1295952" y="14378"/>
                    <a:pt x="1485381" y="-351"/>
                    <a:pt x="1642738" y="0"/>
                  </a:cubicBezTo>
                  <a:cubicBezTo>
                    <a:pt x="1807739" y="19176"/>
                    <a:pt x="1970626" y="8613"/>
                    <a:pt x="2184422" y="0"/>
                  </a:cubicBezTo>
                  <a:cubicBezTo>
                    <a:pt x="2358486" y="-11070"/>
                    <a:pt x="2410908" y="3546"/>
                    <a:pt x="2549744" y="0"/>
                  </a:cubicBezTo>
                  <a:cubicBezTo>
                    <a:pt x="2676409" y="12802"/>
                    <a:pt x="2857246" y="-50486"/>
                    <a:pt x="3091428" y="0"/>
                  </a:cubicBezTo>
                  <a:cubicBezTo>
                    <a:pt x="3327553" y="15380"/>
                    <a:pt x="3325406" y="24432"/>
                    <a:pt x="3544931" y="0"/>
                  </a:cubicBezTo>
                  <a:cubicBezTo>
                    <a:pt x="3760196" y="-20968"/>
                    <a:pt x="4060680" y="11524"/>
                    <a:pt x="4174796" y="0"/>
                  </a:cubicBezTo>
                  <a:cubicBezTo>
                    <a:pt x="4311922" y="-16671"/>
                    <a:pt x="4555764" y="55002"/>
                    <a:pt x="4716479" y="0"/>
                  </a:cubicBezTo>
                  <a:cubicBezTo>
                    <a:pt x="4894699" y="-11779"/>
                    <a:pt x="5046199" y="26465"/>
                    <a:pt x="5346344" y="0"/>
                  </a:cubicBezTo>
                  <a:cubicBezTo>
                    <a:pt x="5644892" y="-30589"/>
                    <a:pt x="5970691" y="15301"/>
                    <a:pt x="6152571" y="0"/>
                  </a:cubicBezTo>
                  <a:cubicBezTo>
                    <a:pt x="6405600" y="-28824"/>
                    <a:pt x="6562096" y="532"/>
                    <a:pt x="6870617" y="0"/>
                  </a:cubicBezTo>
                  <a:cubicBezTo>
                    <a:pt x="7142265" y="54461"/>
                    <a:pt x="7198971" y="-6784"/>
                    <a:pt x="7324120" y="0"/>
                  </a:cubicBezTo>
                  <a:cubicBezTo>
                    <a:pt x="7446306" y="5073"/>
                    <a:pt x="7656193" y="-8440"/>
                    <a:pt x="7953984" y="0"/>
                  </a:cubicBezTo>
                  <a:cubicBezTo>
                    <a:pt x="8247357" y="-16473"/>
                    <a:pt x="8248102" y="8044"/>
                    <a:pt x="8407487" y="0"/>
                  </a:cubicBezTo>
                  <a:cubicBezTo>
                    <a:pt x="8570605" y="-4296"/>
                    <a:pt x="8728096" y="3452"/>
                    <a:pt x="9012158" y="0"/>
                  </a:cubicBezTo>
                  <a:cubicBezTo>
                    <a:pt x="9147301" y="4885"/>
                    <a:pt x="9208746" y="54675"/>
                    <a:pt x="9206208" y="224563"/>
                  </a:cubicBezTo>
                  <a:cubicBezTo>
                    <a:pt x="9214017" y="440357"/>
                    <a:pt x="9204353" y="531879"/>
                    <a:pt x="9206208" y="655712"/>
                  </a:cubicBezTo>
                  <a:cubicBezTo>
                    <a:pt x="9207202" y="767522"/>
                    <a:pt x="9195403" y="1030388"/>
                    <a:pt x="9206208" y="1122791"/>
                  </a:cubicBezTo>
                  <a:cubicBezTo>
                    <a:pt x="9204353" y="1216707"/>
                    <a:pt x="9110378" y="1354677"/>
                    <a:pt x="9012158" y="1347355"/>
                  </a:cubicBezTo>
                  <a:cubicBezTo>
                    <a:pt x="8903316" y="1336586"/>
                    <a:pt x="8587641" y="1365495"/>
                    <a:pt x="8470474" y="1347355"/>
                  </a:cubicBezTo>
                  <a:cubicBezTo>
                    <a:pt x="8370090" y="1332139"/>
                    <a:pt x="8184119" y="1327114"/>
                    <a:pt x="7928790" y="1347355"/>
                  </a:cubicBezTo>
                  <a:cubicBezTo>
                    <a:pt x="7696664" y="1346534"/>
                    <a:pt x="7631559" y="1357981"/>
                    <a:pt x="7475288" y="1347355"/>
                  </a:cubicBezTo>
                  <a:cubicBezTo>
                    <a:pt x="7312414" y="1341986"/>
                    <a:pt x="7210421" y="1330136"/>
                    <a:pt x="7096361" y="1347355"/>
                  </a:cubicBezTo>
                  <a:cubicBezTo>
                    <a:pt x="6982301" y="1364574"/>
                    <a:pt x="6834370" y="1357055"/>
                    <a:pt x="6669060" y="1347355"/>
                  </a:cubicBezTo>
                  <a:cubicBezTo>
                    <a:pt x="6356168" y="1361939"/>
                    <a:pt x="6238032" y="1364609"/>
                    <a:pt x="6039195" y="1347355"/>
                  </a:cubicBezTo>
                  <a:cubicBezTo>
                    <a:pt x="5870778" y="1334920"/>
                    <a:pt x="5594029" y="1333595"/>
                    <a:pt x="5232969" y="1347355"/>
                  </a:cubicBezTo>
                  <a:cubicBezTo>
                    <a:pt x="4933897" y="1369708"/>
                    <a:pt x="4963213" y="1361900"/>
                    <a:pt x="4867647" y="1347355"/>
                  </a:cubicBezTo>
                  <a:cubicBezTo>
                    <a:pt x="4782673" y="1328296"/>
                    <a:pt x="4504069" y="1321746"/>
                    <a:pt x="4414144" y="1347355"/>
                  </a:cubicBezTo>
                  <a:cubicBezTo>
                    <a:pt x="4265053" y="1380176"/>
                    <a:pt x="4133932" y="1360779"/>
                    <a:pt x="3872460" y="1347355"/>
                  </a:cubicBezTo>
                  <a:cubicBezTo>
                    <a:pt x="3617664" y="1343985"/>
                    <a:pt x="3617693" y="1361967"/>
                    <a:pt x="3507138" y="1347355"/>
                  </a:cubicBezTo>
                  <a:cubicBezTo>
                    <a:pt x="3385051" y="1348334"/>
                    <a:pt x="2872530" y="1309357"/>
                    <a:pt x="2700911" y="1347355"/>
                  </a:cubicBezTo>
                  <a:cubicBezTo>
                    <a:pt x="2530669" y="1431682"/>
                    <a:pt x="2170256" y="1351939"/>
                    <a:pt x="1982866" y="1347355"/>
                  </a:cubicBezTo>
                  <a:cubicBezTo>
                    <a:pt x="1793244" y="1343304"/>
                    <a:pt x="1724144" y="1342959"/>
                    <a:pt x="1529363" y="1347355"/>
                  </a:cubicBezTo>
                  <a:cubicBezTo>
                    <a:pt x="1315631" y="1427603"/>
                    <a:pt x="583245" y="1370565"/>
                    <a:pt x="194049" y="1347355"/>
                  </a:cubicBezTo>
                  <a:cubicBezTo>
                    <a:pt x="80077" y="1368672"/>
                    <a:pt x="-20657" y="1265992"/>
                    <a:pt x="0" y="1122791"/>
                  </a:cubicBezTo>
                  <a:cubicBezTo>
                    <a:pt x="-22989" y="1018309"/>
                    <a:pt x="-3361" y="892460"/>
                    <a:pt x="0" y="700623"/>
                  </a:cubicBezTo>
                  <a:cubicBezTo>
                    <a:pt x="3379" y="550271"/>
                    <a:pt x="-4777" y="408734"/>
                    <a:pt x="0" y="224563"/>
                  </a:cubicBezTo>
                  <a:close/>
                </a:path>
                <a:path w="9206208" h="1347355" stroke="0" extrusionOk="0">
                  <a:moveTo>
                    <a:pt x="0" y="224563"/>
                  </a:moveTo>
                  <a:cubicBezTo>
                    <a:pt x="18314" y="87200"/>
                    <a:pt x="88054" y="31241"/>
                    <a:pt x="194049" y="0"/>
                  </a:cubicBezTo>
                  <a:cubicBezTo>
                    <a:pt x="319771" y="15371"/>
                    <a:pt x="438395" y="9798"/>
                    <a:pt x="559371" y="0"/>
                  </a:cubicBezTo>
                  <a:cubicBezTo>
                    <a:pt x="677838" y="8764"/>
                    <a:pt x="755097" y="19622"/>
                    <a:pt x="924693" y="0"/>
                  </a:cubicBezTo>
                  <a:cubicBezTo>
                    <a:pt x="1101003" y="-6099"/>
                    <a:pt x="1310082" y="39758"/>
                    <a:pt x="1466376" y="0"/>
                  </a:cubicBezTo>
                  <a:cubicBezTo>
                    <a:pt x="1617987" y="-4846"/>
                    <a:pt x="1880526" y="-26293"/>
                    <a:pt x="2272604" y="0"/>
                  </a:cubicBezTo>
                  <a:cubicBezTo>
                    <a:pt x="2606850" y="24942"/>
                    <a:pt x="2486947" y="8332"/>
                    <a:pt x="2637926" y="0"/>
                  </a:cubicBezTo>
                  <a:cubicBezTo>
                    <a:pt x="2784367" y="-16326"/>
                    <a:pt x="2854413" y="12680"/>
                    <a:pt x="3091428" y="0"/>
                  </a:cubicBezTo>
                  <a:cubicBezTo>
                    <a:pt x="3325789" y="17228"/>
                    <a:pt x="3403551" y="8544"/>
                    <a:pt x="3544931" y="0"/>
                  </a:cubicBezTo>
                  <a:cubicBezTo>
                    <a:pt x="3685920" y="-29631"/>
                    <a:pt x="3967036" y="13541"/>
                    <a:pt x="4086614" y="0"/>
                  </a:cubicBezTo>
                  <a:cubicBezTo>
                    <a:pt x="4185360" y="-6649"/>
                    <a:pt x="4593330" y="25048"/>
                    <a:pt x="4716479" y="0"/>
                  </a:cubicBezTo>
                  <a:cubicBezTo>
                    <a:pt x="4840155" y="-6293"/>
                    <a:pt x="4909918" y="-12039"/>
                    <a:pt x="5081801" y="0"/>
                  </a:cubicBezTo>
                  <a:cubicBezTo>
                    <a:pt x="5242918" y="5440"/>
                    <a:pt x="5346759" y="8886"/>
                    <a:pt x="5535303" y="0"/>
                  </a:cubicBezTo>
                  <a:cubicBezTo>
                    <a:pt x="5735255" y="-47211"/>
                    <a:pt x="5917479" y="37623"/>
                    <a:pt x="6253349" y="0"/>
                  </a:cubicBezTo>
                  <a:cubicBezTo>
                    <a:pt x="6617393" y="-26960"/>
                    <a:pt x="6775241" y="26347"/>
                    <a:pt x="6971396" y="0"/>
                  </a:cubicBezTo>
                  <a:cubicBezTo>
                    <a:pt x="7212532" y="-29996"/>
                    <a:pt x="7420451" y="291"/>
                    <a:pt x="7777622" y="0"/>
                  </a:cubicBezTo>
                  <a:cubicBezTo>
                    <a:pt x="8121643" y="-23474"/>
                    <a:pt x="8428787" y="20793"/>
                    <a:pt x="9012158" y="0"/>
                  </a:cubicBezTo>
                  <a:cubicBezTo>
                    <a:pt x="9117261" y="32511"/>
                    <a:pt x="9232401" y="67090"/>
                    <a:pt x="9206208" y="224563"/>
                  </a:cubicBezTo>
                  <a:cubicBezTo>
                    <a:pt x="9205834" y="437577"/>
                    <a:pt x="9201330" y="512438"/>
                    <a:pt x="9206208" y="682660"/>
                  </a:cubicBezTo>
                  <a:cubicBezTo>
                    <a:pt x="9216249" y="813104"/>
                    <a:pt x="9240144" y="973251"/>
                    <a:pt x="9206208" y="1122791"/>
                  </a:cubicBezTo>
                  <a:cubicBezTo>
                    <a:pt x="9223279" y="1243482"/>
                    <a:pt x="9137301" y="1334560"/>
                    <a:pt x="9012158" y="1347355"/>
                  </a:cubicBezTo>
                  <a:cubicBezTo>
                    <a:pt x="8801318" y="1334867"/>
                    <a:pt x="8677545" y="1366224"/>
                    <a:pt x="8382293" y="1347355"/>
                  </a:cubicBezTo>
                  <a:cubicBezTo>
                    <a:pt x="8131307" y="1330150"/>
                    <a:pt x="7919790" y="1340097"/>
                    <a:pt x="7752428" y="1347355"/>
                  </a:cubicBezTo>
                  <a:cubicBezTo>
                    <a:pt x="7583298" y="1360902"/>
                    <a:pt x="7302639" y="1332986"/>
                    <a:pt x="7122563" y="1347355"/>
                  </a:cubicBezTo>
                  <a:cubicBezTo>
                    <a:pt x="6953076" y="1362385"/>
                    <a:pt x="6696940" y="1360010"/>
                    <a:pt x="6580879" y="1347355"/>
                  </a:cubicBezTo>
                  <a:cubicBezTo>
                    <a:pt x="6459606" y="1327692"/>
                    <a:pt x="6308708" y="1335499"/>
                    <a:pt x="6127376" y="1347355"/>
                  </a:cubicBezTo>
                  <a:cubicBezTo>
                    <a:pt x="5959124" y="1360768"/>
                    <a:pt x="5770996" y="1372367"/>
                    <a:pt x="5673874" y="1347355"/>
                  </a:cubicBezTo>
                  <a:cubicBezTo>
                    <a:pt x="5557780" y="1358390"/>
                    <a:pt x="5301707" y="1333807"/>
                    <a:pt x="5132190" y="1347355"/>
                  </a:cubicBezTo>
                  <a:cubicBezTo>
                    <a:pt x="4953582" y="1372946"/>
                    <a:pt x="4645484" y="1330398"/>
                    <a:pt x="4414144" y="1347355"/>
                  </a:cubicBezTo>
                  <a:cubicBezTo>
                    <a:pt x="4196790" y="1350018"/>
                    <a:pt x="4116048" y="1352525"/>
                    <a:pt x="3960642" y="1347355"/>
                  </a:cubicBezTo>
                  <a:cubicBezTo>
                    <a:pt x="3820110" y="1342389"/>
                    <a:pt x="3367766" y="1371536"/>
                    <a:pt x="3154414" y="1347355"/>
                  </a:cubicBezTo>
                  <a:cubicBezTo>
                    <a:pt x="2984744" y="1357086"/>
                    <a:pt x="2632115" y="1366898"/>
                    <a:pt x="2348187" y="1347355"/>
                  </a:cubicBezTo>
                  <a:cubicBezTo>
                    <a:pt x="2065581" y="1347609"/>
                    <a:pt x="2099200" y="1340609"/>
                    <a:pt x="1894685" y="1347355"/>
                  </a:cubicBezTo>
                  <a:cubicBezTo>
                    <a:pt x="1690728" y="1355372"/>
                    <a:pt x="1707180" y="1331103"/>
                    <a:pt x="1529363" y="1347355"/>
                  </a:cubicBezTo>
                  <a:cubicBezTo>
                    <a:pt x="1378581" y="1351355"/>
                    <a:pt x="1209380" y="1306532"/>
                    <a:pt x="899498" y="1347355"/>
                  </a:cubicBezTo>
                  <a:cubicBezTo>
                    <a:pt x="588867" y="1379061"/>
                    <a:pt x="521433" y="1380393"/>
                    <a:pt x="194049" y="1347355"/>
                  </a:cubicBezTo>
                  <a:cubicBezTo>
                    <a:pt x="85908" y="1351372"/>
                    <a:pt x="-13171" y="1216944"/>
                    <a:pt x="0" y="1122791"/>
                  </a:cubicBezTo>
                  <a:cubicBezTo>
                    <a:pt x="29785" y="1004393"/>
                    <a:pt x="1194" y="844699"/>
                    <a:pt x="0" y="691642"/>
                  </a:cubicBezTo>
                  <a:cubicBezTo>
                    <a:pt x="-8379" y="546278"/>
                    <a:pt x="16203" y="331143"/>
                    <a:pt x="0" y="224563"/>
                  </a:cubicBezTo>
                  <a:close/>
                </a:path>
                <a:path w="9206208" h="1347355" fill="none" stroke="0" extrusionOk="0">
                  <a:moveTo>
                    <a:pt x="0" y="224563"/>
                  </a:moveTo>
                  <a:cubicBezTo>
                    <a:pt x="18019" y="91238"/>
                    <a:pt x="82975" y="8610"/>
                    <a:pt x="194049" y="0"/>
                  </a:cubicBezTo>
                  <a:cubicBezTo>
                    <a:pt x="412042" y="13518"/>
                    <a:pt x="652169" y="6294"/>
                    <a:pt x="823914" y="0"/>
                  </a:cubicBezTo>
                  <a:cubicBezTo>
                    <a:pt x="991955" y="3932"/>
                    <a:pt x="1095792" y="-11521"/>
                    <a:pt x="1189236" y="0"/>
                  </a:cubicBezTo>
                  <a:cubicBezTo>
                    <a:pt x="1293445" y="28571"/>
                    <a:pt x="1474783" y="-33326"/>
                    <a:pt x="1642738" y="0"/>
                  </a:cubicBezTo>
                  <a:cubicBezTo>
                    <a:pt x="1826231" y="3343"/>
                    <a:pt x="1998873" y="21276"/>
                    <a:pt x="2184422" y="0"/>
                  </a:cubicBezTo>
                  <a:cubicBezTo>
                    <a:pt x="2368218" y="-6475"/>
                    <a:pt x="2416735" y="6142"/>
                    <a:pt x="2549744" y="0"/>
                  </a:cubicBezTo>
                  <a:cubicBezTo>
                    <a:pt x="2664105" y="14679"/>
                    <a:pt x="2859816" y="-12272"/>
                    <a:pt x="3091428" y="0"/>
                  </a:cubicBezTo>
                  <a:cubicBezTo>
                    <a:pt x="3327404" y="15992"/>
                    <a:pt x="3323490" y="25578"/>
                    <a:pt x="3544931" y="0"/>
                  </a:cubicBezTo>
                  <a:cubicBezTo>
                    <a:pt x="3793437" y="-19531"/>
                    <a:pt x="4066384" y="21930"/>
                    <a:pt x="4174796" y="0"/>
                  </a:cubicBezTo>
                  <a:cubicBezTo>
                    <a:pt x="4325335" y="-4450"/>
                    <a:pt x="4575039" y="36148"/>
                    <a:pt x="4716479" y="0"/>
                  </a:cubicBezTo>
                  <a:cubicBezTo>
                    <a:pt x="4850694" y="-48369"/>
                    <a:pt x="5039750" y="-18655"/>
                    <a:pt x="5346344" y="0"/>
                  </a:cubicBezTo>
                  <a:cubicBezTo>
                    <a:pt x="5670139" y="-20690"/>
                    <a:pt x="5924008" y="26578"/>
                    <a:pt x="6152571" y="0"/>
                  </a:cubicBezTo>
                  <a:cubicBezTo>
                    <a:pt x="6354866" y="-43911"/>
                    <a:pt x="6554557" y="-84940"/>
                    <a:pt x="6870617" y="0"/>
                  </a:cubicBezTo>
                  <a:cubicBezTo>
                    <a:pt x="7144042" y="31643"/>
                    <a:pt x="7214648" y="-28152"/>
                    <a:pt x="7324120" y="0"/>
                  </a:cubicBezTo>
                  <a:cubicBezTo>
                    <a:pt x="7388216" y="-2525"/>
                    <a:pt x="7654273" y="20843"/>
                    <a:pt x="7953984" y="0"/>
                  </a:cubicBezTo>
                  <a:cubicBezTo>
                    <a:pt x="8250558" y="-15466"/>
                    <a:pt x="8251468" y="9006"/>
                    <a:pt x="8407487" y="0"/>
                  </a:cubicBezTo>
                  <a:cubicBezTo>
                    <a:pt x="8565888" y="1632"/>
                    <a:pt x="8709379" y="5544"/>
                    <a:pt x="9012158" y="0"/>
                  </a:cubicBezTo>
                  <a:cubicBezTo>
                    <a:pt x="9146086" y="-5836"/>
                    <a:pt x="9213888" y="84921"/>
                    <a:pt x="9206208" y="224563"/>
                  </a:cubicBezTo>
                  <a:cubicBezTo>
                    <a:pt x="9211852" y="439798"/>
                    <a:pt x="9210526" y="552269"/>
                    <a:pt x="9206208" y="655712"/>
                  </a:cubicBezTo>
                  <a:cubicBezTo>
                    <a:pt x="9206876" y="765744"/>
                    <a:pt x="9207327" y="999922"/>
                    <a:pt x="9206208" y="1122791"/>
                  </a:cubicBezTo>
                  <a:cubicBezTo>
                    <a:pt x="9235912" y="1225366"/>
                    <a:pt x="9111689" y="1348874"/>
                    <a:pt x="9012158" y="1347355"/>
                  </a:cubicBezTo>
                  <a:cubicBezTo>
                    <a:pt x="8913398" y="1306327"/>
                    <a:pt x="8572827" y="1349527"/>
                    <a:pt x="8470474" y="1347355"/>
                  </a:cubicBezTo>
                  <a:cubicBezTo>
                    <a:pt x="8344222" y="1309959"/>
                    <a:pt x="8154084" y="1373476"/>
                    <a:pt x="7928790" y="1347355"/>
                  </a:cubicBezTo>
                  <a:cubicBezTo>
                    <a:pt x="7677738" y="1346168"/>
                    <a:pt x="7636019" y="1343810"/>
                    <a:pt x="7475288" y="1347355"/>
                  </a:cubicBezTo>
                  <a:cubicBezTo>
                    <a:pt x="7309248" y="1367950"/>
                    <a:pt x="7215203" y="1331272"/>
                    <a:pt x="7056049" y="1347355"/>
                  </a:cubicBezTo>
                  <a:cubicBezTo>
                    <a:pt x="6896895" y="1363438"/>
                    <a:pt x="6781533" y="1344540"/>
                    <a:pt x="6669060" y="1347355"/>
                  </a:cubicBezTo>
                  <a:cubicBezTo>
                    <a:pt x="6391996" y="1355261"/>
                    <a:pt x="6267126" y="1348787"/>
                    <a:pt x="6039195" y="1347355"/>
                  </a:cubicBezTo>
                  <a:cubicBezTo>
                    <a:pt x="5876777" y="1300266"/>
                    <a:pt x="5500559" y="1315340"/>
                    <a:pt x="5232969" y="1347355"/>
                  </a:cubicBezTo>
                  <a:cubicBezTo>
                    <a:pt x="4937579" y="1369672"/>
                    <a:pt x="4963192" y="1363388"/>
                    <a:pt x="4867647" y="1347355"/>
                  </a:cubicBezTo>
                  <a:cubicBezTo>
                    <a:pt x="4779152" y="1325847"/>
                    <a:pt x="4524155" y="1318717"/>
                    <a:pt x="4414144" y="1347355"/>
                  </a:cubicBezTo>
                  <a:cubicBezTo>
                    <a:pt x="4298875" y="1374601"/>
                    <a:pt x="4099970" y="1330381"/>
                    <a:pt x="3872460" y="1347355"/>
                  </a:cubicBezTo>
                  <a:cubicBezTo>
                    <a:pt x="3616904" y="1345897"/>
                    <a:pt x="3618431" y="1360001"/>
                    <a:pt x="3507138" y="1347355"/>
                  </a:cubicBezTo>
                  <a:cubicBezTo>
                    <a:pt x="3364433" y="1348946"/>
                    <a:pt x="2899977" y="1303751"/>
                    <a:pt x="2700911" y="1347355"/>
                  </a:cubicBezTo>
                  <a:cubicBezTo>
                    <a:pt x="2567415" y="1401681"/>
                    <a:pt x="2161388" y="1343006"/>
                    <a:pt x="1982866" y="1347355"/>
                  </a:cubicBezTo>
                  <a:cubicBezTo>
                    <a:pt x="1783644" y="1354328"/>
                    <a:pt x="1724948" y="1341011"/>
                    <a:pt x="1529363" y="1347355"/>
                  </a:cubicBezTo>
                  <a:cubicBezTo>
                    <a:pt x="1337920" y="1401715"/>
                    <a:pt x="620162" y="1290097"/>
                    <a:pt x="194049" y="1347355"/>
                  </a:cubicBezTo>
                  <a:cubicBezTo>
                    <a:pt x="68710" y="1366538"/>
                    <a:pt x="108" y="1251037"/>
                    <a:pt x="0" y="1122791"/>
                  </a:cubicBezTo>
                  <a:cubicBezTo>
                    <a:pt x="-13366" y="1034605"/>
                    <a:pt x="-14985" y="878747"/>
                    <a:pt x="0" y="700623"/>
                  </a:cubicBezTo>
                  <a:cubicBezTo>
                    <a:pt x="-21927" y="532015"/>
                    <a:pt x="-22626" y="394934"/>
                    <a:pt x="0" y="224563"/>
                  </a:cubicBezTo>
                  <a:close/>
                </a:path>
              </a:pathLst>
            </a:custGeom>
            <a:solidFill>
              <a:srgbClr val="0EBCA4"/>
            </a:solidFill>
            <a:ln w="19050">
              <a:solidFill>
                <a:srgbClr val="FE88D9"/>
              </a:solidFill>
              <a:prstDash val="lgDash"/>
              <a:extLst>
                <a:ext uri="{C807C97D-BFC1-408E-A445-0C87EB9F89A2}">
                  <ask:lineSketchStyleProps xmlns:ask="http://schemas.microsoft.com/office/drawing/2018/sketchyshapes" sd="3374639765">
                    <a:custGeom>
                      <a:avLst/>
                      <a:gdLst>
                        <a:gd name="connsiteX0" fmla="*/ 0 w 9938059"/>
                        <a:gd name="connsiteY0" fmla="*/ 209476 h 1256830"/>
                        <a:gd name="connsiteX1" fmla="*/ 209476 w 9938059"/>
                        <a:gd name="connsiteY1" fmla="*/ 0 h 1256830"/>
                        <a:gd name="connsiteX2" fmla="*/ 889412 w 9938059"/>
                        <a:gd name="connsiteY2" fmla="*/ 0 h 1256830"/>
                        <a:gd name="connsiteX3" fmla="*/ 1283775 w 9938059"/>
                        <a:gd name="connsiteY3" fmla="*/ 0 h 1256830"/>
                        <a:gd name="connsiteX4" fmla="*/ 1773329 w 9938059"/>
                        <a:gd name="connsiteY4" fmla="*/ 0 h 1256830"/>
                        <a:gd name="connsiteX5" fmla="*/ 2358074 w 9938059"/>
                        <a:gd name="connsiteY5" fmla="*/ 0 h 1256830"/>
                        <a:gd name="connsiteX6" fmla="*/ 2752437 w 9938059"/>
                        <a:gd name="connsiteY6" fmla="*/ 0 h 1256830"/>
                        <a:gd name="connsiteX7" fmla="*/ 3337183 w 9938059"/>
                        <a:gd name="connsiteY7" fmla="*/ 0 h 1256830"/>
                        <a:gd name="connsiteX8" fmla="*/ 3826737 w 9938059"/>
                        <a:gd name="connsiteY8" fmla="*/ 0 h 1256830"/>
                        <a:gd name="connsiteX9" fmla="*/ 4506673 w 9938059"/>
                        <a:gd name="connsiteY9" fmla="*/ 0 h 1256830"/>
                        <a:gd name="connsiteX10" fmla="*/ 5091418 w 9938059"/>
                        <a:gd name="connsiteY10" fmla="*/ 0 h 1256830"/>
                        <a:gd name="connsiteX11" fmla="*/ 5771354 w 9938059"/>
                        <a:gd name="connsiteY11" fmla="*/ 0 h 1256830"/>
                        <a:gd name="connsiteX12" fmla="*/ 6641673 w 9938059"/>
                        <a:gd name="connsiteY12" fmla="*/ 0 h 1256830"/>
                        <a:gd name="connsiteX13" fmla="*/ 7416800 w 9938059"/>
                        <a:gd name="connsiteY13" fmla="*/ 0 h 1256830"/>
                        <a:gd name="connsiteX14" fmla="*/ 7906354 w 9938059"/>
                        <a:gd name="connsiteY14" fmla="*/ 0 h 1256830"/>
                        <a:gd name="connsiteX15" fmla="*/ 8586290 w 9938059"/>
                        <a:gd name="connsiteY15" fmla="*/ 0 h 1256830"/>
                        <a:gd name="connsiteX16" fmla="*/ 9075844 w 9938059"/>
                        <a:gd name="connsiteY16" fmla="*/ 0 h 1256830"/>
                        <a:gd name="connsiteX17" fmla="*/ 9728583 w 9938059"/>
                        <a:gd name="connsiteY17" fmla="*/ 0 h 1256830"/>
                        <a:gd name="connsiteX18" fmla="*/ 9938059 w 9938059"/>
                        <a:gd name="connsiteY18" fmla="*/ 209476 h 1256830"/>
                        <a:gd name="connsiteX19" fmla="*/ 9938059 w 9938059"/>
                        <a:gd name="connsiteY19" fmla="*/ 611657 h 1256830"/>
                        <a:gd name="connsiteX20" fmla="*/ 9938059 w 9938059"/>
                        <a:gd name="connsiteY20" fmla="*/ 1047354 h 1256830"/>
                        <a:gd name="connsiteX21" fmla="*/ 9728583 w 9938059"/>
                        <a:gd name="connsiteY21" fmla="*/ 1256830 h 1256830"/>
                        <a:gd name="connsiteX22" fmla="*/ 9143838 w 9938059"/>
                        <a:gd name="connsiteY22" fmla="*/ 1256830 h 1256830"/>
                        <a:gd name="connsiteX23" fmla="*/ 8559093 w 9938059"/>
                        <a:gd name="connsiteY23" fmla="*/ 1256830 h 1256830"/>
                        <a:gd name="connsiteX24" fmla="*/ 8069539 w 9938059"/>
                        <a:gd name="connsiteY24" fmla="*/ 1256830 h 1256830"/>
                        <a:gd name="connsiteX25" fmla="*/ 7199220 w 9938059"/>
                        <a:gd name="connsiteY25" fmla="*/ 1256830 h 1256830"/>
                        <a:gd name="connsiteX26" fmla="*/ 6519284 w 9938059"/>
                        <a:gd name="connsiteY26" fmla="*/ 1256830 h 1256830"/>
                        <a:gd name="connsiteX27" fmla="*/ 5648966 w 9938059"/>
                        <a:gd name="connsiteY27" fmla="*/ 1256830 h 1256830"/>
                        <a:gd name="connsiteX28" fmla="*/ 5254603 w 9938059"/>
                        <a:gd name="connsiteY28" fmla="*/ 1256830 h 1256830"/>
                        <a:gd name="connsiteX29" fmla="*/ 4765049 w 9938059"/>
                        <a:gd name="connsiteY29" fmla="*/ 1256830 h 1256830"/>
                        <a:gd name="connsiteX30" fmla="*/ 4180303 w 9938059"/>
                        <a:gd name="connsiteY30" fmla="*/ 1256830 h 1256830"/>
                        <a:gd name="connsiteX31" fmla="*/ 3785940 w 9938059"/>
                        <a:gd name="connsiteY31" fmla="*/ 1256830 h 1256830"/>
                        <a:gd name="connsiteX32" fmla="*/ 2915622 w 9938059"/>
                        <a:gd name="connsiteY32" fmla="*/ 1256830 h 1256830"/>
                        <a:gd name="connsiteX33" fmla="*/ 2140495 w 9938059"/>
                        <a:gd name="connsiteY33" fmla="*/ 1256830 h 1256830"/>
                        <a:gd name="connsiteX34" fmla="*/ 1650941 w 9938059"/>
                        <a:gd name="connsiteY34" fmla="*/ 1256830 h 1256830"/>
                        <a:gd name="connsiteX35" fmla="*/ 209476 w 9938059"/>
                        <a:gd name="connsiteY35" fmla="*/ 1256830 h 1256830"/>
                        <a:gd name="connsiteX36" fmla="*/ 0 w 9938059"/>
                        <a:gd name="connsiteY36" fmla="*/ 1047354 h 1256830"/>
                        <a:gd name="connsiteX37" fmla="*/ 0 w 9938059"/>
                        <a:gd name="connsiteY37" fmla="*/ 653551 h 1256830"/>
                        <a:gd name="connsiteX38" fmla="*/ 0 w 9938059"/>
                        <a:gd name="connsiteY38" fmla="*/ 209476 h 12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38059" h="1256830" fill="none" extrusionOk="0">
                          <a:moveTo>
                            <a:pt x="0" y="209476"/>
                          </a:moveTo>
                          <a:cubicBezTo>
                            <a:pt x="2726" y="87535"/>
                            <a:pt x="89743" y="1972"/>
                            <a:pt x="209476" y="0"/>
                          </a:cubicBezTo>
                          <a:cubicBezTo>
                            <a:pt x="478161" y="19388"/>
                            <a:pt x="726527" y="-5962"/>
                            <a:pt x="889412" y="0"/>
                          </a:cubicBezTo>
                          <a:cubicBezTo>
                            <a:pt x="1052297" y="5962"/>
                            <a:pt x="1180169" y="-4125"/>
                            <a:pt x="1283775" y="0"/>
                          </a:cubicBezTo>
                          <a:cubicBezTo>
                            <a:pt x="1387381" y="4125"/>
                            <a:pt x="1611796" y="-6239"/>
                            <a:pt x="1773329" y="0"/>
                          </a:cubicBezTo>
                          <a:cubicBezTo>
                            <a:pt x="1934862" y="6239"/>
                            <a:pt x="2167223" y="11949"/>
                            <a:pt x="2358074" y="0"/>
                          </a:cubicBezTo>
                          <a:cubicBezTo>
                            <a:pt x="2548926" y="-11949"/>
                            <a:pt x="2606842" y="-1930"/>
                            <a:pt x="2752437" y="0"/>
                          </a:cubicBezTo>
                          <a:cubicBezTo>
                            <a:pt x="2898032" y="1930"/>
                            <a:pt x="3082495" y="-15253"/>
                            <a:pt x="3337183" y="0"/>
                          </a:cubicBezTo>
                          <a:cubicBezTo>
                            <a:pt x="3591871" y="15253"/>
                            <a:pt x="3588362" y="23079"/>
                            <a:pt x="3826737" y="0"/>
                          </a:cubicBezTo>
                          <a:cubicBezTo>
                            <a:pt x="4065112" y="-23079"/>
                            <a:pt x="4369654" y="7468"/>
                            <a:pt x="4506673" y="0"/>
                          </a:cubicBezTo>
                          <a:cubicBezTo>
                            <a:pt x="4643692" y="-7468"/>
                            <a:pt x="4922072" y="27728"/>
                            <a:pt x="5091418" y="0"/>
                          </a:cubicBezTo>
                          <a:cubicBezTo>
                            <a:pt x="5260764" y="-27728"/>
                            <a:pt x="5467700" y="10187"/>
                            <a:pt x="5771354" y="0"/>
                          </a:cubicBezTo>
                          <a:cubicBezTo>
                            <a:pt x="6075008" y="-10187"/>
                            <a:pt x="6436426" y="10807"/>
                            <a:pt x="6641673" y="0"/>
                          </a:cubicBezTo>
                          <a:cubicBezTo>
                            <a:pt x="6846920" y="-10807"/>
                            <a:pt x="7127794" y="-38292"/>
                            <a:pt x="7416800" y="0"/>
                          </a:cubicBezTo>
                          <a:cubicBezTo>
                            <a:pt x="7705806" y="38292"/>
                            <a:pt x="7788605" y="-11044"/>
                            <a:pt x="7906354" y="0"/>
                          </a:cubicBezTo>
                          <a:cubicBezTo>
                            <a:pt x="8024103" y="11044"/>
                            <a:pt x="8264202" y="13962"/>
                            <a:pt x="8586290" y="0"/>
                          </a:cubicBezTo>
                          <a:cubicBezTo>
                            <a:pt x="8908378" y="-13962"/>
                            <a:pt x="8904430" y="5433"/>
                            <a:pt x="9075844" y="0"/>
                          </a:cubicBezTo>
                          <a:cubicBezTo>
                            <a:pt x="9247258" y="-5433"/>
                            <a:pt x="9422268" y="-1664"/>
                            <a:pt x="9728583" y="0"/>
                          </a:cubicBezTo>
                          <a:cubicBezTo>
                            <a:pt x="9842189" y="2725"/>
                            <a:pt x="9938821" y="78923"/>
                            <a:pt x="9938059" y="209476"/>
                          </a:cubicBezTo>
                          <a:cubicBezTo>
                            <a:pt x="9944656" y="408029"/>
                            <a:pt x="9943226" y="512360"/>
                            <a:pt x="9938059" y="611657"/>
                          </a:cubicBezTo>
                          <a:cubicBezTo>
                            <a:pt x="9932892" y="710954"/>
                            <a:pt x="9946653" y="949498"/>
                            <a:pt x="9938059" y="1047354"/>
                          </a:cubicBezTo>
                          <a:cubicBezTo>
                            <a:pt x="9949651" y="1153194"/>
                            <a:pt x="9841613" y="1274343"/>
                            <a:pt x="9728583" y="1256830"/>
                          </a:cubicBezTo>
                          <a:cubicBezTo>
                            <a:pt x="9605042" y="1233414"/>
                            <a:pt x="9263615" y="1274702"/>
                            <a:pt x="9143838" y="1256830"/>
                          </a:cubicBezTo>
                          <a:cubicBezTo>
                            <a:pt x="9024061" y="1238958"/>
                            <a:pt x="8820600" y="1252000"/>
                            <a:pt x="8559093" y="1256830"/>
                          </a:cubicBezTo>
                          <a:cubicBezTo>
                            <a:pt x="8297586" y="1261660"/>
                            <a:pt x="8242947" y="1256998"/>
                            <a:pt x="8069539" y="1256830"/>
                          </a:cubicBezTo>
                          <a:cubicBezTo>
                            <a:pt x="7896131" y="1256662"/>
                            <a:pt x="7529404" y="1253606"/>
                            <a:pt x="7199220" y="1256830"/>
                          </a:cubicBezTo>
                          <a:cubicBezTo>
                            <a:pt x="6869036" y="1260054"/>
                            <a:pt x="6736586" y="1270698"/>
                            <a:pt x="6519284" y="1256830"/>
                          </a:cubicBezTo>
                          <a:cubicBezTo>
                            <a:pt x="6301982" y="1242962"/>
                            <a:pt x="5968246" y="1235623"/>
                            <a:pt x="5648966" y="1256830"/>
                          </a:cubicBezTo>
                          <a:cubicBezTo>
                            <a:pt x="5329686" y="1278037"/>
                            <a:pt x="5352702" y="1270297"/>
                            <a:pt x="5254603" y="1256830"/>
                          </a:cubicBezTo>
                          <a:cubicBezTo>
                            <a:pt x="5156504" y="1243363"/>
                            <a:pt x="4879541" y="1233995"/>
                            <a:pt x="4765049" y="1256830"/>
                          </a:cubicBezTo>
                          <a:cubicBezTo>
                            <a:pt x="4650557" y="1279665"/>
                            <a:pt x="4455753" y="1260372"/>
                            <a:pt x="4180303" y="1256830"/>
                          </a:cubicBezTo>
                          <a:cubicBezTo>
                            <a:pt x="3904853" y="1253288"/>
                            <a:pt x="3905430" y="1269914"/>
                            <a:pt x="3785940" y="1256830"/>
                          </a:cubicBezTo>
                          <a:cubicBezTo>
                            <a:pt x="3666450" y="1243746"/>
                            <a:pt x="3091839" y="1220907"/>
                            <a:pt x="2915622" y="1256830"/>
                          </a:cubicBezTo>
                          <a:cubicBezTo>
                            <a:pt x="2739405" y="1292753"/>
                            <a:pt x="2345519" y="1256451"/>
                            <a:pt x="2140495" y="1256830"/>
                          </a:cubicBezTo>
                          <a:cubicBezTo>
                            <a:pt x="1935471" y="1257209"/>
                            <a:pt x="1872038" y="1247401"/>
                            <a:pt x="1650941" y="1256830"/>
                          </a:cubicBezTo>
                          <a:cubicBezTo>
                            <a:pt x="1429844" y="1266259"/>
                            <a:pt x="705530" y="1225483"/>
                            <a:pt x="209476" y="1256830"/>
                          </a:cubicBezTo>
                          <a:cubicBezTo>
                            <a:pt x="103909" y="1282734"/>
                            <a:pt x="2964" y="1162558"/>
                            <a:pt x="0" y="1047354"/>
                          </a:cubicBezTo>
                          <a:cubicBezTo>
                            <a:pt x="13520" y="956097"/>
                            <a:pt x="4821" y="819942"/>
                            <a:pt x="0" y="653551"/>
                          </a:cubicBezTo>
                          <a:cubicBezTo>
                            <a:pt x="-4821" y="487160"/>
                            <a:pt x="-2316" y="378345"/>
                            <a:pt x="0" y="209476"/>
                          </a:cubicBezTo>
                          <a:close/>
                        </a:path>
                        <a:path w="9938059" h="1256830" stroke="0" extrusionOk="0">
                          <a:moveTo>
                            <a:pt x="0" y="209476"/>
                          </a:moveTo>
                          <a:cubicBezTo>
                            <a:pt x="18173" y="90735"/>
                            <a:pt x="93168" y="25175"/>
                            <a:pt x="209476" y="0"/>
                          </a:cubicBezTo>
                          <a:cubicBezTo>
                            <a:pt x="337988" y="9511"/>
                            <a:pt x="481684" y="-2342"/>
                            <a:pt x="603839" y="0"/>
                          </a:cubicBezTo>
                          <a:cubicBezTo>
                            <a:pt x="725994" y="2342"/>
                            <a:pt x="807896" y="2178"/>
                            <a:pt x="998202" y="0"/>
                          </a:cubicBezTo>
                          <a:cubicBezTo>
                            <a:pt x="1188508" y="-2178"/>
                            <a:pt x="1421893" y="17434"/>
                            <a:pt x="1582947" y="0"/>
                          </a:cubicBezTo>
                          <a:cubicBezTo>
                            <a:pt x="1744001" y="-17434"/>
                            <a:pt x="2091616" y="-36107"/>
                            <a:pt x="2453266" y="0"/>
                          </a:cubicBezTo>
                          <a:cubicBezTo>
                            <a:pt x="2814916" y="36107"/>
                            <a:pt x="2686642" y="19033"/>
                            <a:pt x="2847629" y="0"/>
                          </a:cubicBezTo>
                          <a:cubicBezTo>
                            <a:pt x="3008616" y="-19033"/>
                            <a:pt x="3095798" y="1811"/>
                            <a:pt x="3337183" y="0"/>
                          </a:cubicBezTo>
                          <a:cubicBezTo>
                            <a:pt x="3578568" y="-1811"/>
                            <a:pt x="3675535" y="17582"/>
                            <a:pt x="3826737" y="0"/>
                          </a:cubicBezTo>
                          <a:cubicBezTo>
                            <a:pt x="3977939" y="-17582"/>
                            <a:pt x="4287953" y="11581"/>
                            <a:pt x="4411482" y="0"/>
                          </a:cubicBezTo>
                          <a:cubicBezTo>
                            <a:pt x="4535011" y="-11581"/>
                            <a:pt x="4952520" y="5240"/>
                            <a:pt x="5091418" y="0"/>
                          </a:cubicBezTo>
                          <a:cubicBezTo>
                            <a:pt x="5230316" y="-5240"/>
                            <a:pt x="5309421" y="180"/>
                            <a:pt x="5485781" y="0"/>
                          </a:cubicBezTo>
                          <a:cubicBezTo>
                            <a:pt x="5662141" y="-180"/>
                            <a:pt x="5769397" y="9141"/>
                            <a:pt x="5975335" y="0"/>
                          </a:cubicBezTo>
                          <a:cubicBezTo>
                            <a:pt x="6181273" y="-9141"/>
                            <a:pt x="6376990" y="36129"/>
                            <a:pt x="6750462" y="0"/>
                          </a:cubicBezTo>
                          <a:cubicBezTo>
                            <a:pt x="7123934" y="-36129"/>
                            <a:pt x="7302741" y="29854"/>
                            <a:pt x="7525590" y="0"/>
                          </a:cubicBezTo>
                          <a:cubicBezTo>
                            <a:pt x="7748439" y="-29854"/>
                            <a:pt x="8010530" y="-30189"/>
                            <a:pt x="8395908" y="0"/>
                          </a:cubicBezTo>
                          <a:cubicBezTo>
                            <a:pt x="8781286" y="30189"/>
                            <a:pt x="9108529" y="12373"/>
                            <a:pt x="9728583" y="0"/>
                          </a:cubicBezTo>
                          <a:cubicBezTo>
                            <a:pt x="9845218" y="27988"/>
                            <a:pt x="9963798" y="82272"/>
                            <a:pt x="9938059" y="209476"/>
                          </a:cubicBezTo>
                          <a:cubicBezTo>
                            <a:pt x="9931275" y="411830"/>
                            <a:pt x="9928745" y="486769"/>
                            <a:pt x="9938059" y="636794"/>
                          </a:cubicBezTo>
                          <a:cubicBezTo>
                            <a:pt x="9947373" y="786819"/>
                            <a:pt x="9944178" y="915414"/>
                            <a:pt x="9938059" y="1047354"/>
                          </a:cubicBezTo>
                          <a:cubicBezTo>
                            <a:pt x="9949689" y="1162788"/>
                            <a:pt x="9848754" y="1236168"/>
                            <a:pt x="9728583" y="1256830"/>
                          </a:cubicBezTo>
                          <a:cubicBezTo>
                            <a:pt x="9486097" y="1244120"/>
                            <a:pt x="9341110" y="1261509"/>
                            <a:pt x="9048647" y="1256830"/>
                          </a:cubicBezTo>
                          <a:cubicBezTo>
                            <a:pt x="8756184" y="1252151"/>
                            <a:pt x="8536566" y="1238915"/>
                            <a:pt x="8368711" y="1256830"/>
                          </a:cubicBezTo>
                          <a:cubicBezTo>
                            <a:pt x="8200856" y="1274745"/>
                            <a:pt x="7864940" y="1240102"/>
                            <a:pt x="7688774" y="1256830"/>
                          </a:cubicBezTo>
                          <a:cubicBezTo>
                            <a:pt x="7512608" y="1273558"/>
                            <a:pt x="7232256" y="1271763"/>
                            <a:pt x="7104029" y="1256830"/>
                          </a:cubicBezTo>
                          <a:cubicBezTo>
                            <a:pt x="6975803" y="1241897"/>
                            <a:pt x="6805025" y="1232424"/>
                            <a:pt x="6614475" y="1256830"/>
                          </a:cubicBezTo>
                          <a:cubicBezTo>
                            <a:pt x="6423925" y="1281236"/>
                            <a:pt x="6254583" y="1263279"/>
                            <a:pt x="6124921" y="1256830"/>
                          </a:cubicBezTo>
                          <a:cubicBezTo>
                            <a:pt x="5995259" y="1250381"/>
                            <a:pt x="5723030" y="1255366"/>
                            <a:pt x="5540176" y="1256830"/>
                          </a:cubicBezTo>
                          <a:cubicBezTo>
                            <a:pt x="5357323" y="1258294"/>
                            <a:pt x="4995819" y="1266524"/>
                            <a:pt x="4765049" y="1256830"/>
                          </a:cubicBezTo>
                          <a:cubicBezTo>
                            <a:pt x="4534279" y="1247136"/>
                            <a:pt x="4442431" y="1242495"/>
                            <a:pt x="4275495" y="1256830"/>
                          </a:cubicBezTo>
                          <a:cubicBezTo>
                            <a:pt x="4108559" y="1271165"/>
                            <a:pt x="3636661" y="1268168"/>
                            <a:pt x="3405176" y="1256830"/>
                          </a:cubicBezTo>
                          <a:cubicBezTo>
                            <a:pt x="3173691" y="1245492"/>
                            <a:pt x="2838182" y="1258304"/>
                            <a:pt x="2534858" y="1256830"/>
                          </a:cubicBezTo>
                          <a:cubicBezTo>
                            <a:pt x="2231534" y="1255356"/>
                            <a:pt x="2264433" y="1246347"/>
                            <a:pt x="2045304" y="1256830"/>
                          </a:cubicBezTo>
                          <a:cubicBezTo>
                            <a:pt x="1826175" y="1267313"/>
                            <a:pt x="1845728" y="1239288"/>
                            <a:pt x="1650941" y="1256830"/>
                          </a:cubicBezTo>
                          <a:cubicBezTo>
                            <a:pt x="1456154" y="1274372"/>
                            <a:pt x="1307683" y="1232486"/>
                            <a:pt x="971005" y="1256830"/>
                          </a:cubicBezTo>
                          <a:cubicBezTo>
                            <a:pt x="634327" y="1281174"/>
                            <a:pt x="575830" y="1291631"/>
                            <a:pt x="209476" y="1256830"/>
                          </a:cubicBezTo>
                          <a:cubicBezTo>
                            <a:pt x="102148" y="1259689"/>
                            <a:pt x="6110" y="1144892"/>
                            <a:pt x="0" y="1047354"/>
                          </a:cubicBezTo>
                          <a:cubicBezTo>
                            <a:pt x="2861" y="957223"/>
                            <a:pt x="3916" y="778445"/>
                            <a:pt x="0" y="645173"/>
                          </a:cubicBezTo>
                          <a:cubicBezTo>
                            <a:pt x="-3916" y="511901"/>
                            <a:pt x="7441" y="327077"/>
                            <a:pt x="0" y="2094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694236" y="1581060"/>
              <a:ext cx="9404903" cy="128678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Nêu những đặc điểm khác nhau của những bạn dự trại hè thiếu nhi thế giới.</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079766" y="3365979"/>
            <a:ext cx="8004274" cy="2554545"/>
          </a:xfrm>
          <a:prstGeom prst="rect">
            <a:avLst/>
          </a:prstGeom>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Khác nhau về vị trí địa lí: </a:t>
            </a:r>
            <a:r>
              <a:rPr lang="vi-VN" sz="3200" dirty="0">
                <a:solidFill>
                  <a:srgbClr val="002060"/>
                </a:solidFill>
                <a:latin typeface="Calibri" panose="020F0502020204030204" pitchFamily="34" charset="0"/>
                <a:cs typeface="Calibri" panose="020F0502020204030204" pitchFamily="34" charset="0"/>
              </a:rPr>
              <a:t>họ đến từ các vùng đất khác nhau như: Trung Quốc, châu Mỹ, châu Âu ( gần sông Đa-nuýp) và Việt Nam;</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màu da: </a:t>
            </a:r>
            <a:r>
              <a:rPr lang="vi-VN" sz="3200" dirty="0">
                <a:solidFill>
                  <a:srgbClr val="002060"/>
                </a:solidFill>
                <a:latin typeface="Calibri" panose="020F0502020204030204" pitchFamily="34" charset="0"/>
                <a:cs typeface="Calibri" panose="020F0502020204030204" pitchFamily="34" charset="0"/>
              </a:rPr>
              <a:t>da đen, da vàng, da đỏ;</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tiếng nói.</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76661" y="560501"/>
            <a:ext cx="1183932" cy="1276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8E1A6-BA21-4B01-8101-686F98FB46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270870" y="2845900"/>
            <a:ext cx="1294545" cy="2120619"/>
          </a:xfrm>
          <a:prstGeom prst="rect">
            <a:avLst/>
          </a:prstGeom>
        </p:spPr>
      </p:pic>
    </p:spTree>
    <p:extLst>
      <p:ext uri="{BB962C8B-B14F-4D97-AF65-F5344CB8AC3E}">
        <p14:creationId xmlns:p14="http://schemas.microsoft.com/office/powerpoint/2010/main" val="1058957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0" y="94584"/>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945390" y="1761010"/>
            <a:ext cx="9535410" cy="1257577"/>
            <a:chOff x="1472116" y="1248688"/>
            <a:chExt cx="10084278" cy="1545741"/>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207187 w 9757282"/>
                <a:gd name="connsiteY1" fmla="*/ 0 h 1243101"/>
                <a:gd name="connsiteX2" fmla="*/ 594250 w 9757282"/>
                <a:gd name="connsiteY2" fmla="*/ 0 h 1243101"/>
                <a:gd name="connsiteX3" fmla="*/ 981312 w 9757282"/>
                <a:gd name="connsiteY3" fmla="*/ 0 h 1243101"/>
                <a:gd name="connsiteX4" fmla="*/ 1555235 w 9757282"/>
                <a:gd name="connsiteY4" fmla="*/ 0 h 1243101"/>
                <a:gd name="connsiteX5" fmla="*/ 2409443 w 9757282"/>
                <a:gd name="connsiteY5" fmla="*/ 0 h 1243101"/>
                <a:gd name="connsiteX6" fmla="*/ 2796507 w 9757282"/>
                <a:gd name="connsiteY6" fmla="*/ 0 h 1243101"/>
                <a:gd name="connsiteX7" fmla="*/ 3276999 w 9757282"/>
                <a:gd name="connsiteY7" fmla="*/ 0 h 1243101"/>
                <a:gd name="connsiteX8" fmla="*/ 3757490 w 9757282"/>
                <a:gd name="connsiteY8" fmla="*/ 0 h 1243101"/>
                <a:gd name="connsiteX9" fmla="*/ 4331413 w 9757282"/>
                <a:gd name="connsiteY9" fmla="*/ 0 h 1243101"/>
                <a:gd name="connsiteX10" fmla="*/ 4998763 w 9757282"/>
                <a:gd name="connsiteY10" fmla="*/ 0 h 1243101"/>
                <a:gd name="connsiteX11" fmla="*/ 5385826 w 9757282"/>
                <a:gd name="connsiteY11" fmla="*/ 0 h 1243101"/>
                <a:gd name="connsiteX12" fmla="*/ 5866319 w 9757282"/>
                <a:gd name="connsiteY12" fmla="*/ 0 h 1243101"/>
                <a:gd name="connsiteX13" fmla="*/ 6261924 w 9757282"/>
                <a:gd name="connsiteY13" fmla="*/ 0 h 1243101"/>
                <a:gd name="connsiteX14" fmla="*/ 6627098 w 9757282"/>
                <a:gd name="connsiteY14" fmla="*/ 0 h 1243101"/>
                <a:gd name="connsiteX15" fmla="*/ 7387878 w 9757282"/>
                <a:gd name="connsiteY15" fmla="*/ 0 h 1243101"/>
                <a:gd name="connsiteX16" fmla="*/ 8242086 w 9757282"/>
                <a:gd name="connsiteY16" fmla="*/ 0 h 1243101"/>
                <a:gd name="connsiteX17" fmla="*/ 9550093 w 9757282"/>
                <a:gd name="connsiteY17" fmla="*/ 0 h 1243101"/>
                <a:gd name="connsiteX18" fmla="*/ 9757281 w 9757282"/>
                <a:gd name="connsiteY18" fmla="*/ 207187 h 1243101"/>
                <a:gd name="connsiteX19" fmla="*/ 9757281 w 9757282"/>
                <a:gd name="connsiteY19" fmla="*/ 629837 h 1243101"/>
                <a:gd name="connsiteX20" fmla="*/ 9757281 w 9757282"/>
                <a:gd name="connsiteY20" fmla="*/ 1035911 h 1243101"/>
                <a:gd name="connsiteX21" fmla="*/ 9550093 w 9757282"/>
                <a:gd name="connsiteY21" fmla="*/ 1243101 h 1243101"/>
                <a:gd name="connsiteX22" fmla="*/ 8882743 w 9757282"/>
                <a:gd name="connsiteY22" fmla="*/ 1243101 h 1243101"/>
                <a:gd name="connsiteX23" fmla="*/ 8215392 w 9757282"/>
                <a:gd name="connsiteY23" fmla="*/ 1243101 h 1243101"/>
                <a:gd name="connsiteX24" fmla="*/ 7548042 w 9757282"/>
                <a:gd name="connsiteY24" fmla="*/ 1243101 h 1243101"/>
                <a:gd name="connsiteX25" fmla="*/ 6974120 w 9757282"/>
                <a:gd name="connsiteY25" fmla="*/ 1243101 h 1243101"/>
                <a:gd name="connsiteX26" fmla="*/ 6493628 w 9757282"/>
                <a:gd name="connsiteY26" fmla="*/ 1243101 h 1243101"/>
                <a:gd name="connsiteX27" fmla="*/ 6013136 w 9757282"/>
                <a:gd name="connsiteY27" fmla="*/ 1243101 h 1243101"/>
                <a:gd name="connsiteX28" fmla="*/ 5439214 w 9757282"/>
                <a:gd name="connsiteY28" fmla="*/ 1243101 h 1243101"/>
                <a:gd name="connsiteX29" fmla="*/ 4678435 w 9757282"/>
                <a:gd name="connsiteY29" fmla="*/ 1243101 h 1243101"/>
                <a:gd name="connsiteX30" fmla="*/ 4197943 w 9757282"/>
                <a:gd name="connsiteY30" fmla="*/ 1243101 h 1243101"/>
                <a:gd name="connsiteX31" fmla="*/ 3343733 w 9757282"/>
                <a:gd name="connsiteY31" fmla="*/ 1243101 h 1243101"/>
                <a:gd name="connsiteX32" fmla="*/ 2489525 w 9757282"/>
                <a:gd name="connsiteY32" fmla="*/ 1243101 h 1243101"/>
                <a:gd name="connsiteX33" fmla="*/ 2009033 w 9757282"/>
                <a:gd name="connsiteY33" fmla="*/ 1243101 h 1243101"/>
                <a:gd name="connsiteX34" fmla="*/ 1621970 w 9757282"/>
                <a:gd name="connsiteY34" fmla="*/ 1243101 h 1243101"/>
                <a:gd name="connsiteX35" fmla="*/ 954619 w 9757282"/>
                <a:gd name="connsiteY35" fmla="*/ 1243101 h 1243101"/>
                <a:gd name="connsiteX36" fmla="*/ 207187 w 9757282"/>
                <a:gd name="connsiteY36" fmla="*/ 1243101 h 1243101"/>
                <a:gd name="connsiteX37" fmla="*/ 0 w 9757282"/>
                <a:gd name="connsiteY37" fmla="*/ 1035911 h 1243101"/>
                <a:gd name="connsiteX38" fmla="*/ 0 w 9757282"/>
                <a:gd name="connsiteY38" fmla="*/ 638124 h 1243101"/>
                <a:gd name="connsiteX39" fmla="*/ 0 w 9757282"/>
                <a:gd name="connsiteY39"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57282" h="1243101" extrusionOk="0">
                  <a:moveTo>
                    <a:pt x="0" y="207187"/>
                  </a:moveTo>
                  <a:cubicBezTo>
                    <a:pt x="43911" y="84838"/>
                    <a:pt x="91751" y="44291"/>
                    <a:pt x="207187" y="0"/>
                  </a:cubicBezTo>
                  <a:cubicBezTo>
                    <a:pt x="251208" y="9480"/>
                    <a:pt x="382246" y="19726"/>
                    <a:pt x="594250" y="0"/>
                  </a:cubicBezTo>
                  <a:cubicBezTo>
                    <a:pt x="790455" y="-4412"/>
                    <a:pt x="826113" y="-10118"/>
                    <a:pt x="981312" y="0"/>
                  </a:cubicBezTo>
                  <a:cubicBezTo>
                    <a:pt x="1155446" y="45671"/>
                    <a:pt x="1288835" y="-17274"/>
                    <a:pt x="1555235" y="0"/>
                  </a:cubicBezTo>
                  <a:cubicBezTo>
                    <a:pt x="1882859" y="-26260"/>
                    <a:pt x="2021501" y="45803"/>
                    <a:pt x="2409443" y="0"/>
                  </a:cubicBezTo>
                  <a:cubicBezTo>
                    <a:pt x="2762296" y="19917"/>
                    <a:pt x="2712366" y="16584"/>
                    <a:pt x="2796507" y="0"/>
                  </a:cubicBezTo>
                  <a:cubicBezTo>
                    <a:pt x="2819509" y="36832"/>
                    <a:pt x="3114671" y="40637"/>
                    <a:pt x="3276999" y="0"/>
                  </a:cubicBezTo>
                  <a:cubicBezTo>
                    <a:pt x="3469413" y="-25369"/>
                    <a:pt x="3513059" y="2440"/>
                    <a:pt x="3757490" y="0"/>
                  </a:cubicBezTo>
                  <a:cubicBezTo>
                    <a:pt x="4020862" y="8978"/>
                    <a:pt x="4111584" y="27303"/>
                    <a:pt x="4331413" y="0"/>
                  </a:cubicBezTo>
                  <a:cubicBezTo>
                    <a:pt x="4611564" y="477"/>
                    <a:pt x="4741686" y="-7245"/>
                    <a:pt x="4998763" y="0"/>
                  </a:cubicBezTo>
                  <a:cubicBezTo>
                    <a:pt x="5252704" y="-4377"/>
                    <a:pt x="5196393" y="-17608"/>
                    <a:pt x="5385826" y="0"/>
                  </a:cubicBezTo>
                  <a:cubicBezTo>
                    <a:pt x="5581438" y="2241"/>
                    <a:pt x="5652262" y="-3057"/>
                    <a:pt x="5866319" y="0"/>
                  </a:cubicBezTo>
                  <a:cubicBezTo>
                    <a:pt x="5983534" y="-9152"/>
                    <a:pt x="6066933" y="816"/>
                    <a:pt x="6261924" y="0"/>
                  </a:cubicBezTo>
                  <a:cubicBezTo>
                    <a:pt x="6456916" y="-816"/>
                    <a:pt x="6520068" y="1228"/>
                    <a:pt x="6627098" y="0"/>
                  </a:cubicBezTo>
                  <a:cubicBezTo>
                    <a:pt x="6901469" y="-58417"/>
                    <a:pt x="7107854" y="-29410"/>
                    <a:pt x="7387878" y="0"/>
                  </a:cubicBezTo>
                  <a:cubicBezTo>
                    <a:pt x="7599544" y="-4979"/>
                    <a:pt x="8027579" y="7865"/>
                    <a:pt x="8242086" y="0"/>
                  </a:cubicBezTo>
                  <a:cubicBezTo>
                    <a:pt x="8402363" y="98593"/>
                    <a:pt x="8983796" y="138804"/>
                    <a:pt x="9550093" y="0"/>
                  </a:cubicBezTo>
                  <a:cubicBezTo>
                    <a:pt x="9684885" y="28980"/>
                    <a:pt x="9784592" y="82528"/>
                    <a:pt x="9757281" y="207187"/>
                  </a:cubicBezTo>
                  <a:cubicBezTo>
                    <a:pt x="9764069" y="369321"/>
                    <a:pt x="9775237" y="500039"/>
                    <a:pt x="9757281" y="629837"/>
                  </a:cubicBezTo>
                  <a:cubicBezTo>
                    <a:pt x="9751704" y="800391"/>
                    <a:pt x="9757953" y="833718"/>
                    <a:pt x="9757281" y="1035911"/>
                  </a:cubicBezTo>
                  <a:cubicBezTo>
                    <a:pt x="9804360" y="1159306"/>
                    <a:pt x="9660209" y="1216552"/>
                    <a:pt x="9550093" y="1243101"/>
                  </a:cubicBezTo>
                  <a:cubicBezTo>
                    <a:pt x="9392678" y="1254747"/>
                    <a:pt x="9129192" y="1173271"/>
                    <a:pt x="8882743" y="1243101"/>
                  </a:cubicBezTo>
                  <a:cubicBezTo>
                    <a:pt x="8601136" y="1206252"/>
                    <a:pt x="8498524" y="1219441"/>
                    <a:pt x="8215392" y="1243101"/>
                  </a:cubicBezTo>
                  <a:cubicBezTo>
                    <a:pt x="7892754" y="1221745"/>
                    <a:pt x="7824909" y="1219895"/>
                    <a:pt x="7548042" y="1243101"/>
                  </a:cubicBezTo>
                  <a:cubicBezTo>
                    <a:pt x="7261342" y="1240399"/>
                    <a:pt x="7224487" y="1217638"/>
                    <a:pt x="6974120" y="1243101"/>
                  </a:cubicBezTo>
                  <a:cubicBezTo>
                    <a:pt x="6720093" y="1255829"/>
                    <a:pt x="6720711" y="1251358"/>
                    <a:pt x="6493628" y="1243101"/>
                  </a:cubicBezTo>
                  <a:cubicBezTo>
                    <a:pt x="6272954" y="1236433"/>
                    <a:pt x="6194479" y="1249355"/>
                    <a:pt x="6013136" y="1243101"/>
                  </a:cubicBezTo>
                  <a:cubicBezTo>
                    <a:pt x="5905478" y="1205545"/>
                    <a:pt x="5614239" y="1247747"/>
                    <a:pt x="5439214" y="1243101"/>
                  </a:cubicBezTo>
                  <a:cubicBezTo>
                    <a:pt x="5320167" y="1174905"/>
                    <a:pt x="5047196" y="1248586"/>
                    <a:pt x="4678435" y="1243101"/>
                  </a:cubicBezTo>
                  <a:cubicBezTo>
                    <a:pt x="4327579" y="1237998"/>
                    <a:pt x="4356774" y="1231781"/>
                    <a:pt x="4197943" y="1243101"/>
                  </a:cubicBezTo>
                  <a:cubicBezTo>
                    <a:pt x="4017310" y="1218858"/>
                    <a:pt x="3605368" y="1198971"/>
                    <a:pt x="3343733" y="1243101"/>
                  </a:cubicBezTo>
                  <a:cubicBezTo>
                    <a:pt x="3045006" y="1257061"/>
                    <a:pt x="2872245" y="1184142"/>
                    <a:pt x="2489525" y="1243101"/>
                  </a:cubicBezTo>
                  <a:cubicBezTo>
                    <a:pt x="2059293" y="1266791"/>
                    <a:pt x="2266352" y="1243581"/>
                    <a:pt x="2009033" y="1243101"/>
                  </a:cubicBezTo>
                  <a:cubicBezTo>
                    <a:pt x="1774347" y="1246891"/>
                    <a:pt x="1709034" y="1243996"/>
                    <a:pt x="1621970" y="1243101"/>
                  </a:cubicBezTo>
                  <a:cubicBezTo>
                    <a:pt x="1533373" y="1276184"/>
                    <a:pt x="1114775" y="1245832"/>
                    <a:pt x="954619" y="1243101"/>
                  </a:cubicBezTo>
                  <a:cubicBezTo>
                    <a:pt x="779762" y="1266786"/>
                    <a:pt x="369998" y="1249892"/>
                    <a:pt x="207187" y="1243101"/>
                  </a:cubicBezTo>
                  <a:cubicBezTo>
                    <a:pt x="109523" y="1264964"/>
                    <a:pt x="-16930" y="1145780"/>
                    <a:pt x="0" y="1035911"/>
                  </a:cubicBezTo>
                  <a:cubicBezTo>
                    <a:pt x="-49276" y="884286"/>
                    <a:pt x="-31874" y="772143"/>
                    <a:pt x="0" y="638124"/>
                  </a:cubicBezTo>
                  <a:cubicBezTo>
                    <a:pt x="-15932" y="536583"/>
                    <a:pt x="-44373" y="348945"/>
                    <a:pt x="0" y="207187"/>
                  </a:cubicBezTo>
                  <a:close/>
                </a:path>
              </a:pathLst>
            </a:custGeom>
            <a:noFill/>
            <a:ln w="19050">
              <a:solidFill>
                <a:srgbClr val="FEAD37"/>
              </a:solidFill>
              <a:prstDash val="lgDash"/>
              <a:extLst>
                <a:ext uri="{C807C97D-BFC1-408E-A445-0C87EB9F89A2}">
                  <ask:lineSketchStyleProps xmlns:ask="http://schemas.microsoft.com/office/drawing/2018/sketchyshapes" sd="3374639765">
                    <a:custGeom>
                      <a:avLst/>
                      <a:gdLst>
                        <a:gd name="connsiteX0" fmla="*/ 0 w 9226212"/>
                        <a:gd name="connsiteY0" fmla="*/ 168563 h 1011357"/>
                        <a:gd name="connsiteX1" fmla="*/ 195911 w 9226212"/>
                        <a:gd name="connsiteY1" fmla="*/ 0 h 1011357"/>
                        <a:gd name="connsiteX2" fmla="*/ 561907 w 9226212"/>
                        <a:gd name="connsiteY2" fmla="*/ 0 h 1011357"/>
                        <a:gd name="connsiteX3" fmla="*/ 927902 w 9226212"/>
                        <a:gd name="connsiteY3" fmla="*/ 0 h 1011357"/>
                        <a:gd name="connsiteX4" fmla="*/ 1470587 w 9226212"/>
                        <a:gd name="connsiteY4" fmla="*/ 0 h 1011357"/>
                        <a:gd name="connsiteX5" fmla="*/ 2278302 w 9226212"/>
                        <a:gd name="connsiteY5" fmla="*/ 0 h 1011357"/>
                        <a:gd name="connsiteX6" fmla="*/ 2644299 w 9226212"/>
                        <a:gd name="connsiteY6" fmla="*/ 0 h 1011357"/>
                        <a:gd name="connsiteX7" fmla="*/ 3098639 w 9226212"/>
                        <a:gd name="connsiteY7" fmla="*/ 0 h 1011357"/>
                        <a:gd name="connsiteX8" fmla="*/ 3552978 w 9226212"/>
                        <a:gd name="connsiteY8" fmla="*/ 0 h 1011357"/>
                        <a:gd name="connsiteX9" fmla="*/ 4095663 w 9226212"/>
                        <a:gd name="connsiteY9" fmla="*/ 0 h 1011357"/>
                        <a:gd name="connsiteX10" fmla="*/ 4726690 w 9226212"/>
                        <a:gd name="connsiteY10" fmla="*/ 0 h 1011357"/>
                        <a:gd name="connsiteX11" fmla="*/ 5092686 w 9226212"/>
                        <a:gd name="connsiteY11" fmla="*/ 0 h 1011357"/>
                        <a:gd name="connsiteX12" fmla="*/ 5547027 w 9226212"/>
                        <a:gd name="connsiteY12" fmla="*/ 0 h 1011357"/>
                        <a:gd name="connsiteX13" fmla="*/ 6266398 w 9226212"/>
                        <a:gd name="connsiteY13" fmla="*/ 0 h 1011357"/>
                        <a:gd name="connsiteX14" fmla="*/ 6985771 w 9226212"/>
                        <a:gd name="connsiteY14" fmla="*/ 0 h 1011357"/>
                        <a:gd name="connsiteX15" fmla="*/ 7793486 w 9226212"/>
                        <a:gd name="connsiteY15" fmla="*/ 0 h 1011357"/>
                        <a:gd name="connsiteX16" fmla="*/ 9030300 w 9226212"/>
                        <a:gd name="connsiteY16" fmla="*/ 0 h 1011357"/>
                        <a:gd name="connsiteX17" fmla="*/ 9226212 w 9226212"/>
                        <a:gd name="connsiteY17" fmla="*/ 168563 h 1011357"/>
                        <a:gd name="connsiteX18" fmla="*/ 9226212 w 9226212"/>
                        <a:gd name="connsiteY18" fmla="*/ 512421 h 1011357"/>
                        <a:gd name="connsiteX19" fmla="*/ 9226212 w 9226212"/>
                        <a:gd name="connsiteY19" fmla="*/ 842793 h 1011357"/>
                        <a:gd name="connsiteX20" fmla="*/ 9030300 w 9226212"/>
                        <a:gd name="connsiteY20" fmla="*/ 1011357 h 1011357"/>
                        <a:gd name="connsiteX21" fmla="*/ 8399273 w 9226212"/>
                        <a:gd name="connsiteY21" fmla="*/ 1011357 h 1011357"/>
                        <a:gd name="connsiteX22" fmla="*/ 7768245 w 9226212"/>
                        <a:gd name="connsiteY22" fmla="*/ 1011357 h 1011357"/>
                        <a:gd name="connsiteX23" fmla="*/ 7137217 w 9226212"/>
                        <a:gd name="connsiteY23" fmla="*/ 1011357 h 1011357"/>
                        <a:gd name="connsiteX24" fmla="*/ 6594533 w 9226212"/>
                        <a:gd name="connsiteY24" fmla="*/ 1011357 h 1011357"/>
                        <a:gd name="connsiteX25" fmla="*/ 6140193 w 9226212"/>
                        <a:gd name="connsiteY25" fmla="*/ 1011357 h 1011357"/>
                        <a:gd name="connsiteX26" fmla="*/ 5685853 w 9226212"/>
                        <a:gd name="connsiteY26" fmla="*/ 1011357 h 1011357"/>
                        <a:gd name="connsiteX27" fmla="*/ 5143169 w 9226212"/>
                        <a:gd name="connsiteY27" fmla="*/ 1011357 h 1011357"/>
                        <a:gd name="connsiteX28" fmla="*/ 4423797 w 9226212"/>
                        <a:gd name="connsiteY28" fmla="*/ 1011357 h 1011357"/>
                        <a:gd name="connsiteX29" fmla="*/ 3969458 w 9226212"/>
                        <a:gd name="connsiteY29" fmla="*/ 1011357 h 1011357"/>
                        <a:gd name="connsiteX30" fmla="*/ 3161741 w 9226212"/>
                        <a:gd name="connsiteY30" fmla="*/ 1011357 h 1011357"/>
                        <a:gd name="connsiteX31" fmla="*/ 2354025 w 9226212"/>
                        <a:gd name="connsiteY31" fmla="*/ 1011357 h 1011357"/>
                        <a:gd name="connsiteX32" fmla="*/ 1899686 w 9226212"/>
                        <a:gd name="connsiteY32" fmla="*/ 1011357 h 1011357"/>
                        <a:gd name="connsiteX33" fmla="*/ 1533690 w 9226212"/>
                        <a:gd name="connsiteY33" fmla="*/ 1011357 h 1011357"/>
                        <a:gd name="connsiteX34" fmla="*/ 902661 w 9226212"/>
                        <a:gd name="connsiteY34" fmla="*/ 1011357 h 1011357"/>
                        <a:gd name="connsiteX35" fmla="*/ 195911 w 9226212"/>
                        <a:gd name="connsiteY35" fmla="*/ 1011357 h 1011357"/>
                        <a:gd name="connsiteX36" fmla="*/ 0 w 9226212"/>
                        <a:gd name="connsiteY36" fmla="*/ 842793 h 1011357"/>
                        <a:gd name="connsiteX37" fmla="*/ 0 w 9226212"/>
                        <a:gd name="connsiteY37" fmla="*/ 519163 h 1011357"/>
                        <a:gd name="connsiteX38" fmla="*/ 0 w 9226212"/>
                        <a:gd name="connsiteY38" fmla="*/ 168563 h 10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26212" h="1011357" extrusionOk="0">
                          <a:moveTo>
                            <a:pt x="0" y="168563"/>
                          </a:moveTo>
                          <a:cubicBezTo>
                            <a:pt x="25353" y="71358"/>
                            <a:pt x="86852" y="32725"/>
                            <a:pt x="195911" y="0"/>
                          </a:cubicBezTo>
                          <a:cubicBezTo>
                            <a:pt x="259253" y="12106"/>
                            <a:pt x="379175" y="6767"/>
                            <a:pt x="561907" y="0"/>
                          </a:cubicBezTo>
                          <a:cubicBezTo>
                            <a:pt x="744671" y="-3248"/>
                            <a:pt x="779514" y="-4288"/>
                            <a:pt x="927902" y="0"/>
                          </a:cubicBezTo>
                          <a:cubicBezTo>
                            <a:pt x="1089382" y="29142"/>
                            <a:pt x="1223383" y="-8177"/>
                            <a:pt x="1470587" y="0"/>
                          </a:cubicBezTo>
                          <a:cubicBezTo>
                            <a:pt x="1762729" y="-19864"/>
                            <a:pt x="1920733" y="29559"/>
                            <a:pt x="2278302" y="0"/>
                          </a:cubicBezTo>
                          <a:cubicBezTo>
                            <a:pt x="2606235" y="11754"/>
                            <a:pt x="2563947" y="10499"/>
                            <a:pt x="2644299" y="0"/>
                          </a:cubicBezTo>
                          <a:cubicBezTo>
                            <a:pt x="2700617" y="11681"/>
                            <a:pt x="2926116" y="17597"/>
                            <a:pt x="3098639" y="0"/>
                          </a:cubicBezTo>
                          <a:cubicBezTo>
                            <a:pt x="3279621" y="-13785"/>
                            <a:pt x="3324244" y="-795"/>
                            <a:pt x="3552978" y="0"/>
                          </a:cubicBezTo>
                          <a:cubicBezTo>
                            <a:pt x="3783619" y="4325"/>
                            <a:pt x="3876867" y="15140"/>
                            <a:pt x="4095663" y="0"/>
                          </a:cubicBezTo>
                          <a:cubicBezTo>
                            <a:pt x="4335523" y="-2857"/>
                            <a:pt x="4472055" y="-10030"/>
                            <a:pt x="4726690" y="0"/>
                          </a:cubicBezTo>
                          <a:cubicBezTo>
                            <a:pt x="4974783" y="2084"/>
                            <a:pt x="4919358" y="-8497"/>
                            <a:pt x="5092686" y="0"/>
                          </a:cubicBezTo>
                          <a:cubicBezTo>
                            <a:pt x="5268108" y="3711"/>
                            <a:pt x="5347505" y="-3455"/>
                            <a:pt x="5547027" y="0"/>
                          </a:cubicBezTo>
                          <a:cubicBezTo>
                            <a:pt x="5730489" y="807"/>
                            <a:pt x="5973182" y="3199"/>
                            <a:pt x="6266398" y="0"/>
                          </a:cubicBezTo>
                          <a:cubicBezTo>
                            <a:pt x="6554021" y="-39783"/>
                            <a:pt x="6724797" y="-38285"/>
                            <a:pt x="6985771" y="0"/>
                          </a:cubicBezTo>
                          <a:cubicBezTo>
                            <a:pt x="7195771" y="-1696"/>
                            <a:pt x="7561448" y="-22444"/>
                            <a:pt x="7793486" y="0"/>
                          </a:cubicBezTo>
                          <a:cubicBezTo>
                            <a:pt x="7949382" y="8692"/>
                            <a:pt x="8592360" y="80600"/>
                            <a:pt x="9030300" y="0"/>
                          </a:cubicBezTo>
                          <a:cubicBezTo>
                            <a:pt x="9138239" y="28703"/>
                            <a:pt x="9248225" y="66996"/>
                            <a:pt x="9226212" y="168563"/>
                          </a:cubicBezTo>
                          <a:cubicBezTo>
                            <a:pt x="9237669" y="278374"/>
                            <a:pt x="9246886" y="386388"/>
                            <a:pt x="9226212" y="512421"/>
                          </a:cubicBezTo>
                          <a:cubicBezTo>
                            <a:pt x="9216437" y="648635"/>
                            <a:pt x="9229088" y="683357"/>
                            <a:pt x="9226212" y="842793"/>
                          </a:cubicBezTo>
                          <a:cubicBezTo>
                            <a:pt x="9265065" y="945981"/>
                            <a:pt x="9137726" y="999234"/>
                            <a:pt x="9030300" y="1011357"/>
                          </a:cubicBezTo>
                          <a:cubicBezTo>
                            <a:pt x="8874030" y="1027317"/>
                            <a:pt x="8654746" y="992665"/>
                            <a:pt x="8399273" y="1011357"/>
                          </a:cubicBezTo>
                          <a:cubicBezTo>
                            <a:pt x="8142763" y="991400"/>
                            <a:pt x="8037487" y="989694"/>
                            <a:pt x="7768245" y="1011357"/>
                          </a:cubicBezTo>
                          <a:cubicBezTo>
                            <a:pt x="7478679" y="1003632"/>
                            <a:pt x="7398591" y="1007082"/>
                            <a:pt x="7137217" y="1011357"/>
                          </a:cubicBezTo>
                          <a:cubicBezTo>
                            <a:pt x="6869890" y="1014884"/>
                            <a:pt x="6833800" y="998131"/>
                            <a:pt x="6594533" y="1011357"/>
                          </a:cubicBezTo>
                          <a:cubicBezTo>
                            <a:pt x="6355112" y="1021431"/>
                            <a:pt x="6354824" y="1018391"/>
                            <a:pt x="6140193" y="1011357"/>
                          </a:cubicBezTo>
                          <a:cubicBezTo>
                            <a:pt x="5923555" y="1004872"/>
                            <a:pt x="5842829" y="1022738"/>
                            <a:pt x="5685853" y="1011357"/>
                          </a:cubicBezTo>
                          <a:cubicBezTo>
                            <a:pt x="5558128" y="999290"/>
                            <a:pt x="5318823" y="1018015"/>
                            <a:pt x="5143169" y="1011357"/>
                          </a:cubicBezTo>
                          <a:cubicBezTo>
                            <a:pt x="5006321" y="978941"/>
                            <a:pt x="4711717" y="997943"/>
                            <a:pt x="4423797" y="1011357"/>
                          </a:cubicBezTo>
                          <a:cubicBezTo>
                            <a:pt x="4091647" y="1008205"/>
                            <a:pt x="4117769" y="1003846"/>
                            <a:pt x="3969458" y="1011357"/>
                          </a:cubicBezTo>
                          <a:cubicBezTo>
                            <a:pt x="3834262" y="982429"/>
                            <a:pt x="3443026" y="997356"/>
                            <a:pt x="3161741" y="1011357"/>
                          </a:cubicBezTo>
                          <a:cubicBezTo>
                            <a:pt x="2885087" y="992723"/>
                            <a:pt x="2700222" y="994353"/>
                            <a:pt x="2354025" y="1011357"/>
                          </a:cubicBezTo>
                          <a:cubicBezTo>
                            <a:pt x="1968422" y="1021727"/>
                            <a:pt x="2119343" y="1014642"/>
                            <a:pt x="1899686" y="1011357"/>
                          </a:cubicBezTo>
                          <a:cubicBezTo>
                            <a:pt x="1668289" y="1010102"/>
                            <a:pt x="1625571" y="1014927"/>
                            <a:pt x="1533690" y="1011357"/>
                          </a:cubicBezTo>
                          <a:cubicBezTo>
                            <a:pt x="1480880" y="1019452"/>
                            <a:pt x="1059881" y="1011550"/>
                            <a:pt x="902661" y="1011357"/>
                          </a:cubicBezTo>
                          <a:cubicBezTo>
                            <a:pt x="731175" y="1013127"/>
                            <a:pt x="371284" y="1029932"/>
                            <a:pt x="195911" y="1011357"/>
                          </a:cubicBezTo>
                          <a:cubicBezTo>
                            <a:pt x="115171" y="1032258"/>
                            <a:pt x="-5833" y="916422"/>
                            <a:pt x="0" y="842793"/>
                          </a:cubicBezTo>
                          <a:cubicBezTo>
                            <a:pt x="-34168" y="715452"/>
                            <a:pt x="-21917" y="628289"/>
                            <a:pt x="0" y="519163"/>
                          </a:cubicBezTo>
                          <a:cubicBezTo>
                            <a:pt x="-6617" y="432486"/>
                            <a:pt x="-37590" y="285850"/>
                            <a:pt x="0" y="16856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2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 name="connsiteX0" fmla="*/ 0 w 9206208"/>
                <a:gd name="connsiteY0" fmla="*/ 224563 h 1347355"/>
                <a:gd name="connsiteX1" fmla="*/ 224563 w 9206208"/>
                <a:gd name="connsiteY1" fmla="*/ 0 h 1347355"/>
                <a:gd name="connsiteX2" fmla="*/ 635472 w 9206208"/>
                <a:gd name="connsiteY2" fmla="*/ 0 h 1347355"/>
                <a:gd name="connsiteX3" fmla="*/ 1046381 w 9206208"/>
                <a:gd name="connsiteY3" fmla="*/ 0 h 1347355"/>
                <a:gd name="connsiteX4" fmla="*/ 1632432 w 9206208"/>
                <a:gd name="connsiteY4" fmla="*/ 0 h 1347355"/>
                <a:gd name="connsiteX5" fmla="*/ 2481195 w 9206208"/>
                <a:gd name="connsiteY5" fmla="*/ 0 h 1347355"/>
                <a:gd name="connsiteX6" fmla="*/ 2892104 w 9206208"/>
                <a:gd name="connsiteY6" fmla="*/ 0 h 1347355"/>
                <a:gd name="connsiteX7" fmla="*/ 3390584 w 9206208"/>
                <a:gd name="connsiteY7" fmla="*/ 0 h 1347355"/>
                <a:gd name="connsiteX8" fmla="*/ 3889064 w 9206208"/>
                <a:gd name="connsiteY8" fmla="*/ 0 h 1347355"/>
                <a:gd name="connsiteX9" fmla="*/ 4475115 w 9206208"/>
                <a:gd name="connsiteY9" fmla="*/ 0 h 1347355"/>
                <a:gd name="connsiteX10" fmla="*/ 5148736 w 9206208"/>
                <a:gd name="connsiteY10" fmla="*/ 0 h 1347355"/>
                <a:gd name="connsiteX11" fmla="*/ 5559646 w 9206208"/>
                <a:gd name="connsiteY11" fmla="*/ 0 h 1347355"/>
                <a:gd name="connsiteX12" fmla="*/ 6058126 w 9206208"/>
                <a:gd name="connsiteY12" fmla="*/ 0 h 1347355"/>
                <a:gd name="connsiteX13" fmla="*/ 6819318 w 9206208"/>
                <a:gd name="connsiteY13" fmla="*/ 0 h 1347355"/>
                <a:gd name="connsiteX14" fmla="*/ 7580510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82659 h 1347355"/>
                <a:gd name="connsiteX18" fmla="*/ 9206208 w 9206208"/>
                <a:gd name="connsiteY18" fmla="*/ 1122790 h 1347355"/>
                <a:gd name="connsiteX19" fmla="*/ 8981643 w 9206208"/>
                <a:gd name="connsiteY19" fmla="*/ 1347355 h 1347355"/>
                <a:gd name="connsiteX20" fmla="*/ 8308021 w 9206208"/>
                <a:gd name="connsiteY20" fmla="*/ 1347355 h 1347355"/>
                <a:gd name="connsiteX21" fmla="*/ 7459258 w 9206208"/>
                <a:gd name="connsiteY21" fmla="*/ 1347355 h 1347355"/>
                <a:gd name="connsiteX22" fmla="*/ 6785637 w 9206208"/>
                <a:gd name="connsiteY22" fmla="*/ 1347355 h 1347355"/>
                <a:gd name="connsiteX23" fmla="*/ 6112015 w 9206208"/>
                <a:gd name="connsiteY23" fmla="*/ 1347355 h 1347355"/>
                <a:gd name="connsiteX24" fmla="*/ 5525965 w 9206208"/>
                <a:gd name="connsiteY24" fmla="*/ 1347355 h 1347355"/>
                <a:gd name="connsiteX25" fmla="*/ 5027485 w 9206208"/>
                <a:gd name="connsiteY25" fmla="*/ 1347355 h 1347355"/>
                <a:gd name="connsiteX26" fmla="*/ 4529005 w 9206208"/>
                <a:gd name="connsiteY26" fmla="*/ 1347355 h 1347355"/>
                <a:gd name="connsiteX27" fmla="*/ 3942954 w 9206208"/>
                <a:gd name="connsiteY27" fmla="*/ 1347355 h 1347355"/>
                <a:gd name="connsiteX28" fmla="*/ 3181762 w 9206208"/>
                <a:gd name="connsiteY28" fmla="*/ 1347355 h 1347355"/>
                <a:gd name="connsiteX29" fmla="*/ 2683282 w 9206208"/>
                <a:gd name="connsiteY29" fmla="*/ 1347355 h 1347355"/>
                <a:gd name="connsiteX30" fmla="*/ 2250412 w 9206208"/>
                <a:gd name="connsiteY30" fmla="*/ 1347355 h 1347355"/>
                <a:gd name="connsiteX31" fmla="*/ 1834518 w 9206208"/>
                <a:gd name="connsiteY31" fmla="*/ 1347355 h 1347355"/>
                <a:gd name="connsiteX32" fmla="*/ 985755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655712 h 1347355"/>
                <a:gd name="connsiteX36" fmla="*/ 0 w 9206208"/>
                <a:gd name="connsiteY36" fmla="*/ 224563 h 1347355"/>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2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824631 w 9206208"/>
                <a:gd name="connsiteY21" fmla="*/ 1347355 h 1347355"/>
                <a:gd name="connsiteX22" fmla="*/ 7459258 w 9206208"/>
                <a:gd name="connsiteY22" fmla="*/ 1347355 h 1347355"/>
                <a:gd name="connsiteX23" fmla="*/ 6610495 w 9206208"/>
                <a:gd name="connsiteY23" fmla="*/ 1347355 h 1347355"/>
                <a:gd name="connsiteX24" fmla="*/ 5849303 w 9206208"/>
                <a:gd name="connsiteY24" fmla="*/ 1347355 h 1347355"/>
                <a:gd name="connsiteX25" fmla="*/ 5438394 w 9206208"/>
                <a:gd name="connsiteY25" fmla="*/ 1347355 h 1347355"/>
                <a:gd name="connsiteX26" fmla="*/ 5027485 w 9206208"/>
                <a:gd name="connsiteY26" fmla="*/ 1347355 h 1347355"/>
                <a:gd name="connsiteX27" fmla="*/ 4441434 w 9206208"/>
                <a:gd name="connsiteY27" fmla="*/ 1347355 h 1347355"/>
                <a:gd name="connsiteX28" fmla="*/ 3942954 w 9206208"/>
                <a:gd name="connsiteY28" fmla="*/ 1347355 h 1347355"/>
                <a:gd name="connsiteX29" fmla="*/ 3094191 w 9206208"/>
                <a:gd name="connsiteY29" fmla="*/ 1347355 h 1347355"/>
                <a:gd name="connsiteX30" fmla="*/ 2420569 w 9206208"/>
                <a:gd name="connsiteY30" fmla="*/ 1347355 h 1347355"/>
                <a:gd name="connsiteX31" fmla="*/ 1571806 w 9206208"/>
                <a:gd name="connsiteY31" fmla="*/ 1347355 h 1347355"/>
                <a:gd name="connsiteX32" fmla="*/ 1160897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700623 h 1347355"/>
                <a:gd name="connsiteX36" fmla="*/ 0 w 9206208"/>
                <a:gd name="connsiteY36"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06208" h="1347355" fill="none" extrusionOk="0">
                  <a:moveTo>
                    <a:pt x="0" y="224563"/>
                  </a:moveTo>
                  <a:cubicBezTo>
                    <a:pt x="13414" y="99660"/>
                    <a:pt x="119797" y="-32118"/>
                    <a:pt x="224563" y="0"/>
                  </a:cubicBezTo>
                  <a:cubicBezTo>
                    <a:pt x="412093" y="-1649"/>
                    <a:pt x="534191" y="40141"/>
                    <a:pt x="723043" y="0"/>
                  </a:cubicBezTo>
                  <a:cubicBezTo>
                    <a:pt x="837255" y="-29841"/>
                    <a:pt x="1194163" y="33304"/>
                    <a:pt x="1571806" y="0"/>
                  </a:cubicBezTo>
                  <a:cubicBezTo>
                    <a:pt x="1875868" y="-26806"/>
                    <a:pt x="1818929" y="11596"/>
                    <a:pt x="1982715" y="0"/>
                  </a:cubicBezTo>
                  <a:cubicBezTo>
                    <a:pt x="2175355" y="-83560"/>
                    <a:pt x="2486847" y="-29956"/>
                    <a:pt x="2743908" y="0"/>
                  </a:cubicBezTo>
                  <a:cubicBezTo>
                    <a:pt x="2949469" y="22184"/>
                    <a:pt x="2963780" y="15890"/>
                    <a:pt x="3154817" y="0"/>
                  </a:cubicBezTo>
                  <a:cubicBezTo>
                    <a:pt x="3277848" y="2617"/>
                    <a:pt x="3467019" y="-20693"/>
                    <a:pt x="3653297" y="0"/>
                  </a:cubicBezTo>
                  <a:cubicBezTo>
                    <a:pt x="3865114" y="43513"/>
                    <a:pt x="4031970" y="38455"/>
                    <a:pt x="4239347" y="0"/>
                  </a:cubicBezTo>
                  <a:cubicBezTo>
                    <a:pt x="4428212" y="-17167"/>
                    <a:pt x="4462842" y="20911"/>
                    <a:pt x="4650257" y="0"/>
                  </a:cubicBezTo>
                  <a:cubicBezTo>
                    <a:pt x="4790475" y="15394"/>
                    <a:pt x="4942019" y="32148"/>
                    <a:pt x="5236307" y="0"/>
                  </a:cubicBezTo>
                  <a:cubicBezTo>
                    <a:pt x="5499287" y="10271"/>
                    <a:pt x="5526221" y="9571"/>
                    <a:pt x="5734787" y="0"/>
                  </a:cubicBezTo>
                  <a:cubicBezTo>
                    <a:pt x="5965382" y="-41894"/>
                    <a:pt x="6257341" y="-22751"/>
                    <a:pt x="6408409" y="0"/>
                  </a:cubicBezTo>
                  <a:cubicBezTo>
                    <a:pt x="6552385" y="39030"/>
                    <a:pt x="6803602" y="-17269"/>
                    <a:pt x="6994459" y="0"/>
                  </a:cubicBezTo>
                  <a:cubicBezTo>
                    <a:pt x="7263238" y="9330"/>
                    <a:pt x="7528758" y="32748"/>
                    <a:pt x="7668081" y="0"/>
                  </a:cubicBezTo>
                  <a:cubicBezTo>
                    <a:pt x="7824520" y="103571"/>
                    <a:pt x="8606465" y="-49524"/>
                    <a:pt x="8981643" y="0"/>
                  </a:cubicBezTo>
                  <a:cubicBezTo>
                    <a:pt x="9141903" y="23434"/>
                    <a:pt x="9265434" y="95029"/>
                    <a:pt x="9206208" y="224563"/>
                  </a:cubicBezTo>
                  <a:cubicBezTo>
                    <a:pt x="9210557" y="351143"/>
                    <a:pt x="9203346" y="538141"/>
                    <a:pt x="9206208" y="655712"/>
                  </a:cubicBezTo>
                  <a:cubicBezTo>
                    <a:pt x="9200485" y="836309"/>
                    <a:pt x="9190214" y="964597"/>
                    <a:pt x="9206208" y="1122790"/>
                  </a:cubicBezTo>
                  <a:cubicBezTo>
                    <a:pt x="9220666" y="1213058"/>
                    <a:pt x="9080540" y="1316633"/>
                    <a:pt x="8981643" y="1347355"/>
                  </a:cubicBezTo>
                  <a:cubicBezTo>
                    <a:pt x="8689795" y="1307628"/>
                    <a:pt x="8558280" y="1378956"/>
                    <a:pt x="8220451" y="1347355"/>
                  </a:cubicBezTo>
                  <a:cubicBezTo>
                    <a:pt x="7924378" y="1393143"/>
                    <a:pt x="7732138" y="1438002"/>
                    <a:pt x="7459258" y="1347355"/>
                  </a:cubicBezTo>
                  <a:cubicBezTo>
                    <a:pt x="7229928" y="1253578"/>
                    <a:pt x="6893521" y="1342237"/>
                    <a:pt x="6610495" y="1347355"/>
                  </a:cubicBezTo>
                  <a:cubicBezTo>
                    <a:pt x="6343798" y="1337182"/>
                    <a:pt x="6130146" y="1335617"/>
                    <a:pt x="5849303" y="1347355"/>
                  </a:cubicBezTo>
                  <a:cubicBezTo>
                    <a:pt x="5564373" y="1330287"/>
                    <a:pt x="5570336" y="1335097"/>
                    <a:pt x="5438394" y="1347355"/>
                  </a:cubicBezTo>
                  <a:cubicBezTo>
                    <a:pt x="5290170" y="1331289"/>
                    <a:pt x="5173631" y="1373831"/>
                    <a:pt x="5027485" y="1347355"/>
                  </a:cubicBezTo>
                  <a:cubicBezTo>
                    <a:pt x="4945795" y="1372068"/>
                    <a:pt x="4753707" y="1371343"/>
                    <a:pt x="4441434" y="1347355"/>
                  </a:cubicBezTo>
                  <a:cubicBezTo>
                    <a:pt x="4215905" y="1334105"/>
                    <a:pt x="4085684" y="1341441"/>
                    <a:pt x="3942954" y="1347355"/>
                  </a:cubicBezTo>
                  <a:cubicBezTo>
                    <a:pt x="3850658" y="1317246"/>
                    <a:pt x="3368963" y="1395363"/>
                    <a:pt x="3094191" y="1347355"/>
                  </a:cubicBezTo>
                  <a:cubicBezTo>
                    <a:pt x="2828480" y="1368988"/>
                    <a:pt x="2692880" y="1359506"/>
                    <a:pt x="2420569" y="1347355"/>
                  </a:cubicBezTo>
                  <a:cubicBezTo>
                    <a:pt x="2075449" y="1364129"/>
                    <a:pt x="1828521" y="1431089"/>
                    <a:pt x="1571806" y="1347355"/>
                  </a:cubicBezTo>
                  <a:cubicBezTo>
                    <a:pt x="1272012" y="1336313"/>
                    <a:pt x="1300466" y="1343575"/>
                    <a:pt x="1160897" y="1347355"/>
                  </a:cubicBezTo>
                  <a:cubicBezTo>
                    <a:pt x="1083970" y="1365664"/>
                    <a:pt x="469709" y="1342934"/>
                    <a:pt x="224563" y="1347355"/>
                  </a:cubicBezTo>
                  <a:cubicBezTo>
                    <a:pt x="85889" y="1364316"/>
                    <a:pt x="28712" y="1242568"/>
                    <a:pt x="0" y="1122790"/>
                  </a:cubicBezTo>
                  <a:cubicBezTo>
                    <a:pt x="-1146" y="986866"/>
                    <a:pt x="-41878" y="838665"/>
                    <a:pt x="0" y="700623"/>
                  </a:cubicBezTo>
                  <a:cubicBezTo>
                    <a:pt x="-12625" y="591657"/>
                    <a:pt x="50656" y="419464"/>
                    <a:pt x="0" y="224563"/>
                  </a:cubicBezTo>
                  <a:close/>
                </a:path>
                <a:path w="9206208" h="1347355" stroke="0" extrusionOk="0">
                  <a:moveTo>
                    <a:pt x="0" y="224563"/>
                  </a:moveTo>
                  <a:cubicBezTo>
                    <a:pt x="31223" y="135479"/>
                    <a:pt x="90109" y="45886"/>
                    <a:pt x="224563" y="0"/>
                  </a:cubicBezTo>
                  <a:cubicBezTo>
                    <a:pt x="430280" y="27440"/>
                    <a:pt x="482850" y="-5826"/>
                    <a:pt x="635472" y="0"/>
                  </a:cubicBezTo>
                  <a:cubicBezTo>
                    <a:pt x="771933" y="69471"/>
                    <a:pt x="925484" y="39826"/>
                    <a:pt x="1046381" y="0"/>
                  </a:cubicBezTo>
                  <a:cubicBezTo>
                    <a:pt x="1147941" y="-34480"/>
                    <a:pt x="1351693" y="64571"/>
                    <a:pt x="1632432" y="0"/>
                  </a:cubicBezTo>
                  <a:cubicBezTo>
                    <a:pt x="1846110" y="40820"/>
                    <a:pt x="2104450" y="-3768"/>
                    <a:pt x="2481195" y="0"/>
                  </a:cubicBezTo>
                  <a:cubicBezTo>
                    <a:pt x="2566360" y="-6938"/>
                    <a:pt x="2737657" y="-9709"/>
                    <a:pt x="2892104" y="0"/>
                  </a:cubicBezTo>
                  <a:cubicBezTo>
                    <a:pt x="2966565" y="28549"/>
                    <a:pt x="3147990" y="56136"/>
                    <a:pt x="3390584" y="0"/>
                  </a:cubicBezTo>
                  <a:cubicBezTo>
                    <a:pt x="3598385" y="7369"/>
                    <a:pt x="3702284" y="13703"/>
                    <a:pt x="3889064" y="0"/>
                  </a:cubicBezTo>
                  <a:cubicBezTo>
                    <a:pt x="4068590" y="-36388"/>
                    <a:pt x="4210062" y="70338"/>
                    <a:pt x="4475115" y="0"/>
                  </a:cubicBezTo>
                  <a:cubicBezTo>
                    <a:pt x="4787397" y="-20963"/>
                    <a:pt x="4927038" y="73770"/>
                    <a:pt x="5148736" y="0"/>
                  </a:cubicBezTo>
                  <a:cubicBezTo>
                    <a:pt x="5359612" y="-24781"/>
                    <a:pt x="5369019" y="-12693"/>
                    <a:pt x="5559646" y="0"/>
                  </a:cubicBezTo>
                  <a:cubicBezTo>
                    <a:pt x="5743022" y="8288"/>
                    <a:pt x="5850652" y="4561"/>
                    <a:pt x="6058126" y="0"/>
                  </a:cubicBezTo>
                  <a:cubicBezTo>
                    <a:pt x="6315069" y="23923"/>
                    <a:pt x="6522002" y="51718"/>
                    <a:pt x="6819318" y="0"/>
                  </a:cubicBezTo>
                  <a:cubicBezTo>
                    <a:pt x="7086166" y="7441"/>
                    <a:pt x="7257764" y="-69572"/>
                    <a:pt x="7580510" y="0"/>
                  </a:cubicBezTo>
                  <a:cubicBezTo>
                    <a:pt x="7844694" y="71623"/>
                    <a:pt x="8502615" y="5320"/>
                    <a:pt x="8981643" y="0"/>
                  </a:cubicBezTo>
                  <a:cubicBezTo>
                    <a:pt x="9105371" y="-6339"/>
                    <a:pt x="9173906" y="62224"/>
                    <a:pt x="9206208" y="224563"/>
                  </a:cubicBezTo>
                  <a:cubicBezTo>
                    <a:pt x="9179012" y="322964"/>
                    <a:pt x="9188532" y="570971"/>
                    <a:pt x="9206208" y="682659"/>
                  </a:cubicBezTo>
                  <a:cubicBezTo>
                    <a:pt x="9170282" y="793026"/>
                    <a:pt x="9174880" y="997407"/>
                    <a:pt x="9206208" y="1122790"/>
                  </a:cubicBezTo>
                  <a:cubicBezTo>
                    <a:pt x="9199726" y="1224837"/>
                    <a:pt x="9143414" y="1354572"/>
                    <a:pt x="8981643" y="1347355"/>
                  </a:cubicBezTo>
                  <a:cubicBezTo>
                    <a:pt x="8724321" y="1377365"/>
                    <a:pt x="8505550" y="1309618"/>
                    <a:pt x="8308021" y="1347355"/>
                  </a:cubicBezTo>
                  <a:cubicBezTo>
                    <a:pt x="8209877" y="1291421"/>
                    <a:pt x="7917716" y="1334667"/>
                    <a:pt x="7459258" y="1347355"/>
                  </a:cubicBezTo>
                  <a:cubicBezTo>
                    <a:pt x="7094511" y="1323731"/>
                    <a:pt x="6958864" y="1319170"/>
                    <a:pt x="6785637" y="1347355"/>
                  </a:cubicBezTo>
                  <a:cubicBezTo>
                    <a:pt x="6641766" y="1346044"/>
                    <a:pt x="6446211" y="1464105"/>
                    <a:pt x="6112015" y="1347355"/>
                  </a:cubicBezTo>
                  <a:cubicBezTo>
                    <a:pt x="5778771" y="1307590"/>
                    <a:pt x="5786759" y="1327578"/>
                    <a:pt x="5525965" y="1347355"/>
                  </a:cubicBezTo>
                  <a:cubicBezTo>
                    <a:pt x="5233128" y="1385844"/>
                    <a:pt x="5128409" y="1334879"/>
                    <a:pt x="5027485" y="1347355"/>
                  </a:cubicBezTo>
                  <a:cubicBezTo>
                    <a:pt x="4926234" y="1329713"/>
                    <a:pt x="4745546" y="1351626"/>
                    <a:pt x="4529005" y="1347355"/>
                  </a:cubicBezTo>
                  <a:cubicBezTo>
                    <a:pt x="4332195" y="1305825"/>
                    <a:pt x="4234859" y="1357321"/>
                    <a:pt x="3942954" y="1347355"/>
                  </a:cubicBezTo>
                  <a:cubicBezTo>
                    <a:pt x="3688991" y="1333189"/>
                    <a:pt x="3512161" y="1399008"/>
                    <a:pt x="3181762" y="1347355"/>
                  </a:cubicBezTo>
                  <a:cubicBezTo>
                    <a:pt x="2903627" y="1369615"/>
                    <a:pt x="2910369" y="1347231"/>
                    <a:pt x="2683282" y="1347355"/>
                  </a:cubicBezTo>
                  <a:cubicBezTo>
                    <a:pt x="2490131" y="1338652"/>
                    <a:pt x="2436881" y="1368751"/>
                    <a:pt x="2250412" y="1347355"/>
                  </a:cubicBezTo>
                  <a:cubicBezTo>
                    <a:pt x="2062773" y="1324463"/>
                    <a:pt x="1916457" y="1369009"/>
                    <a:pt x="1834518" y="1347355"/>
                  </a:cubicBezTo>
                  <a:cubicBezTo>
                    <a:pt x="1430372" y="1339780"/>
                    <a:pt x="1299491" y="1337916"/>
                    <a:pt x="985755" y="1347355"/>
                  </a:cubicBezTo>
                  <a:cubicBezTo>
                    <a:pt x="654180" y="1353143"/>
                    <a:pt x="544026" y="1353341"/>
                    <a:pt x="224563" y="1347355"/>
                  </a:cubicBezTo>
                  <a:cubicBezTo>
                    <a:pt x="97541" y="1339549"/>
                    <a:pt x="27353" y="1260348"/>
                    <a:pt x="0" y="1122790"/>
                  </a:cubicBezTo>
                  <a:cubicBezTo>
                    <a:pt x="-3037" y="968513"/>
                    <a:pt x="3000" y="775330"/>
                    <a:pt x="0" y="655712"/>
                  </a:cubicBezTo>
                  <a:cubicBezTo>
                    <a:pt x="-34637" y="514531"/>
                    <a:pt x="28211" y="316811"/>
                    <a:pt x="0" y="224563"/>
                  </a:cubicBezTo>
                  <a:close/>
                </a:path>
                <a:path w="9206208" h="1347355" fill="none" stroke="0" extrusionOk="0">
                  <a:moveTo>
                    <a:pt x="0" y="224563"/>
                  </a:moveTo>
                  <a:cubicBezTo>
                    <a:pt x="26602" y="69911"/>
                    <a:pt x="106912" y="24140"/>
                    <a:pt x="224563" y="0"/>
                  </a:cubicBezTo>
                  <a:cubicBezTo>
                    <a:pt x="414873" y="23368"/>
                    <a:pt x="543069" y="38399"/>
                    <a:pt x="723043" y="0"/>
                  </a:cubicBezTo>
                  <a:cubicBezTo>
                    <a:pt x="923225" y="-70388"/>
                    <a:pt x="1218771" y="2117"/>
                    <a:pt x="1571806" y="0"/>
                  </a:cubicBezTo>
                  <a:cubicBezTo>
                    <a:pt x="1909071" y="-35160"/>
                    <a:pt x="1817095" y="3374"/>
                    <a:pt x="1982715" y="0"/>
                  </a:cubicBezTo>
                  <a:cubicBezTo>
                    <a:pt x="2169902" y="-23156"/>
                    <a:pt x="2493495" y="6676"/>
                    <a:pt x="2743908" y="0"/>
                  </a:cubicBezTo>
                  <a:cubicBezTo>
                    <a:pt x="2953195" y="21797"/>
                    <a:pt x="2968612" y="13720"/>
                    <a:pt x="3154817" y="0"/>
                  </a:cubicBezTo>
                  <a:cubicBezTo>
                    <a:pt x="3310249" y="11448"/>
                    <a:pt x="3465910" y="21478"/>
                    <a:pt x="3653297" y="0"/>
                  </a:cubicBezTo>
                  <a:cubicBezTo>
                    <a:pt x="3883182" y="-37170"/>
                    <a:pt x="4023530" y="-10205"/>
                    <a:pt x="4239347" y="0"/>
                  </a:cubicBezTo>
                  <a:cubicBezTo>
                    <a:pt x="4439911" y="-18617"/>
                    <a:pt x="4479664" y="19133"/>
                    <a:pt x="4650257" y="0"/>
                  </a:cubicBezTo>
                  <a:cubicBezTo>
                    <a:pt x="4841106" y="-21293"/>
                    <a:pt x="4961070" y="1108"/>
                    <a:pt x="5236307" y="0"/>
                  </a:cubicBezTo>
                  <a:cubicBezTo>
                    <a:pt x="5504349" y="9634"/>
                    <a:pt x="5522974" y="11637"/>
                    <a:pt x="5734787" y="0"/>
                  </a:cubicBezTo>
                  <a:cubicBezTo>
                    <a:pt x="5950350" y="-31226"/>
                    <a:pt x="6223712" y="-31862"/>
                    <a:pt x="6408409" y="0"/>
                  </a:cubicBezTo>
                  <a:cubicBezTo>
                    <a:pt x="6568358" y="14725"/>
                    <a:pt x="6713217" y="-84216"/>
                    <a:pt x="6994459" y="0"/>
                  </a:cubicBezTo>
                  <a:cubicBezTo>
                    <a:pt x="7264493" y="28295"/>
                    <a:pt x="7503928" y="-46903"/>
                    <a:pt x="7668081" y="0"/>
                  </a:cubicBezTo>
                  <a:cubicBezTo>
                    <a:pt x="7780424" y="86236"/>
                    <a:pt x="8535262" y="61036"/>
                    <a:pt x="8981643" y="0"/>
                  </a:cubicBezTo>
                  <a:cubicBezTo>
                    <a:pt x="9108725" y="33345"/>
                    <a:pt x="9225698" y="103693"/>
                    <a:pt x="9206208" y="224563"/>
                  </a:cubicBezTo>
                  <a:cubicBezTo>
                    <a:pt x="9174711" y="358539"/>
                    <a:pt x="9225574" y="517196"/>
                    <a:pt x="9206208" y="655712"/>
                  </a:cubicBezTo>
                  <a:cubicBezTo>
                    <a:pt x="9216899" y="831562"/>
                    <a:pt x="9199412" y="1002092"/>
                    <a:pt x="9206208" y="1122790"/>
                  </a:cubicBezTo>
                  <a:cubicBezTo>
                    <a:pt x="9195064" y="1292518"/>
                    <a:pt x="9086503" y="1381138"/>
                    <a:pt x="8981643" y="1347355"/>
                  </a:cubicBezTo>
                  <a:cubicBezTo>
                    <a:pt x="8751410" y="1324088"/>
                    <a:pt x="8541901" y="1282854"/>
                    <a:pt x="8220451" y="1347355"/>
                  </a:cubicBezTo>
                  <a:cubicBezTo>
                    <a:pt x="8040669" y="1339245"/>
                    <a:pt x="7971319" y="1360143"/>
                    <a:pt x="7824631" y="1347355"/>
                  </a:cubicBezTo>
                  <a:cubicBezTo>
                    <a:pt x="7677943" y="1334567"/>
                    <a:pt x="7603810" y="1337581"/>
                    <a:pt x="7459258" y="1347355"/>
                  </a:cubicBezTo>
                  <a:cubicBezTo>
                    <a:pt x="7181534" y="1267414"/>
                    <a:pt x="6860891" y="1299584"/>
                    <a:pt x="6610495" y="1347355"/>
                  </a:cubicBezTo>
                  <a:cubicBezTo>
                    <a:pt x="6319054" y="1346890"/>
                    <a:pt x="6119880" y="1377852"/>
                    <a:pt x="5849303" y="1347355"/>
                  </a:cubicBezTo>
                  <a:cubicBezTo>
                    <a:pt x="5565915" y="1326634"/>
                    <a:pt x="5572115" y="1335756"/>
                    <a:pt x="5438394" y="1347355"/>
                  </a:cubicBezTo>
                  <a:cubicBezTo>
                    <a:pt x="5273426" y="1350609"/>
                    <a:pt x="5178005" y="1332487"/>
                    <a:pt x="5027485" y="1347355"/>
                  </a:cubicBezTo>
                  <a:cubicBezTo>
                    <a:pt x="4840108" y="1342227"/>
                    <a:pt x="4694077" y="1306485"/>
                    <a:pt x="4441434" y="1347355"/>
                  </a:cubicBezTo>
                  <a:cubicBezTo>
                    <a:pt x="4199833" y="1338092"/>
                    <a:pt x="4050896" y="1363378"/>
                    <a:pt x="3942954" y="1347355"/>
                  </a:cubicBezTo>
                  <a:cubicBezTo>
                    <a:pt x="3789692" y="1317785"/>
                    <a:pt x="3372353" y="1282380"/>
                    <a:pt x="3094191" y="1347355"/>
                  </a:cubicBezTo>
                  <a:cubicBezTo>
                    <a:pt x="2855724" y="1350875"/>
                    <a:pt x="2721490" y="1385959"/>
                    <a:pt x="2420569" y="1347355"/>
                  </a:cubicBezTo>
                  <a:cubicBezTo>
                    <a:pt x="2186167" y="1284725"/>
                    <a:pt x="1834848" y="1335043"/>
                    <a:pt x="1571806" y="1347355"/>
                  </a:cubicBezTo>
                  <a:cubicBezTo>
                    <a:pt x="1269979" y="1331349"/>
                    <a:pt x="1300994" y="1332232"/>
                    <a:pt x="1160897" y="1347355"/>
                  </a:cubicBezTo>
                  <a:cubicBezTo>
                    <a:pt x="1030304" y="1381625"/>
                    <a:pt x="451435" y="1333644"/>
                    <a:pt x="224563" y="1347355"/>
                  </a:cubicBezTo>
                  <a:cubicBezTo>
                    <a:pt x="101284" y="1395398"/>
                    <a:pt x="21575" y="1271610"/>
                    <a:pt x="0" y="1122790"/>
                  </a:cubicBezTo>
                  <a:cubicBezTo>
                    <a:pt x="27494" y="980258"/>
                    <a:pt x="-26627" y="843721"/>
                    <a:pt x="0" y="700623"/>
                  </a:cubicBezTo>
                  <a:cubicBezTo>
                    <a:pt x="-50388" y="588458"/>
                    <a:pt x="-33357" y="406774"/>
                    <a:pt x="0" y="224563"/>
                  </a:cubicBezTo>
                  <a:close/>
                </a:path>
                <a:path w="9206208" h="1347355" fill="none" stroke="0" extrusionOk="0">
                  <a:moveTo>
                    <a:pt x="0" y="224563"/>
                  </a:moveTo>
                  <a:cubicBezTo>
                    <a:pt x="30411" y="88897"/>
                    <a:pt x="110661" y="6967"/>
                    <a:pt x="224563" y="0"/>
                  </a:cubicBezTo>
                  <a:cubicBezTo>
                    <a:pt x="377495" y="-3717"/>
                    <a:pt x="555746" y="46874"/>
                    <a:pt x="723043" y="0"/>
                  </a:cubicBezTo>
                  <a:cubicBezTo>
                    <a:pt x="894105" y="-11583"/>
                    <a:pt x="1176394" y="28433"/>
                    <a:pt x="1571806" y="0"/>
                  </a:cubicBezTo>
                  <a:cubicBezTo>
                    <a:pt x="1899881" y="-13549"/>
                    <a:pt x="1810671" y="1079"/>
                    <a:pt x="1982715" y="0"/>
                  </a:cubicBezTo>
                  <a:cubicBezTo>
                    <a:pt x="2152704" y="-72723"/>
                    <a:pt x="2498190" y="-9578"/>
                    <a:pt x="2743908" y="0"/>
                  </a:cubicBezTo>
                  <a:cubicBezTo>
                    <a:pt x="2953509" y="21671"/>
                    <a:pt x="2966813" y="16717"/>
                    <a:pt x="3154817" y="0"/>
                  </a:cubicBezTo>
                  <a:cubicBezTo>
                    <a:pt x="3327725" y="8233"/>
                    <a:pt x="3500514" y="-14748"/>
                    <a:pt x="3653297" y="0"/>
                  </a:cubicBezTo>
                  <a:cubicBezTo>
                    <a:pt x="3860831" y="11035"/>
                    <a:pt x="4009865" y="19043"/>
                    <a:pt x="4239347" y="0"/>
                  </a:cubicBezTo>
                  <a:cubicBezTo>
                    <a:pt x="4430312" y="-16775"/>
                    <a:pt x="4469423" y="17366"/>
                    <a:pt x="4650257" y="0"/>
                  </a:cubicBezTo>
                  <a:cubicBezTo>
                    <a:pt x="4810656" y="-14280"/>
                    <a:pt x="4976552" y="24015"/>
                    <a:pt x="5236307" y="0"/>
                  </a:cubicBezTo>
                  <a:cubicBezTo>
                    <a:pt x="5498119" y="20722"/>
                    <a:pt x="5519019" y="12143"/>
                    <a:pt x="5734787" y="0"/>
                  </a:cubicBezTo>
                  <a:cubicBezTo>
                    <a:pt x="5945063" y="-63133"/>
                    <a:pt x="6265717" y="-12972"/>
                    <a:pt x="6408409" y="0"/>
                  </a:cubicBezTo>
                  <a:cubicBezTo>
                    <a:pt x="6539172" y="27528"/>
                    <a:pt x="6793729" y="-435"/>
                    <a:pt x="6994459" y="0"/>
                  </a:cubicBezTo>
                  <a:cubicBezTo>
                    <a:pt x="7284388" y="-11604"/>
                    <a:pt x="7537480" y="34975"/>
                    <a:pt x="7668081" y="0"/>
                  </a:cubicBezTo>
                  <a:cubicBezTo>
                    <a:pt x="7974264" y="54058"/>
                    <a:pt x="8650169" y="39996"/>
                    <a:pt x="8981643" y="0"/>
                  </a:cubicBezTo>
                  <a:cubicBezTo>
                    <a:pt x="9119181" y="8077"/>
                    <a:pt x="9239391" y="102914"/>
                    <a:pt x="9206208" y="224563"/>
                  </a:cubicBezTo>
                  <a:cubicBezTo>
                    <a:pt x="9236424" y="316655"/>
                    <a:pt x="9204255" y="489497"/>
                    <a:pt x="9206208" y="655712"/>
                  </a:cubicBezTo>
                  <a:cubicBezTo>
                    <a:pt x="9233102" y="815692"/>
                    <a:pt x="9164187" y="967006"/>
                    <a:pt x="9206208" y="1122790"/>
                  </a:cubicBezTo>
                  <a:cubicBezTo>
                    <a:pt x="9235558" y="1248272"/>
                    <a:pt x="9066032" y="1320905"/>
                    <a:pt x="8981643" y="1347355"/>
                  </a:cubicBezTo>
                  <a:cubicBezTo>
                    <a:pt x="8681567" y="1275077"/>
                    <a:pt x="8550265" y="1333173"/>
                    <a:pt x="8220451" y="1347355"/>
                  </a:cubicBezTo>
                  <a:cubicBezTo>
                    <a:pt x="7911611" y="1333422"/>
                    <a:pt x="7748038" y="1462708"/>
                    <a:pt x="7459258" y="1347355"/>
                  </a:cubicBezTo>
                  <a:cubicBezTo>
                    <a:pt x="7171889" y="1308541"/>
                    <a:pt x="6895480" y="1378662"/>
                    <a:pt x="6610495" y="1347355"/>
                  </a:cubicBezTo>
                  <a:cubicBezTo>
                    <a:pt x="6347868" y="1372949"/>
                    <a:pt x="6137949" y="1352976"/>
                    <a:pt x="5849303" y="1347355"/>
                  </a:cubicBezTo>
                  <a:cubicBezTo>
                    <a:pt x="5564888" y="1329213"/>
                    <a:pt x="5570316" y="1334879"/>
                    <a:pt x="5438394" y="1347355"/>
                  </a:cubicBezTo>
                  <a:cubicBezTo>
                    <a:pt x="5287793" y="1345848"/>
                    <a:pt x="5154356" y="1342792"/>
                    <a:pt x="5027485" y="1347355"/>
                  </a:cubicBezTo>
                  <a:cubicBezTo>
                    <a:pt x="4889584" y="1337953"/>
                    <a:pt x="4730157" y="1379173"/>
                    <a:pt x="4441434" y="1347355"/>
                  </a:cubicBezTo>
                  <a:cubicBezTo>
                    <a:pt x="4209845" y="1355319"/>
                    <a:pt x="4071628" y="1351775"/>
                    <a:pt x="3942954" y="1347355"/>
                  </a:cubicBezTo>
                  <a:cubicBezTo>
                    <a:pt x="3858215" y="1294424"/>
                    <a:pt x="3344554" y="1367998"/>
                    <a:pt x="3094191" y="1347355"/>
                  </a:cubicBezTo>
                  <a:cubicBezTo>
                    <a:pt x="2848844" y="1386379"/>
                    <a:pt x="2684894" y="1372381"/>
                    <a:pt x="2420569" y="1347355"/>
                  </a:cubicBezTo>
                  <a:cubicBezTo>
                    <a:pt x="2104113" y="1301686"/>
                    <a:pt x="1852559" y="1399161"/>
                    <a:pt x="1571806" y="1347355"/>
                  </a:cubicBezTo>
                  <a:cubicBezTo>
                    <a:pt x="1272406" y="1337071"/>
                    <a:pt x="1302717" y="1347890"/>
                    <a:pt x="1160897" y="1347355"/>
                  </a:cubicBezTo>
                  <a:cubicBezTo>
                    <a:pt x="1028052" y="1295684"/>
                    <a:pt x="532357" y="1312205"/>
                    <a:pt x="224563" y="1347355"/>
                  </a:cubicBezTo>
                  <a:cubicBezTo>
                    <a:pt x="87675" y="1351346"/>
                    <a:pt x="24107" y="1229005"/>
                    <a:pt x="0" y="1122790"/>
                  </a:cubicBezTo>
                  <a:cubicBezTo>
                    <a:pt x="23130" y="961231"/>
                    <a:pt x="-20527" y="829083"/>
                    <a:pt x="0" y="700623"/>
                  </a:cubicBezTo>
                  <a:cubicBezTo>
                    <a:pt x="707" y="539065"/>
                    <a:pt x="35083" y="413945"/>
                    <a:pt x="0" y="224563"/>
                  </a:cubicBezTo>
                  <a:close/>
                </a:path>
              </a:pathLst>
            </a:custGeom>
            <a:solidFill>
              <a:srgbClr val="08A0EA"/>
            </a:solidFill>
            <a:ln w="19050">
              <a:solidFill>
                <a:srgbClr val="FEAD37"/>
              </a:solidFill>
              <a:prstDash val="lgDash"/>
              <a:extLst>
                <a:ext uri="{C807C97D-BFC1-408E-A445-0C87EB9F89A2}">
                  <ask:lineSketchStyleProps xmlns:ask="http://schemas.microsoft.com/office/drawing/2018/sketchyshapes" sd="3374639765">
                    <a:custGeom>
                      <a:avLst/>
                      <a:gdLst>
                        <a:gd name="connsiteX0" fmla="*/ 0 w 8705132"/>
                        <a:gd name="connsiteY0" fmla="*/ 182699 h 1096175"/>
                        <a:gd name="connsiteX1" fmla="*/ 212341 w 8705132"/>
                        <a:gd name="connsiteY1" fmla="*/ 0 h 1096175"/>
                        <a:gd name="connsiteX2" fmla="*/ 683690 w 8705132"/>
                        <a:gd name="connsiteY2" fmla="*/ 0 h 1096175"/>
                        <a:gd name="connsiteX3" fmla="*/ 1486256 w 8705132"/>
                        <a:gd name="connsiteY3" fmla="*/ 0 h 1096175"/>
                        <a:gd name="connsiteX4" fmla="*/ 1874800 w 8705132"/>
                        <a:gd name="connsiteY4" fmla="*/ 0 h 1096175"/>
                        <a:gd name="connsiteX5" fmla="*/ 2594563 w 8705132"/>
                        <a:gd name="connsiteY5" fmla="*/ 0 h 1096175"/>
                        <a:gd name="connsiteX6" fmla="*/ 2983107 w 8705132"/>
                        <a:gd name="connsiteY6" fmla="*/ 0 h 1096175"/>
                        <a:gd name="connsiteX7" fmla="*/ 3454456 w 8705132"/>
                        <a:gd name="connsiteY7" fmla="*/ 0 h 1096175"/>
                        <a:gd name="connsiteX8" fmla="*/ 4008608 w 8705132"/>
                        <a:gd name="connsiteY8" fmla="*/ 0 h 1096175"/>
                        <a:gd name="connsiteX9" fmla="*/ 4397153 w 8705132"/>
                        <a:gd name="connsiteY9" fmla="*/ 0 h 1096175"/>
                        <a:gd name="connsiteX10" fmla="*/ 4951305 w 8705132"/>
                        <a:gd name="connsiteY10" fmla="*/ 0 h 1096175"/>
                        <a:gd name="connsiteX11" fmla="*/ 5422654 w 8705132"/>
                        <a:gd name="connsiteY11" fmla="*/ 0 h 1096175"/>
                        <a:gd name="connsiteX12" fmla="*/ 6059612 w 8705132"/>
                        <a:gd name="connsiteY12" fmla="*/ 0 h 1096175"/>
                        <a:gd name="connsiteX13" fmla="*/ 6613765 w 8705132"/>
                        <a:gd name="connsiteY13" fmla="*/ 0 h 1096175"/>
                        <a:gd name="connsiteX14" fmla="*/ 7250723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33472 h 1096175"/>
                        <a:gd name="connsiteX18" fmla="*/ 8705132 w 8705132"/>
                        <a:gd name="connsiteY18" fmla="*/ 913475 h 1096175"/>
                        <a:gd name="connsiteX19" fmla="*/ 8492790 w 8705132"/>
                        <a:gd name="connsiteY19" fmla="*/ 1096175 h 1096175"/>
                        <a:gd name="connsiteX20" fmla="*/ 7773028 w 8705132"/>
                        <a:gd name="connsiteY20" fmla="*/ 1096175 h 1096175"/>
                        <a:gd name="connsiteX21" fmla="*/ 7053266 w 8705132"/>
                        <a:gd name="connsiteY21" fmla="*/ 1096175 h 1096175"/>
                        <a:gd name="connsiteX22" fmla="*/ 6250699 w 8705132"/>
                        <a:gd name="connsiteY22" fmla="*/ 1096175 h 1096175"/>
                        <a:gd name="connsiteX23" fmla="*/ 5530937 w 8705132"/>
                        <a:gd name="connsiteY23" fmla="*/ 1096175 h 1096175"/>
                        <a:gd name="connsiteX24" fmla="*/ 5142393 w 8705132"/>
                        <a:gd name="connsiteY24" fmla="*/ 1096175 h 1096175"/>
                        <a:gd name="connsiteX25" fmla="*/ 4753849 w 8705132"/>
                        <a:gd name="connsiteY25" fmla="*/ 1096175 h 1096175"/>
                        <a:gd name="connsiteX26" fmla="*/ 4199696 w 8705132"/>
                        <a:gd name="connsiteY26" fmla="*/ 1096175 h 1096175"/>
                        <a:gd name="connsiteX27" fmla="*/ 3728347 w 8705132"/>
                        <a:gd name="connsiteY27" fmla="*/ 1096175 h 1096175"/>
                        <a:gd name="connsiteX28" fmla="*/ 2925781 w 8705132"/>
                        <a:gd name="connsiteY28" fmla="*/ 1096175 h 1096175"/>
                        <a:gd name="connsiteX29" fmla="*/ 2288823 w 8705132"/>
                        <a:gd name="connsiteY29" fmla="*/ 1096175 h 1096175"/>
                        <a:gd name="connsiteX30" fmla="*/ 1486256 w 8705132"/>
                        <a:gd name="connsiteY30" fmla="*/ 1096175 h 1096175"/>
                        <a:gd name="connsiteX31" fmla="*/ 1097712 w 8705132"/>
                        <a:gd name="connsiteY31" fmla="*/ 1096175 h 1096175"/>
                        <a:gd name="connsiteX32" fmla="*/ 212341 w 8705132"/>
                        <a:gd name="connsiteY32" fmla="*/ 1096175 h 1096175"/>
                        <a:gd name="connsiteX33" fmla="*/ 0 w 8705132"/>
                        <a:gd name="connsiteY33" fmla="*/ 913475 h 1096175"/>
                        <a:gd name="connsiteX34" fmla="*/ 0 w 8705132"/>
                        <a:gd name="connsiteY34" fmla="*/ 570010 h 1096175"/>
                        <a:gd name="connsiteX35" fmla="*/ 0 w 8705132"/>
                        <a:gd name="connsiteY35" fmla="*/ 182699 h 1096175"/>
                        <a:gd name="connsiteX0" fmla="*/ 0 w 8705132"/>
                        <a:gd name="connsiteY0" fmla="*/ 182699 h 1096175"/>
                        <a:gd name="connsiteX1" fmla="*/ 212341 w 8705132"/>
                        <a:gd name="connsiteY1" fmla="*/ 0 h 1096175"/>
                        <a:gd name="connsiteX2" fmla="*/ 600885 w 8705132"/>
                        <a:gd name="connsiteY2" fmla="*/ 0 h 1096175"/>
                        <a:gd name="connsiteX3" fmla="*/ 989429 w 8705132"/>
                        <a:gd name="connsiteY3" fmla="*/ 0 h 1096175"/>
                        <a:gd name="connsiteX4" fmla="*/ 1543582 w 8705132"/>
                        <a:gd name="connsiteY4" fmla="*/ 0 h 1096175"/>
                        <a:gd name="connsiteX5" fmla="*/ 2346149 w 8705132"/>
                        <a:gd name="connsiteY5" fmla="*/ 0 h 1096175"/>
                        <a:gd name="connsiteX6" fmla="*/ 2734693 w 8705132"/>
                        <a:gd name="connsiteY6" fmla="*/ 0 h 1096175"/>
                        <a:gd name="connsiteX7" fmla="*/ 3206042 w 8705132"/>
                        <a:gd name="connsiteY7" fmla="*/ 0 h 1096175"/>
                        <a:gd name="connsiteX8" fmla="*/ 3677390 w 8705132"/>
                        <a:gd name="connsiteY8" fmla="*/ 0 h 1096175"/>
                        <a:gd name="connsiteX9" fmla="*/ 4231544 w 8705132"/>
                        <a:gd name="connsiteY9" fmla="*/ 0 h 1096175"/>
                        <a:gd name="connsiteX10" fmla="*/ 4868501 w 8705132"/>
                        <a:gd name="connsiteY10" fmla="*/ 0 h 1096175"/>
                        <a:gd name="connsiteX11" fmla="*/ 5257046 w 8705132"/>
                        <a:gd name="connsiteY11" fmla="*/ 0 h 1096175"/>
                        <a:gd name="connsiteX12" fmla="*/ 5728394 w 8705132"/>
                        <a:gd name="connsiteY12" fmla="*/ 0 h 1096175"/>
                        <a:gd name="connsiteX13" fmla="*/ 6448156 w 8705132"/>
                        <a:gd name="connsiteY13" fmla="*/ 0 h 1096175"/>
                        <a:gd name="connsiteX14" fmla="*/ 7167918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55395 h 1096175"/>
                        <a:gd name="connsiteX18" fmla="*/ 8705132 w 8705132"/>
                        <a:gd name="connsiteY18" fmla="*/ 913475 h 1096175"/>
                        <a:gd name="connsiteX19" fmla="*/ 8492790 w 8705132"/>
                        <a:gd name="connsiteY19" fmla="*/ 1096175 h 1096175"/>
                        <a:gd name="connsiteX20" fmla="*/ 7855832 w 8705132"/>
                        <a:gd name="connsiteY20" fmla="*/ 1096175 h 1096175"/>
                        <a:gd name="connsiteX21" fmla="*/ 7053266 w 8705132"/>
                        <a:gd name="connsiteY21" fmla="*/ 1096175 h 1096175"/>
                        <a:gd name="connsiteX22" fmla="*/ 6416308 w 8705132"/>
                        <a:gd name="connsiteY22" fmla="*/ 1096175 h 1096175"/>
                        <a:gd name="connsiteX23" fmla="*/ 5779350 w 8705132"/>
                        <a:gd name="connsiteY23" fmla="*/ 1096175 h 1096175"/>
                        <a:gd name="connsiteX24" fmla="*/ 5225198 w 8705132"/>
                        <a:gd name="connsiteY24" fmla="*/ 1096175 h 1096175"/>
                        <a:gd name="connsiteX25" fmla="*/ 4753849 w 8705132"/>
                        <a:gd name="connsiteY25" fmla="*/ 1096175 h 1096175"/>
                        <a:gd name="connsiteX26" fmla="*/ 4282501 w 8705132"/>
                        <a:gd name="connsiteY26" fmla="*/ 1096175 h 1096175"/>
                        <a:gd name="connsiteX27" fmla="*/ 3728347 w 8705132"/>
                        <a:gd name="connsiteY27" fmla="*/ 1096175 h 1096175"/>
                        <a:gd name="connsiteX28" fmla="*/ 3008585 w 8705132"/>
                        <a:gd name="connsiteY28" fmla="*/ 1096175 h 1096175"/>
                        <a:gd name="connsiteX29" fmla="*/ 2537237 w 8705132"/>
                        <a:gd name="connsiteY29" fmla="*/ 1096175 h 1096175"/>
                        <a:gd name="connsiteX30" fmla="*/ 2127927 w 8705132"/>
                        <a:gd name="connsiteY30" fmla="*/ 1096175 h 1096175"/>
                        <a:gd name="connsiteX31" fmla="*/ 1734669 w 8705132"/>
                        <a:gd name="connsiteY31" fmla="*/ 1096175 h 1096175"/>
                        <a:gd name="connsiteX32" fmla="*/ 932103 w 8705132"/>
                        <a:gd name="connsiteY32" fmla="*/ 1096175 h 1096175"/>
                        <a:gd name="connsiteX33" fmla="*/ 212341 w 8705132"/>
                        <a:gd name="connsiteY33" fmla="*/ 1096175 h 1096175"/>
                        <a:gd name="connsiteX34" fmla="*/ 0 w 8705132"/>
                        <a:gd name="connsiteY34" fmla="*/ 913475 h 1096175"/>
                        <a:gd name="connsiteX35" fmla="*/ 0 w 8705132"/>
                        <a:gd name="connsiteY35" fmla="*/ 533472 h 1096175"/>
                        <a:gd name="connsiteX36" fmla="*/ 0 w 8705132"/>
                        <a:gd name="connsiteY36" fmla="*/ 182699 h 10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05132" h="1096175" fill="none" extrusionOk="0">
                          <a:moveTo>
                            <a:pt x="0" y="182699"/>
                          </a:moveTo>
                          <a:cubicBezTo>
                            <a:pt x="14799" y="74341"/>
                            <a:pt x="105065" y="-9277"/>
                            <a:pt x="212341" y="0"/>
                          </a:cubicBezTo>
                          <a:cubicBezTo>
                            <a:pt x="385907" y="2834"/>
                            <a:pt x="533250" y="34079"/>
                            <a:pt x="683690" y="0"/>
                          </a:cubicBezTo>
                          <a:cubicBezTo>
                            <a:pt x="806994" y="-4680"/>
                            <a:pt x="1109239" y="30672"/>
                            <a:pt x="1486256" y="0"/>
                          </a:cubicBezTo>
                          <a:cubicBezTo>
                            <a:pt x="1791321" y="-24029"/>
                            <a:pt x="1718087" y="8344"/>
                            <a:pt x="1874800" y="0"/>
                          </a:cubicBezTo>
                          <a:cubicBezTo>
                            <a:pt x="2023781" y="-58166"/>
                            <a:pt x="2377498" y="-20508"/>
                            <a:pt x="2594563" y="0"/>
                          </a:cubicBezTo>
                          <a:cubicBezTo>
                            <a:pt x="2791442" y="16609"/>
                            <a:pt x="2805090" y="12671"/>
                            <a:pt x="2983107" y="0"/>
                          </a:cubicBezTo>
                          <a:cubicBezTo>
                            <a:pt x="3159911" y="-412"/>
                            <a:pt x="3271087" y="-2539"/>
                            <a:pt x="3454456" y="0"/>
                          </a:cubicBezTo>
                          <a:cubicBezTo>
                            <a:pt x="3674642" y="21346"/>
                            <a:pt x="3808138" y="28223"/>
                            <a:pt x="4008608" y="0"/>
                          </a:cubicBezTo>
                          <a:cubicBezTo>
                            <a:pt x="4193489" y="-13352"/>
                            <a:pt x="4224629" y="14443"/>
                            <a:pt x="4397153" y="0"/>
                          </a:cubicBezTo>
                          <a:cubicBezTo>
                            <a:pt x="4540218" y="-255"/>
                            <a:pt x="4681278" y="16882"/>
                            <a:pt x="4951305" y="0"/>
                          </a:cubicBezTo>
                          <a:cubicBezTo>
                            <a:pt x="5199663" y="13547"/>
                            <a:pt x="5224881" y="10214"/>
                            <a:pt x="5422654" y="0"/>
                          </a:cubicBezTo>
                          <a:cubicBezTo>
                            <a:pt x="5624326" y="-30730"/>
                            <a:pt x="5930879" y="-26759"/>
                            <a:pt x="6059612" y="0"/>
                          </a:cubicBezTo>
                          <a:cubicBezTo>
                            <a:pt x="6191163" y="30670"/>
                            <a:pt x="6423698" y="-7032"/>
                            <a:pt x="6613765" y="0"/>
                          </a:cubicBezTo>
                          <a:cubicBezTo>
                            <a:pt x="6869683" y="-2423"/>
                            <a:pt x="7115612" y="24205"/>
                            <a:pt x="7250723" y="0"/>
                          </a:cubicBezTo>
                          <a:cubicBezTo>
                            <a:pt x="7440405" y="54637"/>
                            <a:pt x="8089152" y="7643"/>
                            <a:pt x="8492790" y="0"/>
                          </a:cubicBezTo>
                          <a:cubicBezTo>
                            <a:pt x="8620108" y="9682"/>
                            <a:pt x="8733707" y="83782"/>
                            <a:pt x="8705132" y="182699"/>
                          </a:cubicBezTo>
                          <a:cubicBezTo>
                            <a:pt x="8731565" y="266108"/>
                            <a:pt x="8695275" y="416793"/>
                            <a:pt x="8705132" y="533472"/>
                          </a:cubicBezTo>
                          <a:cubicBezTo>
                            <a:pt x="8704927" y="678992"/>
                            <a:pt x="8682317" y="788189"/>
                            <a:pt x="8705132" y="913475"/>
                          </a:cubicBezTo>
                          <a:cubicBezTo>
                            <a:pt x="8718182" y="1008562"/>
                            <a:pt x="8600127" y="1074764"/>
                            <a:pt x="8492790" y="1096175"/>
                          </a:cubicBezTo>
                          <a:cubicBezTo>
                            <a:pt x="8219017" y="1056815"/>
                            <a:pt x="8057366" y="1111215"/>
                            <a:pt x="7773028" y="1096175"/>
                          </a:cubicBezTo>
                          <a:cubicBezTo>
                            <a:pt x="7494732" y="1108809"/>
                            <a:pt x="7282469" y="1168295"/>
                            <a:pt x="7053266" y="1096175"/>
                          </a:cubicBezTo>
                          <a:cubicBezTo>
                            <a:pt x="6832591" y="1073640"/>
                            <a:pt x="6512043" y="1082663"/>
                            <a:pt x="6250699" y="1096175"/>
                          </a:cubicBezTo>
                          <a:cubicBezTo>
                            <a:pt x="6014279" y="1123397"/>
                            <a:pt x="5787611" y="1079537"/>
                            <a:pt x="5530937" y="1096175"/>
                          </a:cubicBezTo>
                          <a:cubicBezTo>
                            <a:pt x="5262982" y="1081449"/>
                            <a:pt x="5267871" y="1087159"/>
                            <a:pt x="5142393" y="1096175"/>
                          </a:cubicBezTo>
                          <a:cubicBezTo>
                            <a:pt x="5004775" y="1086960"/>
                            <a:pt x="4881706" y="1094962"/>
                            <a:pt x="4753849" y="1096175"/>
                          </a:cubicBezTo>
                          <a:cubicBezTo>
                            <a:pt x="4633571" y="1122353"/>
                            <a:pt x="4453250" y="1102299"/>
                            <a:pt x="4199696" y="1096175"/>
                          </a:cubicBezTo>
                          <a:cubicBezTo>
                            <a:pt x="3978667" y="1093099"/>
                            <a:pt x="3847240" y="1099556"/>
                            <a:pt x="3728347" y="1096175"/>
                          </a:cubicBezTo>
                          <a:cubicBezTo>
                            <a:pt x="3644231" y="1065185"/>
                            <a:pt x="3155247" y="1115449"/>
                            <a:pt x="2925781" y="1096175"/>
                          </a:cubicBezTo>
                          <a:cubicBezTo>
                            <a:pt x="2688630" y="1135619"/>
                            <a:pt x="2562391" y="1097521"/>
                            <a:pt x="2288823" y="1096175"/>
                          </a:cubicBezTo>
                          <a:cubicBezTo>
                            <a:pt x="1969032" y="1101094"/>
                            <a:pt x="1745005" y="1142478"/>
                            <a:pt x="1486256" y="1096175"/>
                          </a:cubicBezTo>
                          <a:cubicBezTo>
                            <a:pt x="1204324" y="1085903"/>
                            <a:pt x="1228441" y="1093021"/>
                            <a:pt x="1097712" y="1096175"/>
                          </a:cubicBezTo>
                          <a:cubicBezTo>
                            <a:pt x="969819" y="1104548"/>
                            <a:pt x="452598" y="1093417"/>
                            <a:pt x="212341" y="1096175"/>
                          </a:cubicBezTo>
                          <a:cubicBezTo>
                            <a:pt x="72085" y="1109792"/>
                            <a:pt x="20977" y="1015083"/>
                            <a:pt x="0" y="913475"/>
                          </a:cubicBezTo>
                          <a:cubicBezTo>
                            <a:pt x="17532" y="804011"/>
                            <a:pt x="-8950" y="677205"/>
                            <a:pt x="0" y="570010"/>
                          </a:cubicBezTo>
                          <a:cubicBezTo>
                            <a:pt x="-22773" y="467129"/>
                            <a:pt x="27330" y="320834"/>
                            <a:pt x="0" y="182699"/>
                          </a:cubicBezTo>
                          <a:close/>
                        </a:path>
                        <a:path w="8705132" h="1096175" stroke="0" extrusionOk="0">
                          <a:moveTo>
                            <a:pt x="0" y="182699"/>
                          </a:moveTo>
                          <a:cubicBezTo>
                            <a:pt x="33212" y="96536"/>
                            <a:pt x="91742" y="29927"/>
                            <a:pt x="212341" y="0"/>
                          </a:cubicBezTo>
                          <a:cubicBezTo>
                            <a:pt x="389064" y="21387"/>
                            <a:pt x="458615" y="-16254"/>
                            <a:pt x="600885" y="0"/>
                          </a:cubicBezTo>
                          <a:cubicBezTo>
                            <a:pt x="742756" y="34785"/>
                            <a:pt x="874916" y="34875"/>
                            <a:pt x="989429" y="0"/>
                          </a:cubicBezTo>
                          <a:cubicBezTo>
                            <a:pt x="1094159" y="-32312"/>
                            <a:pt x="1280041" y="39555"/>
                            <a:pt x="1543582" y="0"/>
                          </a:cubicBezTo>
                          <a:cubicBezTo>
                            <a:pt x="1767257" y="18177"/>
                            <a:pt x="2022677" y="8178"/>
                            <a:pt x="2346149" y="0"/>
                          </a:cubicBezTo>
                          <a:cubicBezTo>
                            <a:pt x="2651203" y="2209"/>
                            <a:pt x="2624437" y="-848"/>
                            <a:pt x="2734693" y="0"/>
                          </a:cubicBezTo>
                          <a:cubicBezTo>
                            <a:pt x="2811654" y="-1847"/>
                            <a:pt x="2986859" y="38267"/>
                            <a:pt x="3206042" y="0"/>
                          </a:cubicBezTo>
                          <a:cubicBezTo>
                            <a:pt x="3416277" y="-960"/>
                            <a:pt x="3507513" y="10791"/>
                            <a:pt x="3677390" y="0"/>
                          </a:cubicBezTo>
                          <a:cubicBezTo>
                            <a:pt x="3848180" y="-36247"/>
                            <a:pt x="3972256" y="47787"/>
                            <a:pt x="4231544" y="0"/>
                          </a:cubicBezTo>
                          <a:cubicBezTo>
                            <a:pt x="4520195" y="-7533"/>
                            <a:pt x="4660291" y="42869"/>
                            <a:pt x="4868501" y="0"/>
                          </a:cubicBezTo>
                          <a:cubicBezTo>
                            <a:pt x="5066039" y="-19668"/>
                            <a:pt x="5074314" y="-10022"/>
                            <a:pt x="5257046" y="0"/>
                          </a:cubicBezTo>
                          <a:cubicBezTo>
                            <a:pt x="5440055" y="5842"/>
                            <a:pt x="5515420" y="1805"/>
                            <a:pt x="5728394" y="0"/>
                          </a:cubicBezTo>
                          <a:cubicBezTo>
                            <a:pt x="5947819" y="48967"/>
                            <a:pt x="6194019" y="-6382"/>
                            <a:pt x="6448156" y="0"/>
                          </a:cubicBezTo>
                          <a:cubicBezTo>
                            <a:pt x="6653944" y="-8370"/>
                            <a:pt x="6899776" y="-57065"/>
                            <a:pt x="7167918" y="0"/>
                          </a:cubicBezTo>
                          <a:cubicBezTo>
                            <a:pt x="7423990" y="42447"/>
                            <a:pt x="7989248" y="18802"/>
                            <a:pt x="8492790" y="0"/>
                          </a:cubicBezTo>
                          <a:cubicBezTo>
                            <a:pt x="8619208" y="-6186"/>
                            <a:pt x="8691415" y="55090"/>
                            <a:pt x="8705132" y="182699"/>
                          </a:cubicBezTo>
                          <a:cubicBezTo>
                            <a:pt x="8693865" y="263756"/>
                            <a:pt x="8703150" y="457126"/>
                            <a:pt x="8705132" y="555395"/>
                          </a:cubicBezTo>
                          <a:cubicBezTo>
                            <a:pt x="8676747" y="664338"/>
                            <a:pt x="8700886" y="796480"/>
                            <a:pt x="8705132" y="913475"/>
                          </a:cubicBezTo>
                          <a:cubicBezTo>
                            <a:pt x="8686407" y="1011332"/>
                            <a:pt x="8623459" y="1108603"/>
                            <a:pt x="8492790" y="1096175"/>
                          </a:cubicBezTo>
                          <a:cubicBezTo>
                            <a:pt x="8234196" y="1120924"/>
                            <a:pt x="8010153" y="1073564"/>
                            <a:pt x="7855832" y="1096175"/>
                          </a:cubicBezTo>
                          <a:cubicBezTo>
                            <a:pt x="7736775" y="1059808"/>
                            <a:pt x="7475667" y="1103538"/>
                            <a:pt x="7053266" y="1096175"/>
                          </a:cubicBezTo>
                          <a:cubicBezTo>
                            <a:pt x="6713382" y="1082091"/>
                            <a:pt x="6601873" y="1063162"/>
                            <a:pt x="6416308" y="1096175"/>
                          </a:cubicBezTo>
                          <a:cubicBezTo>
                            <a:pt x="6258506" y="1121918"/>
                            <a:pt x="6092658" y="1160532"/>
                            <a:pt x="5779350" y="1096175"/>
                          </a:cubicBezTo>
                          <a:cubicBezTo>
                            <a:pt x="5465066" y="1066052"/>
                            <a:pt x="5474562" y="1080196"/>
                            <a:pt x="5225198" y="1096175"/>
                          </a:cubicBezTo>
                          <a:cubicBezTo>
                            <a:pt x="4962394" y="1123577"/>
                            <a:pt x="4851912" y="1097006"/>
                            <a:pt x="4753849" y="1096175"/>
                          </a:cubicBezTo>
                          <a:cubicBezTo>
                            <a:pt x="4665671" y="1082410"/>
                            <a:pt x="4484591" y="1086230"/>
                            <a:pt x="4282501" y="1096175"/>
                          </a:cubicBezTo>
                          <a:cubicBezTo>
                            <a:pt x="4091534" y="1051271"/>
                            <a:pt x="3979502" y="1090602"/>
                            <a:pt x="3728347" y="1096175"/>
                          </a:cubicBezTo>
                          <a:cubicBezTo>
                            <a:pt x="3518099" y="1088682"/>
                            <a:pt x="3305614" y="1097939"/>
                            <a:pt x="3008585" y="1096175"/>
                          </a:cubicBezTo>
                          <a:cubicBezTo>
                            <a:pt x="2747063" y="1115405"/>
                            <a:pt x="2748469" y="1095400"/>
                            <a:pt x="2537237" y="1096175"/>
                          </a:cubicBezTo>
                          <a:cubicBezTo>
                            <a:pt x="2348271" y="1085752"/>
                            <a:pt x="2301422" y="1106478"/>
                            <a:pt x="2127927" y="1096175"/>
                          </a:cubicBezTo>
                          <a:cubicBezTo>
                            <a:pt x="1954432" y="1085873"/>
                            <a:pt x="1814264" y="1114874"/>
                            <a:pt x="1734669" y="1096175"/>
                          </a:cubicBezTo>
                          <a:cubicBezTo>
                            <a:pt x="1356751" y="1083091"/>
                            <a:pt x="1235584" y="1065530"/>
                            <a:pt x="932103" y="1096175"/>
                          </a:cubicBezTo>
                          <a:cubicBezTo>
                            <a:pt x="610837" y="1103493"/>
                            <a:pt x="508942" y="1097187"/>
                            <a:pt x="212341" y="1096175"/>
                          </a:cubicBezTo>
                          <a:cubicBezTo>
                            <a:pt x="99493" y="1099042"/>
                            <a:pt x="21634" y="1021182"/>
                            <a:pt x="0" y="913475"/>
                          </a:cubicBezTo>
                          <a:cubicBezTo>
                            <a:pt x="749" y="785987"/>
                            <a:pt x="18802" y="635383"/>
                            <a:pt x="0" y="533472"/>
                          </a:cubicBezTo>
                          <a:cubicBezTo>
                            <a:pt x="-23009" y="430702"/>
                            <a:pt x="13554" y="250657"/>
                            <a:pt x="0" y="182699"/>
                          </a:cubicBezTo>
                          <a:close/>
                        </a:path>
                        <a:path w="8705132" h="1096175" fill="none" stroke="0" extrusionOk="0">
                          <a:moveTo>
                            <a:pt x="0" y="182699"/>
                          </a:moveTo>
                          <a:cubicBezTo>
                            <a:pt x="34503" y="56209"/>
                            <a:pt x="106863" y="14363"/>
                            <a:pt x="212341" y="0"/>
                          </a:cubicBezTo>
                          <a:cubicBezTo>
                            <a:pt x="394557" y="6285"/>
                            <a:pt x="519120" y="26570"/>
                            <a:pt x="683690" y="0"/>
                          </a:cubicBezTo>
                          <a:cubicBezTo>
                            <a:pt x="855070" y="-14694"/>
                            <a:pt x="1177448" y="4822"/>
                            <a:pt x="1486256" y="0"/>
                          </a:cubicBezTo>
                          <a:cubicBezTo>
                            <a:pt x="1807989" y="-21382"/>
                            <a:pt x="1720938" y="-1047"/>
                            <a:pt x="1874800" y="0"/>
                          </a:cubicBezTo>
                          <a:cubicBezTo>
                            <a:pt x="2023315" y="-16517"/>
                            <a:pt x="2382355" y="-931"/>
                            <a:pt x="2594563" y="0"/>
                          </a:cubicBezTo>
                          <a:cubicBezTo>
                            <a:pt x="2792086" y="16084"/>
                            <a:pt x="2806006" y="12439"/>
                            <a:pt x="2983107" y="0"/>
                          </a:cubicBezTo>
                          <a:cubicBezTo>
                            <a:pt x="3147650" y="-2928"/>
                            <a:pt x="3270906" y="12783"/>
                            <a:pt x="3454456" y="0"/>
                          </a:cubicBezTo>
                          <a:cubicBezTo>
                            <a:pt x="3648675" y="-12604"/>
                            <a:pt x="3818850" y="22684"/>
                            <a:pt x="4008608" y="0"/>
                          </a:cubicBezTo>
                          <a:cubicBezTo>
                            <a:pt x="4203338" y="-12291"/>
                            <a:pt x="4234097" y="17671"/>
                            <a:pt x="4397153" y="0"/>
                          </a:cubicBezTo>
                          <a:cubicBezTo>
                            <a:pt x="4572684" y="-13764"/>
                            <a:pt x="4724962" y="96"/>
                            <a:pt x="4951305" y="0"/>
                          </a:cubicBezTo>
                          <a:cubicBezTo>
                            <a:pt x="5201356" y="9399"/>
                            <a:pt x="5224388" y="10839"/>
                            <a:pt x="5422654" y="0"/>
                          </a:cubicBezTo>
                          <a:cubicBezTo>
                            <a:pt x="5652527" y="-18713"/>
                            <a:pt x="5907776" y="-19753"/>
                            <a:pt x="6059612" y="0"/>
                          </a:cubicBezTo>
                          <a:cubicBezTo>
                            <a:pt x="6208847" y="4213"/>
                            <a:pt x="6352167" y="-45789"/>
                            <a:pt x="6613765" y="0"/>
                          </a:cubicBezTo>
                          <a:cubicBezTo>
                            <a:pt x="6853208" y="5159"/>
                            <a:pt x="7119337" y="-34625"/>
                            <a:pt x="7250723" y="0"/>
                          </a:cubicBezTo>
                          <a:cubicBezTo>
                            <a:pt x="7356250" y="-3008"/>
                            <a:pt x="8113366" y="13407"/>
                            <a:pt x="8492790" y="0"/>
                          </a:cubicBezTo>
                          <a:cubicBezTo>
                            <a:pt x="8592539" y="10853"/>
                            <a:pt x="8723845" y="86846"/>
                            <a:pt x="8705132" y="182699"/>
                          </a:cubicBezTo>
                          <a:cubicBezTo>
                            <a:pt x="8701667" y="300173"/>
                            <a:pt x="8697750" y="406805"/>
                            <a:pt x="8705132" y="533472"/>
                          </a:cubicBezTo>
                          <a:cubicBezTo>
                            <a:pt x="8714381" y="660510"/>
                            <a:pt x="8703839" y="786438"/>
                            <a:pt x="8705132" y="913475"/>
                          </a:cubicBezTo>
                          <a:cubicBezTo>
                            <a:pt x="8693226" y="1043304"/>
                            <a:pt x="8595898" y="1114639"/>
                            <a:pt x="8492790" y="1096175"/>
                          </a:cubicBezTo>
                          <a:cubicBezTo>
                            <a:pt x="8287787" y="1089584"/>
                            <a:pt x="8053747" y="1061982"/>
                            <a:pt x="7773028" y="1096175"/>
                          </a:cubicBezTo>
                          <a:cubicBezTo>
                            <a:pt x="7498239" y="1095403"/>
                            <a:pt x="7279332" y="1099536"/>
                            <a:pt x="7053266" y="1096175"/>
                          </a:cubicBezTo>
                          <a:cubicBezTo>
                            <a:pt x="6845224" y="1048525"/>
                            <a:pt x="6488851" y="1066693"/>
                            <a:pt x="6250699" y="1096175"/>
                          </a:cubicBezTo>
                          <a:cubicBezTo>
                            <a:pt x="5983344" y="1073969"/>
                            <a:pt x="5793593" y="1123691"/>
                            <a:pt x="5530937" y="1096175"/>
                          </a:cubicBezTo>
                          <a:cubicBezTo>
                            <a:pt x="5261259" y="1079981"/>
                            <a:pt x="5268172" y="1086015"/>
                            <a:pt x="5142393" y="1096175"/>
                          </a:cubicBezTo>
                          <a:cubicBezTo>
                            <a:pt x="5004131" y="1083288"/>
                            <a:pt x="4882780" y="1086874"/>
                            <a:pt x="4753849" y="1096175"/>
                          </a:cubicBezTo>
                          <a:cubicBezTo>
                            <a:pt x="4607015" y="1090001"/>
                            <a:pt x="4443733" y="1075489"/>
                            <a:pt x="4199696" y="1096175"/>
                          </a:cubicBezTo>
                          <a:cubicBezTo>
                            <a:pt x="3974843" y="1089097"/>
                            <a:pt x="3841550" y="1110532"/>
                            <a:pt x="3728347" y="1096175"/>
                          </a:cubicBezTo>
                          <a:cubicBezTo>
                            <a:pt x="3627261" y="1073991"/>
                            <a:pt x="3167129" y="1063598"/>
                            <a:pt x="2925781" y="1096175"/>
                          </a:cubicBezTo>
                          <a:cubicBezTo>
                            <a:pt x="2691608" y="1108486"/>
                            <a:pt x="2574306" y="1115030"/>
                            <a:pt x="2288823" y="1096175"/>
                          </a:cubicBezTo>
                          <a:cubicBezTo>
                            <a:pt x="2013644" y="1055671"/>
                            <a:pt x="1784756" y="1090593"/>
                            <a:pt x="1486256" y="1096175"/>
                          </a:cubicBezTo>
                          <a:cubicBezTo>
                            <a:pt x="1205223" y="1081803"/>
                            <a:pt x="1231821" y="1087299"/>
                            <a:pt x="1097712" y="1096175"/>
                          </a:cubicBezTo>
                          <a:cubicBezTo>
                            <a:pt x="957638" y="1131232"/>
                            <a:pt x="453808" y="1071950"/>
                            <a:pt x="212341" y="1096175"/>
                          </a:cubicBezTo>
                          <a:cubicBezTo>
                            <a:pt x="88884" y="1114801"/>
                            <a:pt x="18157" y="1013106"/>
                            <a:pt x="0" y="913475"/>
                          </a:cubicBezTo>
                          <a:cubicBezTo>
                            <a:pt x="27645" y="818142"/>
                            <a:pt x="-4642" y="676775"/>
                            <a:pt x="0" y="570010"/>
                          </a:cubicBezTo>
                          <a:cubicBezTo>
                            <a:pt x="-19103" y="477227"/>
                            <a:pt x="-3912" y="312217"/>
                            <a:pt x="0" y="1826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2141162" y="1470375"/>
              <a:ext cx="9415232" cy="13240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Đoán xem các bạn thiếu nhi ở trại hè đã gửi lời nhắn, lời chúc gì đến bồ câu trắng?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2988612" y="3497268"/>
            <a:ext cx="8031420" cy="1938992"/>
          </a:xfrm>
          <a:prstGeom prst="rect">
            <a:avLst/>
          </a:prstGeom>
        </p:spPr>
        <p:txBody>
          <a:bodyPr wrap="square">
            <a:spAutoFit/>
          </a:bodyPr>
          <a:lstStyle/>
          <a:p>
            <a:pPr lvl="0" algn="just"/>
            <a:r>
              <a:rPr lang="vi-VN" sz="4000" dirty="0">
                <a:solidFill>
                  <a:srgbClr val="7030A0"/>
                </a:solidFill>
              </a:rPr>
              <a:t>Mong ước, lời chúc và niềm tin về một thế giới hòa bình,</a:t>
            </a:r>
            <a:r>
              <a:rPr lang="en-US" sz="4000" dirty="0">
                <a:solidFill>
                  <a:srgbClr val="7030A0"/>
                </a:solidFill>
              </a:rPr>
              <a:t> </a:t>
            </a:r>
            <a:r>
              <a:rPr lang="vi-VN" sz="4000" dirty="0">
                <a:solidFill>
                  <a:srgbClr val="7030A0"/>
                </a:solidFill>
              </a:rPr>
              <a:t>yên vui, ngập tràn hạnh phúc.</a:t>
            </a:r>
            <a:endParaRPr kumimoji="0" lang="vi-VN" sz="40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1119760" y="1063120"/>
            <a:ext cx="1285614" cy="13217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4EBA813-9D15-4B0A-A565-55598BFCD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190388" y="3015963"/>
            <a:ext cx="1294545" cy="2120619"/>
          </a:xfrm>
          <a:prstGeom prst="rect">
            <a:avLst/>
          </a:prstGeom>
        </p:spPr>
      </p:pic>
      <p:pic>
        <p:nvPicPr>
          <p:cNvPr id="2" name="Picture 1">
            <a:extLst>
              <a:ext uri="{FF2B5EF4-FFF2-40B4-BE49-F238E27FC236}">
                <a16:creationId xmlns:a16="http://schemas.microsoft.com/office/drawing/2014/main" id="{9808D36B-E32E-D377-197C-9FC5B948437A}"/>
              </a:ext>
            </a:extLst>
          </p:cNvPr>
          <p:cNvPicPr>
            <a:picLocks noChangeAspect="1"/>
          </p:cNvPicPr>
          <p:nvPr/>
        </p:nvPicPr>
        <p:blipFill>
          <a:blip r:embed="rId7"/>
          <a:stretch>
            <a:fillRect/>
          </a:stretch>
        </p:blipFill>
        <p:spPr>
          <a:xfrm>
            <a:off x="1858923" y="699976"/>
            <a:ext cx="8230313" cy="1109568"/>
          </a:xfrm>
          <a:prstGeom prst="rect">
            <a:avLst/>
          </a:prstGeom>
        </p:spPr>
      </p:pic>
    </p:spTree>
    <p:extLst>
      <p:ext uri="{BB962C8B-B14F-4D97-AF65-F5344CB8AC3E}">
        <p14:creationId xmlns:p14="http://schemas.microsoft.com/office/powerpoint/2010/main" val="2027871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98663"/>
            <a:chOff x="1472116" y="1248688"/>
            <a:chExt cx="9757282" cy="158686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98169 w 9757282"/>
                <a:gd name="connsiteY1" fmla="*/ 0 h 1243101"/>
                <a:gd name="connsiteX2" fmla="*/ 541403 w 9757282"/>
                <a:gd name="connsiteY2" fmla="*/ 0 h 1243101"/>
                <a:gd name="connsiteX3" fmla="*/ 884638 w 9757282"/>
                <a:gd name="connsiteY3" fmla="*/ 0 h 1243101"/>
                <a:gd name="connsiteX4" fmla="*/ 1415091 w 9757282"/>
                <a:gd name="connsiteY4" fmla="*/ 0 h 1243101"/>
                <a:gd name="connsiteX5" fmla="*/ 2226373 w 9757282"/>
                <a:gd name="connsiteY5" fmla="*/ 0 h 1243101"/>
                <a:gd name="connsiteX6" fmla="*/ 2569608 w 9757282"/>
                <a:gd name="connsiteY6" fmla="*/ 0 h 1243101"/>
                <a:gd name="connsiteX7" fmla="*/ 3006452 w 9757282"/>
                <a:gd name="connsiteY7" fmla="*/ 0 h 1243101"/>
                <a:gd name="connsiteX8" fmla="*/ 3443296 w 9757282"/>
                <a:gd name="connsiteY8" fmla="*/ 0 h 1243101"/>
                <a:gd name="connsiteX9" fmla="*/ 3973750 w 9757282"/>
                <a:gd name="connsiteY9" fmla="*/ 0 h 1243101"/>
                <a:gd name="connsiteX10" fmla="*/ 4597812 w 9757282"/>
                <a:gd name="connsiteY10" fmla="*/ 0 h 1243101"/>
                <a:gd name="connsiteX11" fmla="*/ 4941047 w 9757282"/>
                <a:gd name="connsiteY11" fmla="*/ 0 h 1243101"/>
                <a:gd name="connsiteX12" fmla="*/ 5377891 w 9757282"/>
                <a:gd name="connsiteY12" fmla="*/ 0 h 1243101"/>
                <a:gd name="connsiteX13" fmla="*/ 6095563 w 9757282"/>
                <a:gd name="connsiteY13" fmla="*/ 0 h 1243101"/>
                <a:gd name="connsiteX14" fmla="*/ 6813235 w 9757282"/>
                <a:gd name="connsiteY14" fmla="*/ 0 h 1243101"/>
                <a:gd name="connsiteX15" fmla="*/ 7624517 w 9757282"/>
                <a:gd name="connsiteY15" fmla="*/ 0 h 1243101"/>
                <a:gd name="connsiteX16" fmla="*/ 8435799 w 9757282"/>
                <a:gd name="connsiteY16" fmla="*/ 0 h 1243101"/>
                <a:gd name="connsiteX17" fmla="*/ 8779034 w 9757282"/>
                <a:gd name="connsiteY17" fmla="*/ 0 h 1243101"/>
                <a:gd name="connsiteX18" fmla="*/ 9559112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59112 w 9757282"/>
                <a:gd name="connsiteY22" fmla="*/ 1243101 h 1243101"/>
                <a:gd name="connsiteX23" fmla="*/ 9028659 w 9757282"/>
                <a:gd name="connsiteY23" fmla="*/ 1243101 h 1243101"/>
                <a:gd name="connsiteX24" fmla="*/ 8498205 w 9757282"/>
                <a:gd name="connsiteY24" fmla="*/ 1243101 h 1243101"/>
                <a:gd name="connsiteX25" fmla="*/ 8061361 w 9757282"/>
                <a:gd name="connsiteY25" fmla="*/ 1243101 h 1243101"/>
                <a:gd name="connsiteX26" fmla="*/ 7624517 w 9757282"/>
                <a:gd name="connsiteY26" fmla="*/ 1243101 h 1243101"/>
                <a:gd name="connsiteX27" fmla="*/ 7094064 w 9757282"/>
                <a:gd name="connsiteY27" fmla="*/ 1243101 h 1243101"/>
                <a:gd name="connsiteX28" fmla="*/ 6376391 w 9757282"/>
                <a:gd name="connsiteY28" fmla="*/ 1243101 h 1243101"/>
                <a:gd name="connsiteX29" fmla="*/ 5939547 w 9757282"/>
                <a:gd name="connsiteY29" fmla="*/ 1243101 h 1243101"/>
                <a:gd name="connsiteX30" fmla="*/ 5128265 w 9757282"/>
                <a:gd name="connsiteY30" fmla="*/ 1243101 h 1243101"/>
                <a:gd name="connsiteX31" fmla="*/ 4316983 w 9757282"/>
                <a:gd name="connsiteY31" fmla="*/ 1243101 h 1243101"/>
                <a:gd name="connsiteX32" fmla="*/ 3880139 w 9757282"/>
                <a:gd name="connsiteY32" fmla="*/ 1243101 h 1243101"/>
                <a:gd name="connsiteX33" fmla="*/ 3536905 w 9757282"/>
                <a:gd name="connsiteY33" fmla="*/ 1243101 h 1243101"/>
                <a:gd name="connsiteX34" fmla="*/ 2912842 w 9757282"/>
                <a:gd name="connsiteY34" fmla="*/ 1243101 h 1243101"/>
                <a:gd name="connsiteX35" fmla="*/ 2475998 w 9757282"/>
                <a:gd name="connsiteY35" fmla="*/ 1243101 h 1243101"/>
                <a:gd name="connsiteX36" fmla="*/ 1758326 w 9757282"/>
                <a:gd name="connsiteY36" fmla="*/ 1243101 h 1243101"/>
                <a:gd name="connsiteX37" fmla="*/ 1415091 w 9757282"/>
                <a:gd name="connsiteY37" fmla="*/ 1243101 h 1243101"/>
                <a:gd name="connsiteX38" fmla="*/ 791029 w 9757282"/>
                <a:gd name="connsiteY38" fmla="*/ 1243101 h 1243101"/>
                <a:gd name="connsiteX39" fmla="*/ 198169 w 9757282"/>
                <a:gd name="connsiteY39" fmla="*/ 1243101 h 1243101"/>
                <a:gd name="connsiteX40" fmla="*/ 0 w 9757282"/>
                <a:gd name="connsiteY40" fmla="*/ 1035913 h 1243101"/>
                <a:gd name="connsiteX41" fmla="*/ 0 w 9757282"/>
                <a:gd name="connsiteY41" fmla="*/ 621550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29580" y="87616"/>
                    <a:pt x="87798" y="38516"/>
                    <a:pt x="198169" y="0"/>
                  </a:cubicBezTo>
                  <a:cubicBezTo>
                    <a:pt x="269490" y="-15242"/>
                    <a:pt x="443893" y="15535"/>
                    <a:pt x="541403" y="0"/>
                  </a:cubicBezTo>
                  <a:cubicBezTo>
                    <a:pt x="634917" y="-7833"/>
                    <a:pt x="736904" y="-1402"/>
                    <a:pt x="884638" y="0"/>
                  </a:cubicBezTo>
                  <a:cubicBezTo>
                    <a:pt x="1042669" y="-3496"/>
                    <a:pt x="1161251" y="-9322"/>
                    <a:pt x="1415091" y="0"/>
                  </a:cubicBezTo>
                  <a:cubicBezTo>
                    <a:pt x="1695394" y="1944"/>
                    <a:pt x="1904748" y="-14311"/>
                    <a:pt x="2226373" y="0"/>
                  </a:cubicBezTo>
                  <a:cubicBezTo>
                    <a:pt x="2535601" y="41144"/>
                    <a:pt x="2434547" y="-8431"/>
                    <a:pt x="2569608" y="0"/>
                  </a:cubicBezTo>
                  <a:cubicBezTo>
                    <a:pt x="2675236" y="29258"/>
                    <a:pt x="2863466" y="13269"/>
                    <a:pt x="3006452" y="0"/>
                  </a:cubicBezTo>
                  <a:cubicBezTo>
                    <a:pt x="3166892" y="-4905"/>
                    <a:pt x="3240615" y="8006"/>
                    <a:pt x="3443296" y="0"/>
                  </a:cubicBezTo>
                  <a:cubicBezTo>
                    <a:pt x="3638890" y="7161"/>
                    <a:pt x="3770133" y="25817"/>
                    <a:pt x="3973750" y="0"/>
                  </a:cubicBezTo>
                  <a:cubicBezTo>
                    <a:pt x="4197707" y="-16380"/>
                    <a:pt x="4329584" y="-4943"/>
                    <a:pt x="4597812" y="0"/>
                  </a:cubicBezTo>
                  <a:cubicBezTo>
                    <a:pt x="4874265" y="2306"/>
                    <a:pt x="4796052" y="7129"/>
                    <a:pt x="4941047" y="0"/>
                  </a:cubicBezTo>
                  <a:cubicBezTo>
                    <a:pt x="5101427" y="-19331"/>
                    <a:pt x="5166853" y="-9993"/>
                    <a:pt x="5377891" y="0"/>
                  </a:cubicBezTo>
                  <a:cubicBezTo>
                    <a:pt x="5577744" y="-8980"/>
                    <a:pt x="5821863" y="-24493"/>
                    <a:pt x="6095563" y="0"/>
                  </a:cubicBezTo>
                  <a:cubicBezTo>
                    <a:pt x="6356590" y="-15535"/>
                    <a:pt x="6466590" y="-38068"/>
                    <a:pt x="6813235" y="0"/>
                  </a:cubicBezTo>
                  <a:cubicBezTo>
                    <a:pt x="7134332" y="26196"/>
                    <a:pt x="7264080" y="53129"/>
                    <a:pt x="7624517" y="0"/>
                  </a:cubicBezTo>
                  <a:cubicBezTo>
                    <a:pt x="7952528" y="-41234"/>
                    <a:pt x="8253254" y="-4739"/>
                    <a:pt x="8435799" y="0"/>
                  </a:cubicBezTo>
                  <a:cubicBezTo>
                    <a:pt x="8639034" y="34232"/>
                    <a:pt x="8626182" y="-6879"/>
                    <a:pt x="8779034" y="0"/>
                  </a:cubicBezTo>
                  <a:cubicBezTo>
                    <a:pt x="8946949" y="2615"/>
                    <a:pt x="9258679" y="21668"/>
                    <a:pt x="9559112" y="0"/>
                  </a:cubicBezTo>
                  <a:cubicBezTo>
                    <a:pt x="9667586" y="26150"/>
                    <a:pt x="9780144" y="114935"/>
                    <a:pt x="9757282" y="207187"/>
                  </a:cubicBezTo>
                  <a:cubicBezTo>
                    <a:pt x="9752567" y="364565"/>
                    <a:pt x="9765194" y="534775"/>
                    <a:pt x="9757282" y="638124"/>
                  </a:cubicBezTo>
                  <a:cubicBezTo>
                    <a:pt x="9764880" y="720366"/>
                    <a:pt x="9744834" y="901620"/>
                    <a:pt x="9757282" y="1035913"/>
                  </a:cubicBezTo>
                  <a:cubicBezTo>
                    <a:pt x="9779130" y="1133334"/>
                    <a:pt x="9647480" y="1238549"/>
                    <a:pt x="9559112" y="1243101"/>
                  </a:cubicBezTo>
                  <a:cubicBezTo>
                    <a:pt x="9298749" y="1222436"/>
                    <a:pt x="9241887" y="1270020"/>
                    <a:pt x="9028659" y="1243101"/>
                  </a:cubicBezTo>
                  <a:cubicBezTo>
                    <a:pt x="8807418" y="1212678"/>
                    <a:pt x="8705527" y="1236457"/>
                    <a:pt x="8498205" y="1243101"/>
                  </a:cubicBezTo>
                  <a:cubicBezTo>
                    <a:pt x="8283176" y="1218083"/>
                    <a:pt x="8159508" y="1218884"/>
                    <a:pt x="8061361" y="1243101"/>
                  </a:cubicBezTo>
                  <a:cubicBezTo>
                    <a:pt x="7950358" y="1254925"/>
                    <a:pt x="7733209" y="1246608"/>
                    <a:pt x="7624517" y="1243101"/>
                  </a:cubicBezTo>
                  <a:cubicBezTo>
                    <a:pt x="7558827" y="1243742"/>
                    <a:pt x="7310372" y="1201216"/>
                    <a:pt x="7094064" y="1243101"/>
                  </a:cubicBezTo>
                  <a:cubicBezTo>
                    <a:pt x="6914742" y="1264324"/>
                    <a:pt x="6659346" y="1260213"/>
                    <a:pt x="6376391" y="1243101"/>
                  </a:cubicBezTo>
                  <a:cubicBezTo>
                    <a:pt x="6075010" y="1210185"/>
                    <a:pt x="6105706" y="1262574"/>
                    <a:pt x="5939547" y="1243101"/>
                  </a:cubicBezTo>
                  <a:cubicBezTo>
                    <a:pt x="5787539" y="1209239"/>
                    <a:pt x="5324777" y="1246146"/>
                    <a:pt x="5128265" y="1243101"/>
                  </a:cubicBezTo>
                  <a:cubicBezTo>
                    <a:pt x="4928015" y="1234383"/>
                    <a:pt x="4542249" y="1252473"/>
                    <a:pt x="4316983" y="1243101"/>
                  </a:cubicBezTo>
                  <a:cubicBezTo>
                    <a:pt x="4058689" y="1220571"/>
                    <a:pt x="4010414" y="1227416"/>
                    <a:pt x="3880139" y="1243101"/>
                  </a:cubicBezTo>
                  <a:cubicBezTo>
                    <a:pt x="3750785" y="1250140"/>
                    <a:pt x="3671282" y="1233599"/>
                    <a:pt x="3536905" y="1243101"/>
                  </a:cubicBezTo>
                  <a:cubicBezTo>
                    <a:pt x="3442406" y="1259404"/>
                    <a:pt x="3150374" y="1236176"/>
                    <a:pt x="2912842" y="1243101"/>
                  </a:cubicBezTo>
                  <a:cubicBezTo>
                    <a:pt x="2626319" y="1238019"/>
                    <a:pt x="2568503" y="1250998"/>
                    <a:pt x="2475998" y="1243101"/>
                  </a:cubicBezTo>
                  <a:cubicBezTo>
                    <a:pt x="2385716" y="1272962"/>
                    <a:pt x="1957814" y="1189996"/>
                    <a:pt x="1758326" y="1243101"/>
                  </a:cubicBezTo>
                  <a:cubicBezTo>
                    <a:pt x="1521952" y="1271833"/>
                    <a:pt x="1549993" y="1255686"/>
                    <a:pt x="1415091" y="1243101"/>
                  </a:cubicBezTo>
                  <a:cubicBezTo>
                    <a:pt x="1262301" y="1242838"/>
                    <a:pt x="1015262" y="1235200"/>
                    <a:pt x="791029" y="1243101"/>
                  </a:cubicBezTo>
                  <a:cubicBezTo>
                    <a:pt x="508341" y="1254491"/>
                    <a:pt x="453896" y="1256515"/>
                    <a:pt x="198169" y="1243101"/>
                  </a:cubicBezTo>
                  <a:cubicBezTo>
                    <a:pt x="99395" y="1200538"/>
                    <a:pt x="-25184" y="1160883"/>
                    <a:pt x="0" y="1035913"/>
                  </a:cubicBezTo>
                  <a:cubicBezTo>
                    <a:pt x="11375" y="963137"/>
                    <a:pt x="-12952" y="793100"/>
                    <a:pt x="0" y="621550"/>
                  </a:cubicBezTo>
                  <a:cubicBezTo>
                    <a:pt x="11041" y="460452"/>
                    <a:pt x="-8237" y="340579"/>
                    <a:pt x="0" y="207187"/>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14788 w 9206208"/>
                <a:gd name="connsiteY1" fmla="*/ 0 h 1347355"/>
                <a:gd name="connsiteX2" fmla="*/ 841690 w 9206208"/>
                <a:gd name="connsiteY2" fmla="*/ 0 h 1347355"/>
                <a:gd name="connsiteX3" fmla="*/ 1205294 w 9206208"/>
                <a:gd name="connsiteY3" fmla="*/ 0 h 1347355"/>
                <a:gd name="connsiteX4" fmla="*/ 1656663 w 9206208"/>
                <a:gd name="connsiteY4" fmla="*/ 0 h 1347355"/>
                <a:gd name="connsiteX5" fmla="*/ 2195799 w 9206208"/>
                <a:gd name="connsiteY5" fmla="*/ 0 h 1347355"/>
                <a:gd name="connsiteX6" fmla="*/ 2559403 w 9206208"/>
                <a:gd name="connsiteY6" fmla="*/ 0 h 1347355"/>
                <a:gd name="connsiteX7" fmla="*/ 3098538 w 9206208"/>
                <a:gd name="connsiteY7" fmla="*/ 0 h 1347355"/>
                <a:gd name="connsiteX8" fmla="*/ 3549908 w 9206208"/>
                <a:gd name="connsiteY8" fmla="*/ 0 h 1347355"/>
                <a:gd name="connsiteX9" fmla="*/ 4176810 w 9206208"/>
                <a:gd name="connsiteY9" fmla="*/ 0 h 1347355"/>
                <a:gd name="connsiteX10" fmla="*/ 4715946 w 9206208"/>
                <a:gd name="connsiteY10" fmla="*/ 0 h 1347355"/>
                <a:gd name="connsiteX11" fmla="*/ 5342848 w 9206208"/>
                <a:gd name="connsiteY11" fmla="*/ 0 h 1347355"/>
                <a:gd name="connsiteX12" fmla="*/ 6145283 w 9206208"/>
                <a:gd name="connsiteY12" fmla="*/ 0 h 1347355"/>
                <a:gd name="connsiteX13" fmla="*/ 6859951 w 9206208"/>
                <a:gd name="connsiteY13" fmla="*/ 0 h 1347355"/>
                <a:gd name="connsiteX14" fmla="*/ 7311321 w 9206208"/>
                <a:gd name="connsiteY14" fmla="*/ 0 h 1347355"/>
                <a:gd name="connsiteX15" fmla="*/ 7938224 w 9206208"/>
                <a:gd name="connsiteY15" fmla="*/ 0 h 1347355"/>
                <a:gd name="connsiteX16" fmla="*/ 8389593 w 9206208"/>
                <a:gd name="connsiteY16" fmla="*/ 0 h 1347355"/>
                <a:gd name="connsiteX17" fmla="*/ 8991419 w 9206208"/>
                <a:gd name="connsiteY17" fmla="*/ 0 h 1347355"/>
                <a:gd name="connsiteX18" fmla="*/ 9206208 w 9206208"/>
                <a:gd name="connsiteY18" fmla="*/ 224563 h 1347355"/>
                <a:gd name="connsiteX19" fmla="*/ 9206208 w 9206208"/>
                <a:gd name="connsiteY19" fmla="*/ 655713 h 1347355"/>
                <a:gd name="connsiteX20" fmla="*/ 9206208 w 9206208"/>
                <a:gd name="connsiteY20" fmla="*/ 1122791 h 1347355"/>
                <a:gd name="connsiteX21" fmla="*/ 8991419 w 9206208"/>
                <a:gd name="connsiteY21" fmla="*/ 1347355 h 1347355"/>
                <a:gd name="connsiteX22" fmla="*/ 8452283 w 9206208"/>
                <a:gd name="connsiteY22" fmla="*/ 1347355 h 1347355"/>
                <a:gd name="connsiteX23" fmla="*/ 7913147 w 9206208"/>
                <a:gd name="connsiteY23" fmla="*/ 1347355 h 1347355"/>
                <a:gd name="connsiteX24" fmla="*/ 7461778 w 9206208"/>
                <a:gd name="connsiteY24" fmla="*/ 1347355 h 1347355"/>
                <a:gd name="connsiteX25" fmla="*/ 6659342 w 9206208"/>
                <a:gd name="connsiteY25" fmla="*/ 1347355 h 1347355"/>
                <a:gd name="connsiteX26" fmla="*/ 6032440 w 9206208"/>
                <a:gd name="connsiteY26" fmla="*/ 1347355 h 1347355"/>
                <a:gd name="connsiteX27" fmla="*/ 5230006 w 9206208"/>
                <a:gd name="connsiteY27" fmla="*/ 1347355 h 1347355"/>
                <a:gd name="connsiteX28" fmla="*/ 4866402 w 9206208"/>
                <a:gd name="connsiteY28" fmla="*/ 1347355 h 1347355"/>
                <a:gd name="connsiteX29" fmla="*/ 4415033 w 9206208"/>
                <a:gd name="connsiteY29" fmla="*/ 1347355 h 1347355"/>
                <a:gd name="connsiteX30" fmla="*/ 3875897 w 9206208"/>
                <a:gd name="connsiteY30" fmla="*/ 1347355 h 1347355"/>
                <a:gd name="connsiteX31" fmla="*/ 3512293 w 9206208"/>
                <a:gd name="connsiteY31" fmla="*/ 1347355 h 1347355"/>
                <a:gd name="connsiteX32" fmla="*/ 2709859 w 9206208"/>
                <a:gd name="connsiteY32" fmla="*/ 1347355 h 1347355"/>
                <a:gd name="connsiteX33" fmla="*/ 1995190 w 9206208"/>
                <a:gd name="connsiteY33" fmla="*/ 1347355 h 1347355"/>
                <a:gd name="connsiteX34" fmla="*/ 1543821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214788 w 9206208"/>
                <a:gd name="connsiteY1" fmla="*/ 0 h 1347355"/>
                <a:gd name="connsiteX2" fmla="*/ 578391 w 9206208"/>
                <a:gd name="connsiteY2" fmla="*/ 0 h 1347355"/>
                <a:gd name="connsiteX3" fmla="*/ 941995 w 9206208"/>
                <a:gd name="connsiteY3" fmla="*/ 0 h 1347355"/>
                <a:gd name="connsiteX4" fmla="*/ 1481130 w 9206208"/>
                <a:gd name="connsiteY4" fmla="*/ 0 h 1347355"/>
                <a:gd name="connsiteX5" fmla="*/ 2283566 w 9206208"/>
                <a:gd name="connsiteY5" fmla="*/ 0 h 1347355"/>
                <a:gd name="connsiteX6" fmla="*/ 2647168 w 9206208"/>
                <a:gd name="connsiteY6" fmla="*/ 0 h 1347355"/>
                <a:gd name="connsiteX7" fmla="*/ 3098538 w 9206208"/>
                <a:gd name="connsiteY7" fmla="*/ 0 h 1347355"/>
                <a:gd name="connsiteX8" fmla="*/ 3549908 w 9206208"/>
                <a:gd name="connsiteY8" fmla="*/ 0 h 1347355"/>
                <a:gd name="connsiteX9" fmla="*/ 4089044 w 9206208"/>
                <a:gd name="connsiteY9" fmla="*/ 0 h 1347355"/>
                <a:gd name="connsiteX10" fmla="*/ 4715946 w 9206208"/>
                <a:gd name="connsiteY10" fmla="*/ 0 h 1347355"/>
                <a:gd name="connsiteX11" fmla="*/ 5079549 w 9206208"/>
                <a:gd name="connsiteY11" fmla="*/ 0 h 1347355"/>
                <a:gd name="connsiteX12" fmla="*/ 5530918 w 9206208"/>
                <a:gd name="connsiteY12" fmla="*/ 0 h 1347355"/>
                <a:gd name="connsiteX13" fmla="*/ 6245587 w 9206208"/>
                <a:gd name="connsiteY13" fmla="*/ 0 h 1347355"/>
                <a:gd name="connsiteX14" fmla="*/ 6960256 w 9206208"/>
                <a:gd name="connsiteY14" fmla="*/ 0 h 1347355"/>
                <a:gd name="connsiteX15" fmla="*/ 7762690 w 9206208"/>
                <a:gd name="connsiteY15" fmla="*/ 0 h 1347355"/>
                <a:gd name="connsiteX16" fmla="*/ 8991419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8991419 w 9206208"/>
                <a:gd name="connsiteY20" fmla="*/ 1347355 h 1347355"/>
                <a:gd name="connsiteX21" fmla="*/ 8364517 w 9206208"/>
                <a:gd name="connsiteY21" fmla="*/ 1347355 h 1347355"/>
                <a:gd name="connsiteX22" fmla="*/ 7737615 w 9206208"/>
                <a:gd name="connsiteY22" fmla="*/ 1347355 h 1347355"/>
                <a:gd name="connsiteX23" fmla="*/ 7110712 w 9206208"/>
                <a:gd name="connsiteY23" fmla="*/ 1347355 h 1347355"/>
                <a:gd name="connsiteX24" fmla="*/ 6571577 w 9206208"/>
                <a:gd name="connsiteY24" fmla="*/ 1347355 h 1347355"/>
                <a:gd name="connsiteX25" fmla="*/ 6120207 w 9206208"/>
                <a:gd name="connsiteY25" fmla="*/ 1347355 h 1347355"/>
                <a:gd name="connsiteX26" fmla="*/ 5668838 w 9206208"/>
                <a:gd name="connsiteY26" fmla="*/ 1347355 h 1347355"/>
                <a:gd name="connsiteX27" fmla="*/ 5129701 w 9206208"/>
                <a:gd name="connsiteY27" fmla="*/ 1347355 h 1347355"/>
                <a:gd name="connsiteX28" fmla="*/ 4415032 w 9206208"/>
                <a:gd name="connsiteY28" fmla="*/ 1347355 h 1347355"/>
                <a:gd name="connsiteX29" fmla="*/ 3963663 w 9206208"/>
                <a:gd name="connsiteY29" fmla="*/ 1347355 h 1347355"/>
                <a:gd name="connsiteX30" fmla="*/ 3161229 w 9206208"/>
                <a:gd name="connsiteY30" fmla="*/ 1347355 h 1347355"/>
                <a:gd name="connsiteX31" fmla="*/ 2358794 w 9206208"/>
                <a:gd name="connsiteY31" fmla="*/ 1347355 h 1347355"/>
                <a:gd name="connsiteX32" fmla="*/ 1907424 w 9206208"/>
                <a:gd name="connsiteY32" fmla="*/ 1347355 h 1347355"/>
                <a:gd name="connsiteX33" fmla="*/ 1543821 w 9206208"/>
                <a:gd name="connsiteY33" fmla="*/ 1347355 h 1347355"/>
                <a:gd name="connsiteX34" fmla="*/ 916919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691641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11411" y="97058"/>
                    <a:pt x="74831" y="1537"/>
                    <a:pt x="214788" y="0"/>
                  </a:cubicBezTo>
                  <a:cubicBezTo>
                    <a:pt x="497084" y="-33221"/>
                    <a:pt x="603271" y="-3198"/>
                    <a:pt x="841690" y="0"/>
                  </a:cubicBezTo>
                  <a:cubicBezTo>
                    <a:pt x="1061704" y="3669"/>
                    <a:pt x="1105574" y="2833"/>
                    <a:pt x="1205294" y="0"/>
                  </a:cubicBezTo>
                  <a:cubicBezTo>
                    <a:pt x="1301326" y="19796"/>
                    <a:pt x="1504077" y="7854"/>
                    <a:pt x="1656663" y="0"/>
                  </a:cubicBezTo>
                  <a:cubicBezTo>
                    <a:pt x="1849964" y="9896"/>
                    <a:pt x="2029151" y="19304"/>
                    <a:pt x="2195799" y="0"/>
                  </a:cubicBezTo>
                  <a:cubicBezTo>
                    <a:pt x="2354708" y="-6349"/>
                    <a:pt x="2389037" y="-16700"/>
                    <a:pt x="2559403" y="0"/>
                  </a:cubicBezTo>
                  <a:cubicBezTo>
                    <a:pt x="2719684" y="18337"/>
                    <a:pt x="2919326" y="30716"/>
                    <a:pt x="3098538" y="0"/>
                  </a:cubicBezTo>
                  <a:cubicBezTo>
                    <a:pt x="3258734" y="-4911"/>
                    <a:pt x="3369107" y="-35171"/>
                    <a:pt x="3549908" y="0"/>
                  </a:cubicBezTo>
                  <a:cubicBezTo>
                    <a:pt x="3733263" y="4309"/>
                    <a:pt x="3903762" y="-2900"/>
                    <a:pt x="4176810" y="0"/>
                  </a:cubicBezTo>
                  <a:cubicBezTo>
                    <a:pt x="4453353" y="5742"/>
                    <a:pt x="4606678" y="15585"/>
                    <a:pt x="4715946" y="0"/>
                  </a:cubicBezTo>
                  <a:cubicBezTo>
                    <a:pt x="4835354" y="-20038"/>
                    <a:pt x="5036102" y="10483"/>
                    <a:pt x="5342848" y="0"/>
                  </a:cubicBezTo>
                  <a:cubicBezTo>
                    <a:pt x="5678310" y="44000"/>
                    <a:pt x="5953683" y="-19129"/>
                    <a:pt x="6145283" y="0"/>
                  </a:cubicBezTo>
                  <a:cubicBezTo>
                    <a:pt x="6334585" y="15808"/>
                    <a:pt x="6636610" y="2848"/>
                    <a:pt x="6859951" y="0"/>
                  </a:cubicBezTo>
                  <a:cubicBezTo>
                    <a:pt x="7126906" y="13693"/>
                    <a:pt x="7206886" y="-13664"/>
                    <a:pt x="7311321" y="0"/>
                  </a:cubicBezTo>
                  <a:cubicBezTo>
                    <a:pt x="7413604" y="32229"/>
                    <a:pt x="7738306" y="22897"/>
                    <a:pt x="7938224" y="0"/>
                  </a:cubicBezTo>
                  <a:cubicBezTo>
                    <a:pt x="8138891" y="-26502"/>
                    <a:pt x="8295380" y="-3376"/>
                    <a:pt x="8389593" y="0"/>
                  </a:cubicBezTo>
                  <a:cubicBezTo>
                    <a:pt x="8454444" y="-14251"/>
                    <a:pt x="8731428" y="10239"/>
                    <a:pt x="8991419" y="0"/>
                  </a:cubicBezTo>
                  <a:cubicBezTo>
                    <a:pt x="9102839" y="22416"/>
                    <a:pt x="9206087" y="100964"/>
                    <a:pt x="9206208" y="224563"/>
                  </a:cubicBezTo>
                  <a:cubicBezTo>
                    <a:pt x="9198532" y="356432"/>
                    <a:pt x="9213601" y="499525"/>
                    <a:pt x="9206208" y="655713"/>
                  </a:cubicBezTo>
                  <a:cubicBezTo>
                    <a:pt x="9210364" y="805508"/>
                    <a:pt x="9214589" y="1012184"/>
                    <a:pt x="9206208" y="1122791"/>
                  </a:cubicBezTo>
                  <a:cubicBezTo>
                    <a:pt x="9219984" y="1252494"/>
                    <a:pt x="9093087" y="1372326"/>
                    <a:pt x="8991419" y="1347355"/>
                  </a:cubicBezTo>
                  <a:cubicBezTo>
                    <a:pt x="8744014" y="1322873"/>
                    <a:pt x="8655434" y="1360972"/>
                    <a:pt x="8452283" y="1347355"/>
                  </a:cubicBezTo>
                  <a:cubicBezTo>
                    <a:pt x="8249837" y="1338370"/>
                    <a:pt x="8044936" y="1322779"/>
                    <a:pt x="7913147" y="1347355"/>
                  </a:cubicBezTo>
                  <a:cubicBezTo>
                    <a:pt x="7803427" y="1377976"/>
                    <a:pt x="7690184" y="1320576"/>
                    <a:pt x="7461778" y="1347355"/>
                  </a:cubicBezTo>
                  <a:cubicBezTo>
                    <a:pt x="7283466" y="1338127"/>
                    <a:pt x="7048607" y="1357985"/>
                    <a:pt x="6659342" y="1347355"/>
                  </a:cubicBezTo>
                  <a:cubicBezTo>
                    <a:pt x="6268801" y="1349060"/>
                    <a:pt x="6202637" y="1318362"/>
                    <a:pt x="6032440" y="1347355"/>
                  </a:cubicBezTo>
                  <a:cubicBezTo>
                    <a:pt x="5800899" y="1400203"/>
                    <a:pt x="5540472" y="1372858"/>
                    <a:pt x="5230006" y="1347355"/>
                  </a:cubicBezTo>
                  <a:cubicBezTo>
                    <a:pt x="4905506" y="1343923"/>
                    <a:pt x="5004673" y="1340875"/>
                    <a:pt x="4866402" y="1347355"/>
                  </a:cubicBezTo>
                  <a:cubicBezTo>
                    <a:pt x="4730621" y="1364317"/>
                    <a:pt x="4637875" y="1357299"/>
                    <a:pt x="4415033" y="1347355"/>
                  </a:cubicBezTo>
                  <a:cubicBezTo>
                    <a:pt x="4205527" y="1339507"/>
                    <a:pt x="4074048" y="1339775"/>
                    <a:pt x="3875897" y="1347355"/>
                  </a:cubicBezTo>
                  <a:cubicBezTo>
                    <a:pt x="3715618" y="1341741"/>
                    <a:pt x="3589233" y="1329138"/>
                    <a:pt x="3512293" y="1347355"/>
                  </a:cubicBezTo>
                  <a:cubicBezTo>
                    <a:pt x="3384191" y="1369644"/>
                    <a:pt x="2984366" y="1364166"/>
                    <a:pt x="2709859" y="1347355"/>
                  </a:cubicBezTo>
                  <a:cubicBezTo>
                    <a:pt x="2465672" y="1374002"/>
                    <a:pt x="2149474" y="1369929"/>
                    <a:pt x="1995190" y="1347355"/>
                  </a:cubicBezTo>
                  <a:cubicBezTo>
                    <a:pt x="1825435" y="1353877"/>
                    <a:pt x="1709311" y="1343052"/>
                    <a:pt x="1543821" y="1347355"/>
                  </a:cubicBezTo>
                  <a:cubicBezTo>
                    <a:pt x="1388048" y="1458190"/>
                    <a:pt x="656713" y="1403309"/>
                    <a:pt x="214788" y="1347355"/>
                  </a:cubicBezTo>
                  <a:cubicBezTo>
                    <a:pt x="98146" y="1343162"/>
                    <a:pt x="10664" y="1247724"/>
                    <a:pt x="0" y="1122791"/>
                  </a:cubicBezTo>
                  <a:cubicBezTo>
                    <a:pt x="-5158" y="965633"/>
                    <a:pt x="3061" y="879690"/>
                    <a:pt x="0" y="700624"/>
                  </a:cubicBezTo>
                  <a:cubicBezTo>
                    <a:pt x="-14083" y="522287"/>
                    <a:pt x="8350" y="434371"/>
                    <a:pt x="0" y="224563"/>
                  </a:cubicBezTo>
                  <a:close/>
                </a:path>
                <a:path w="9206208" h="1347355" stroke="0" extrusionOk="0">
                  <a:moveTo>
                    <a:pt x="0" y="224563"/>
                  </a:moveTo>
                  <a:cubicBezTo>
                    <a:pt x="16564" y="95721"/>
                    <a:pt x="84073" y="46468"/>
                    <a:pt x="214788" y="0"/>
                  </a:cubicBezTo>
                  <a:cubicBezTo>
                    <a:pt x="393642" y="-1387"/>
                    <a:pt x="403050" y="-5061"/>
                    <a:pt x="578391" y="0"/>
                  </a:cubicBezTo>
                  <a:cubicBezTo>
                    <a:pt x="752275" y="5217"/>
                    <a:pt x="777648" y="-10775"/>
                    <a:pt x="941995" y="0"/>
                  </a:cubicBezTo>
                  <a:cubicBezTo>
                    <a:pt x="1128344" y="30853"/>
                    <a:pt x="1305940" y="24314"/>
                    <a:pt x="1481130" y="0"/>
                  </a:cubicBezTo>
                  <a:cubicBezTo>
                    <a:pt x="1674237" y="42351"/>
                    <a:pt x="2024932" y="14467"/>
                    <a:pt x="2283566" y="0"/>
                  </a:cubicBezTo>
                  <a:cubicBezTo>
                    <a:pt x="2551829" y="3257"/>
                    <a:pt x="2530005" y="-7863"/>
                    <a:pt x="2647168" y="0"/>
                  </a:cubicBezTo>
                  <a:cubicBezTo>
                    <a:pt x="2770150" y="47183"/>
                    <a:pt x="2931466" y="-15913"/>
                    <a:pt x="3098538" y="0"/>
                  </a:cubicBezTo>
                  <a:cubicBezTo>
                    <a:pt x="3252132" y="7839"/>
                    <a:pt x="3336520" y="-6065"/>
                    <a:pt x="3549908" y="0"/>
                  </a:cubicBezTo>
                  <a:cubicBezTo>
                    <a:pt x="3743665" y="16406"/>
                    <a:pt x="3944489" y="-9788"/>
                    <a:pt x="4089044" y="0"/>
                  </a:cubicBezTo>
                  <a:cubicBezTo>
                    <a:pt x="4237812" y="60126"/>
                    <a:pt x="4456744" y="-1153"/>
                    <a:pt x="4715946" y="0"/>
                  </a:cubicBezTo>
                  <a:cubicBezTo>
                    <a:pt x="4974136" y="-15761"/>
                    <a:pt x="4986168" y="8033"/>
                    <a:pt x="5079549" y="0"/>
                  </a:cubicBezTo>
                  <a:cubicBezTo>
                    <a:pt x="5148273" y="676"/>
                    <a:pt x="5387752" y="21388"/>
                    <a:pt x="5530918" y="0"/>
                  </a:cubicBezTo>
                  <a:cubicBezTo>
                    <a:pt x="5641741" y="-8427"/>
                    <a:pt x="6052599" y="-18331"/>
                    <a:pt x="6245587" y="0"/>
                  </a:cubicBezTo>
                  <a:cubicBezTo>
                    <a:pt x="6407215" y="36432"/>
                    <a:pt x="6627286" y="15052"/>
                    <a:pt x="6960256" y="0"/>
                  </a:cubicBezTo>
                  <a:cubicBezTo>
                    <a:pt x="7306719" y="-31148"/>
                    <a:pt x="7390706" y="2206"/>
                    <a:pt x="7762690" y="0"/>
                  </a:cubicBezTo>
                  <a:cubicBezTo>
                    <a:pt x="8221925" y="46902"/>
                    <a:pt x="8654289" y="-40993"/>
                    <a:pt x="8991419" y="0"/>
                  </a:cubicBezTo>
                  <a:cubicBezTo>
                    <a:pt x="9125044" y="21259"/>
                    <a:pt x="9228011" y="117169"/>
                    <a:pt x="9206208" y="224563"/>
                  </a:cubicBezTo>
                  <a:cubicBezTo>
                    <a:pt x="9182413" y="413467"/>
                    <a:pt x="9206785" y="552471"/>
                    <a:pt x="9206208" y="682659"/>
                  </a:cubicBezTo>
                  <a:cubicBezTo>
                    <a:pt x="9176793" y="837289"/>
                    <a:pt x="9199117" y="972666"/>
                    <a:pt x="9206208" y="1122791"/>
                  </a:cubicBezTo>
                  <a:cubicBezTo>
                    <a:pt x="9222227" y="1241450"/>
                    <a:pt x="9115409" y="1326517"/>
                    <a:pt x="8991419" y="1347355"/>
                  </a:cubicBezTo>
                  <a:cubicBezTo>
                    <a:pt x="8859853" y="1305428"/>
                    <a:pt x="8694684" y="1333760"/>
                    <a:pt x="8364517" y="1347355"/>
                  </a:cubicBezTo>
                  <a:cubicBezTo>
                    <a:pt x="8076933" y="1348226"/>
                    <a:pt x="8032416" y="1337929"/>
                    <a:pt x="7737615" y="1347355"/>
                  </a:cubicBezTo>
                  <a:cubicBezTo>
                    <a:pt x="7485573" y="1366453"/>
                    <a:pt x="7328663" y="1359978"/>
                    <a:pt x="7110712" y="1347355"/>
                  </a:cubicBezTo>
                  <a:cubicBezTo>
                    <a:pt x="6939949" y="1340337"/>
                    <a:pt x="6766431" y="1391275"/>
                    <a:pt x="6571577" y="1347355"/>
                  </a:cubicBezTo>
                  <a:cubicBezTo>
                    <a:pt x="6386987" y="1322574"/>
                    <a:pt x="6345539" y="1367908"/>
                    <a:pt x="6120207" y="1347355"/>
                  </a:cubicBezTo>
                  <a:cubicBezTo>
                    <a:pt x="5899938" y="1326350"/>
                    <a:pt x="5804762" y="1333599"/>
                    <a:pt x="5668838" y="1347355"/>
                  </a:cubicBezTo>
                  <a:cubicBezTo>
                    <a:pt x="5514131" y="1335507"/>
                    <a:pt x="5251009" y="1369978"/>
                    <a:pt x="5129701" y="1347355"/>
                  </a:cubicBezTo>
                  <a:cubicBezTo>
                    <a:pt x="5012203" y="1323026"/>
                    <a:pt x="4543323" y="1325622"/>
                    <a:pt x="4415032" y="1347355"/>
                  </a:cubicBezTo>
                  <a:cubicBezTo>
                    <a:pt x="4274303" y="1408190"/>
                    <a:pt x="4120145" y="1343838"/>
                    <a:pt x="3963663" y="1347355"/>
                  </a:cubicBezTo>
                  <a:cubicBezTo>
                    <a:pt x="3805246" y="1341109"/>
                    <a:pt x="3371972" y="1352946"/>
                    <a:pt x="3161229" y="1347355"/>
                  </a:cubicBezTo>
                  <a:cubicBezTo>
                    <a:pt x="2951917" y="1344716"/>
                    <a:pt x="2673162" y="1377826"/>
                    <a:pt x="2358794" y="1347355"/>
                  </a:cubicBezTo>
                  <a:cubicBezTo>
                    <a:pt x="2048428" y="1342119"/>
                    <a:pt x="2059154" y="1367447"/>
                    <a:pt x="1907424" y="1347355"/>
                  </a:cubicBezTo>
                  <a:cubicBezTo>
                    <a:pt x="1762217" y="1331333"/>
                    <a:pt x="1636512" y="1372766"/>
                    <a:pt x="1543821" y="1347355"/>
                  </a:cubicBezTo>
                  <a:cubicBezTo>
                    <a:pt x="1443220" y="1352517"/>
                    <a:pt x="1066769" y="1347839"/>
                    <a:pt x="916919" y="1347355"/>
                  </a:cubicBezTo>
                  <a:cubicBezTo>
                    <a:pt x="766490" y="1341176"/>
                    <a:pt x="452870" y="1347584"/>
                    <a:pt x="214788" y="1347355"/>
                  </a:cubicBezTo>
                  <a:cubicBezTo>
                    <a:pt x="127067" y="1353200"/>
                    <a:pt x="-1531" y="1221625"/>
                    <a:pt x="0" y="1122791"/>
                  </a:cubicBezTo>
                  <a:cubicBezTo>
                    <a:pt x="20871" y="912799"/>
                    <a:pt x="-3318" y="816066"/>
                    <a:pt x="0" y="691641"/>
                  </a:cubicBezTo>
                  <a:cubicBezTo>
                    <a:pt x="-26042" y="565643"/>
                    <a:pt x="-12713" y="363912"/>
                    <a:pt x="0" y="224563"/>
                  </a:cubicBezTo>
                  <a:close/>
                </a:path>
                <a:path w="9206208" h="1347355" fill="none" stroke="0" extrusionOk="0">
                  <a:moveTo>
                    <a:pt x="0" y="224563"/>
                  </a:moveTo>
                  <a:cubicBezTo>
                    <a:pt x="18738" y="85428"/>
                    <a:pt x="83693" y="14520"/>
                    <a:pt x="214788" y="0"/>
                  </a:cubicBezTo>
                  <a:cubicBezTo>
                    <a:pt x="489039" y="-32063"/>
                    <a:pt x="593782" y="17687"/>
                    <a:pt x="841690" y="0"/>
                  </a:cubicBezTo>
                  <a:cubicBezTo>
                    <a:pt x="1064545" y="-1436"/>
                    <a:pt x="1111532" y="-15070"/>
                    <a:pt x="1205294" y="0"/>
                  </a:cubicBezTo>
                  <a:cubicBezTo>
                    <a:pt x="1314993" y="43974"/>
                    <a:pt x="1477452" y="-4141"/>
                    <a:pt x="1656663" y="0"/>
                  </a:cubicBezTo>
                  <a:cubicBezTo>
                    <a:pt x="1847311" y="-18517"/>
                    <a:pt x="2035629" y="14763"/>
                    <a:pt x="2195799" y="0"/>
                  </a:cubicBezTo>
                  <a:cubicBezTo>
                    <a:pt x="2351913" y="-8506"/>
                    <a:pt x="2395970" y="-13524"/>
                    <a:pt x="2559403" y="0"/>
                  </a:cubicBezTo>
                  <a:cubicBezTo>
                    <a:pt x="2699741" y="30516"/>
                    <a:pt x="2956063" y="45158"/>
                    <a:pt x="3098538" y="0"/>
                  </a:cubicBezTo>
                  <a:cubicBezTo>
                    <a:pt x="3270762" y="-31752"/>
                    <a:pt x="3364019" y="-5729"/>
                    <a:pt x="3549908" y="0"/>
                  </a:cubicBezTo>
                  <a:cubicBezTo>
                    <a:pt x="3746676" y="13690"/>
                    <a:pt x="3897431" y="4039"/>
                    <a:pt x="4176810" y="0"/>
                  </a:cubicBezTo>
                  <a:cubicBezTo>
                    <a:pt x="4465465" y="656"/>
                    <a:pt x="4613089" y="18777"/>
                    <a:pt x="4715946" y="0"/>
                  </a:cubicBezTo>
                  <a:cubicBezTo>
                    <a:pt x="4800111" y="-38270"/>
                    <a:pt x="5013113" y="-48073"/>
                    <a:pt x="5342848" y="0"/>
                  </a:cubicBezTo>
                  <a:cubicBezTo>
                    <a:pt x="5679937" y="8509"/>
                    <a:pt x="5953702" y="-27323"/>
                    <a:pt x="6145283" y="0"/>
                  </a:cubicBezTo>
                  <a:cubicBezTo>
                    <a:pt x="6330555" y="1399"/>
                    <a:pt x="6587346" y="-23881"/>
                    <a:pt x="6859951" y="0"/>
                  </a:cubicBezTo>
                  <a:cubicBezTo>
                    <a:pt x="7133332" y="-2793"/>
                    <a:pt x="7212237" y="-39961"/>
                    <a:pt x="7311321" y="0"/>
                  </a:cubicBezTo>
                  <a:cubicBezTo>
                    <a:pt x="7395052" y="14872"/>
                    <a:pt x="7751673" y="29233"/>
                    <a:pt x="7938224" y="0"/>
                  </a:cubicBezTo>
                  <a:cubicBezTo>
                    <a:pt x="8099748" y="-24106"/>
                    <a:pt x="8304675" y="16256"/>
                    <a:pt x="8389593" y="0"/>
                  </a:cubicBezTo>
                  <a:cubicBezTo>
                    <a:pt x="8481926" y="34741"/>
                    <a:pt x="8730908" y="-17787"/>
                    <a:pt x="8991419" y="0"/>
                  </a:cubicBezTo>
                  <a:cubicBezTo>
                    <a:pt x="9125051" y="10825"/>
                    <a:pt x="9237787" y="91295"/>
                    <a:pt x="9206208" y="224563"/>
                  </a:cubicBezTo>
                  <a:cubicBezTo>
                    <a:pt x="9185654" y="376189"/>
                    <a:pt x="9207753" y="551561"/>
                    <a:pt x="9206208" y="655713"/>
                  </a:cubicBezTo>
                  <a:cubicBezTo>
                    <a:pt x="9208444" y="793412"/>
                    <a:pt x="9212040" y="1005467"/>
                    <a:pt x="9206208" y="1122791"/>
                  </a:cubicBezTo>
                  <a:cubicBezTo>
                    <a:pt x="9231673" y="1230967"/>
                    <a:pt x="9099559" y="1334870"/>
                    <a:pt x="8991419" y="1347355"/>
                  </a:cubicBezTo>
                  <a:cubicBezTo>
                    <a:pt x="8756282" y="1321832"/>
                    <a:pt x="8652904" y="1355231"/>
                    <a:pt x="8452283" y="1347355"/>
                  </a:cubicBezTo>
                  <a:cubicBezTo>
                    <a:pt x="8225481" y="1303492"/>
                    <a:pt x="8034440" y="1335303"/>
                    <a:pt x="7913147" y="1347355"/>
                  </a:cubicBezTo>
                  <a:cubicBezTo>
                    <a:pt x="7766875" y="1357848"/>
                    <a:pt x="7679043" y="1326834"/>
                    <a:pt x="7461778" y="1347355"/>
                  </a:cubicBezTo>
                  <a:cubicBezTo>
                    <a:pt x="7231066" y="1337067"/>
                    <a:pt x="7049194" y="1335356"/>
                    <a:pt x="6659342" y="1347355"/>
                  </a:cubicBezTo>
                  <a:cubicBezTo>
                    <a:pt x="6264150" y="1347540"/>
                    <a:pt x="6209110" y="1326093"/>
                    <a:pt x="6032440" y="1347355"/>
                  </a:cubicBezTo>
                  <a:cubicBezTo>
                    <a:pt x="5898811" y="1372456"/>
                    <a:pt x="5567767" y="1354110"/>
                    <a:pt x="5230006" y="1347355"/>
                  </a:cubicBezTo>
                  <a:cubicBezTo>
                    <a:pt x="4929640" y="1316917"/>
                    <a:pt x="4997169" y="1325585"/>
                    <a:pt x="4866402" y="1347355"/>
                  </a:cubicBezTo>
                  <a:cubicBezTo>
                    <a:pt x="4730727" y="1349644"/>
                    <a:pt x="4630645" y="1359984"/>
                    <a:pt x="4415033" y="1347355"/>
                  </a:cubicBezTo>
                  <a:cubicBezTo>
                    <a:pt x="4222497" y="1325789"/>
                    <a:pt x="4062111" y="1330369"/>
                    <a:pt x="3875897" y="1347355"/>
                  </a:cubicBezTo>
                  <a:cubicBezTo>
                    <a:pt x="3691337" y="1357461"/>
                    <a:pt x="3607557" y="1327810"/>
                    <a:pt x="3512293" y="1347355"/>
                  </a:cubicBezTo>
                  <a:cubicBezTo>
                    <a:pt x="3412164" y="1370215"/>
                    <a:pt x="2981491" y="1283921"/>
                    <a:pt x="2709859" y="1347355"/>
                  </a:cubicBezTo>
                  <a:cubicBezTo>
                    <a:pt x="2430894" y="1378510"/>
                    <a:pt x="2166469" y="1355364"/>
                    <a:pt x="1995190" y="1347355"/>
                  </a:cubicBezTo>
                  <a:cubicBezTo>
                    <a:pt x="1853027" y="1345337"/>
                    <a:pt x="1650838" y="1330165"/>
                    <a:pt x="1543821" y="1347355"/>
                  </a:cubicBezTo>
                  <a:cubicBezTo>
                    <a:pt x="1322196" y="1411087"/>
                    <a:pt x="606600" y="1335491"/>
                    <a:pt x="214788" y="1347355"/>
                  </a:cubicBezTo>
                  <a:cubicBezTo>
                    <a:pt x="100860" y="1361988"/>
                    <a:pt x="6945" y="1236298"/>
                    <a:pt x="0" y="1122791"/>
                  </a:cubicBezTo>
                  <a:cubicBezTo>
                    <a:pt x="-8569" y="948590"/>
                    <a:pt x="2426" y="885047"/>
                    <a:pt x="0" y="700624"/>
                  </a:cubicBezTo>
                  <a:cubicBezTo>
                    <a:pt x="-20403" y="529866"/>
                    <a:pt x="3499" y="428767"/>
                    <a:pt x="0" y="224563"/>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4358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Bầu trời được miêu tả như thế nào ở khổ thơ cuối?</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706553" y="1113544"/>
            <a:ext cx="923828" cy="1100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3007321" y="3506912"/>
            <a:ext cx="8571654" cy="2185214"/>
          </a:xfrm>
          <a:prstGeom prst="rect">
            <a:avLst/>
          </a:prstGeom>
          <a:noFill/>
        </p:spPr>
        <p:txBody>
          <a:bodyPr wrap="square" rtlCol="0">
            <a:spAutoFit/>
          </a:bodyPr>
          <a:lstStyle/>
          <a:p>
            <a:pPr lvl="0" algn="just"/>
            <a:r>
              <a:rPr lang="vi-VN" sz="3400" b="1" dirty="0">
                <a:solidFill>
                  <a:srgbClr val="002060"/>
                </a:solidFill>
                <a:latin typeface="Calibri" panose="020F0502020204030204" pitchFamily="34" charset="0"/>
                <a:cs typeface="Calibri" panose="020F0502020204030204" pitchFamily="34" charset="0"/>
              </a:rPr>
              <a:t>Bầu trời rộng lớn, trong xanh, đầy ánh nắng và rất nhiều bồ câu trắng được tung lên mang theo những mong ước của các bạn thiếu nhi thế giới về một thế giới yên bình.</a:t>
            </a:r>
            <a:endParaRPr kumimoji="0" lang="en-US" sz="3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032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u nhi thế giới liên hoan">
            <a:hlinkClick r:id="" action="ppaction://media"/>
            <a:extLst>
              <a:ext uri="{FF2B5EF4-FFF2-40B4-BE49-F238E27FC236}">
                <a16:creationId xmlns:a16="http://schemas.microsoft.com/office/drawing/2014/main" id="{19A3954F-5997-3206-E40A-EC3DCDE4B4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23628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18167"/>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98169 w 9757282"/>
                <a:gd name="connsiteY1" fmla="*/ 0 h 1243101"/>
                <a:gd name="connsiteX2" fmla="*/ 541403 w 9757282"/>
                <a:gd name="connsiteY2" fmla="*/ 0 h 1243101"/>
                <a:gd name="connsiteX3" fmla="*/ 884638 w 9757282"/>
                <a:gd name="connsiteY3" fmla="*/ 0 h 1243101"/>
                <a:gd name="connsiteX4" fmla="*/ 1415091 w 9757282"/>
                <a:gd name="connsiteY4" fmla="*/ 0 h 1243101"/>
                <a:gd name="connsiteX5" fmla="*/ 2226373 w 9757282"/>
                <a:gd name="connsiteY5" fmla="*/ 0 h 1243101"/>
                <a:gd name="connsiteX6" fmla="*/ 2569608 w 9757282"/>
                <a:gd name="connsiteY6" fmla="*/ 0 h 1243101"/>
                <a:gd name="connsiteX7" fmla="*/ 3006452 w 9757282"/>
                <a:gd name="connsiteY7" fmla="*/ 0 h 1243101"/>
                <a:gd name="connsiteX8" fmla="*/ 3443296 w 9757282"/>
                <a:gd name="connsiteY8" fmla="*/ 0 h 1243101"/>
                <a:gd name="connsiteX9" fmla="*/ 3973750 w 9757282"/>
                <a:gd name="connsiteY9" fmla="*/ 0 h 1243101"/>
                <a:gd name="connsiteX10" fmla="*/ 4597812 w 9757282"/>
                <a:gd name="connsiteY10" fmla="*/ 0 h 1243101"/>
                <a:gd name="connsiteX11" fmla="*/ 4941047 w 9757282"/>
                <a:gd name="connsiteY11" fmla="*/ 0 h 1243101"/>
                <a:gd name="connsiteX12" fmla="*/ 5377891 w 9757282"/>
                <a:gd name="connsiteY12" fmla="*/ 0 h 1243101"/>
                <a:gd name="connsiteX13" fmla="*/ 6095563 w 9757282"/>
                <a:gd name="connsiteY13" fmla="*/ 0 h 1243101"/>
                <a:gd name="connsiteX14" fmla="*/ 6813235 w 9757282"/>
                <a:gd name="connsiteY14" fmla="*/ 0 h 1243101"/>
                <a:gd name="connsiteX15" fmla="*/ 7624517 w 9757282"/>
                <a:gd name="connsiteY15" fmla="*/ 0 h 1243101"/>
                <a:gd name="connsiteX16" fmla="*/ 8435799 w 9757282"/>
                <a:gd name="connsiteY16" fmla="*/ 0 h 1243101"/>
                <a:gd name="connsiteX17" fmla="*/ 8779034 w 9757282"/>
                <a:gd name="connsiteY17" fmla="*/ 0 h 1243101"/>
                <a:gd name="connsiteX18" fmla="*/ 9559112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59112 w 9757282"/>
                <a:gd name="connsiteY22" fmla="*/ 1243101 h 1243101"/>
                <a:gd name="connsiteX23" fmla="*/ 9028659 w 9757282"/>
                <a:gd name="connsiteY23" fmla="*/ 1243101 h 1243101"/>
                <a:gd name="connsiteX24" fmla="*/ 8498205 w 9757282"/>
                <a:gd name="connsiteY24" fmla="*/ 1243101 h 1243101"/>
                <a:gd name="connsiteX25" fmla="*/ 8061361 w 9757282"/>
                <a:gd name="connsiteY25" fmla="*/ 1243101 h 1243101"/>
                <a:gd name="connsiteX26" fmla="*/ 7624517 w 9757282"/>
                <a:gd name="connsiteY26" fmla="*/ 1243101 h 1243101"/>
                <a:gd name="connsiteX27" fmla="*/ 7094064 w 9757282"/>
                <a:gd name="connsiteY27" fmla="*/ 1243101 h 1243101"/>
                <a:gd name="connsiteX28" fmla="*/ 6376391 w 9757282"/>
                <a:gd name="connsiteY28" fmla="*/ 1243101 h 1243101"/>
                <a:gd name="connsiteX29" fmla="*/ 5939547 w 9757282"/>
                <a:gd name="connsiteY29" fmla="*/ 1243101 h 1243101"/>
                <a:gd name="connsiteX30" fmla="*/ 5128265 w 9757282"/>
                <a:gd name="connsiteY30" fmla="*/ 1243101 h 1243101"/>
                <a:gd name="connsiteX31" fmla="*/ 4316983 w 9757282"/>
                <a:gd name="connsiteY31" fmla="*/ 1243101 h 1243101"/>
                <a:gd name="connsiteX32" fmla="*/ 3880139 w 9757282"/>
                <a:gd name="connsiteY32" fmla="*/ 1243101 h 1243101"/>
                <a:gd name="connsiteX33" fmla="*/ 3536905 w 9757282"/>
                <a:gd name="connsiteY33" fmla="*/ 1243101 h 1243101"/>
                <a:gd name="connsiteX34" fmla="*/ 2912842 w 9757282"/>
                <a:gd name="connsiteY34" fmla="*/ 1243101 h 1243101"/>
                <a:gd name="connsiteX35" fmla="*/ 2475998 w 9757282"/>
                <a:gd name="connsiteY35" fmla="*/ 1243101 h 1243101"/>
                <a:gd name="connsiteX36" fmla="*/ 1758326 w 9757282"/>
                <a:gd name="connsiteY36" fmla="*/ 1243101 h 1243101"/>
                <a:gd name="connsiteX37" fmla="*/ 1415091 w 9757282"/>
                <a:gd name="connsiteY37" fmla="*/ 1243101 h 1243101"/>
                <a:gd name="connsiteX38" fmla="*/ 791029 w 9757282"/>
                <a:gd name="connsiteY38" fmla="*/ 1243101 h 1243101"/>
                <a:gd name="connsiteX39" fmla="*/ 198169 w 9757282"/>
                <a:gd name="connsiteY39" fmla="*/ 1243101 h 1243101"/>
                <a:gd name="connsiteX40" fmla="*/ 0 w 9757282"/>
                <a:gd name="connsiteY40" fmla="*/ 1035913 h 1243101"/>
                <a:gd name="connsiteX41" fmla="*/ 0 w 9757282"/>
                <a:gd name="connsiteY41" fmla="*/ 621550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29580" y="87616"/>
                    <a:pt x="87798" y="38516"/>
                    <a:pt x="198169" y="0"/>
                  </a:cubicBezTo>
                  <a:cubicBezTo>
                    <a:pt x="269490" y="-15242"/>
                    <a:pt x="443893" y="15535"/>
                    <a:pt x="541403" y="0"/>
                  </a:cubicBezTo>
                  <a:cubicBezTo>
                    <a:pt x="634917" y="-7833"/>
                    <a:pt x="736904" y="-1402"/>
                    <a:pt x="884638" y="0"/>
                  </a:cubicBezTo>
                  <a:cubicBezTo>
                    <a:pt x="1042669" y="-3496"/>
                    <a:pt x="1161251" y="-9322"/>
                    <a:pt x="1415091" y="0"/>
                  </a:cubicBezTo>
                  <a:cubicBezTo>
                    <a:pt x="1695394" y="1944"/>
                    <a:pt x="1904748" y="-14311"/>
                    <a:pt x="2226373" y="0"/>
                  </a:cubicBezTo>
                  <a:cubicBezTo>
                    <a:pt x="2535601" y="41144"/>
                    <a:pt x="2434547" y="-8431"/>
                    <a:pt x="2569608" y="0"/>
                  </a:cubicBezTo>
                  <a:cubicBezTo>
                    <a:pt x="2675236" y="29258"/>
                    <a:pt x="2863466" y="13269"/>
                    <a:pt x="3006452" y="0"/>
                  </a:cubicBezTo>
                  <a:cubicBezTo>
                    <a:pt x="3166892" y="-4905"/>
                    <a:pt x="3240615" y="8006"/>
                    <a:pt x="3443296" y="0"/>
                  </a:cubicBezTo>
                  <a:cubicBezTo>
                    <a:pt x="3638890" y="7161"/>
                    <a:pt x="3770133" y="25817"/>
                    <a:pt x="3973750" y="0"/>
                  </a:cubicBezTo>
                  <a:cubicBezTo>
                    <a:pt x="4197707" y="-16380"/>
                    <a:pt x="4329584" y="-4943"/>
                    <a:pt x="4597812" y="0"/>
                  </a:cubicBezTo>
                  <a:cubicBezTo>
                    <a:pt x="4874265" y="2306"/>
                    <a:pt x="4796052" y="7129"/>
                    <a:pt x="4941047" y="0"/>
                  </a:cubicBezTo>
                  <a:cubicBezTo>
                    <a:pt x="5101427" y="-19331"/>
                    <a:pt x="5166853" y="-9993"/>
                    <a:pt x="5377891" y="0"/>
                  </a:cubicBezTo>
                  <a:cubicBezTo>
                    <a:pt x="5577744" y="-8980"/>
                    <a:pt x="5821863" y="-24493"/>
                    <a:pt x="6095563" y="0"/>
                  </a:cubicBezTo>
                  <a:cubicBezTo>
                    <a:pt x="6356590" y="-15535"/>
                    <a:pt x="6466590" y="-38068"/>
                    <a:pt x="6813235" y="0"/>
                  </a:cubicBezTo>
                  <a:cubicBezTo>
                    <a:pt x="7134332" y="26196"/>
                    <a:pt x="7264080" y="53129"/>
                    <a:pt x="7624517" y="0"/>
                  </a:cubicBezTo>
                  <a:cubicBezTo>
                    <a:pt x="7952528" y="-41234"/>
                    <a:pt x="8253254" y="-4739"/>
                    <a:pt x="8435799" y="0"/>
                  </a:cubicBezTo>
                  <a:cubicBezTo>
                    <a:pt x="8639034" y="34232"/>
                    <a:pt x="8626182" y="-6879"/>
                    <a:pt x="8779034" y="0"/>
                  </a:cubicBezTo>
                  <a:cubicBezTo>
                    <a:pt x="8946949" y="2615"/>
                    <a:pt x="9258679" y="21668"/>
                    <a:pt x="9559112" y="0"/>
                  </a:cubicBezTo>
                  <a:cubicBezTo>
                    <a:pt x="9667586" y="26150"/>
                    <a:pt x="9780144" y="114935"/>
                    <a:pt x="9757282" y="207187"/>
                  </a:cubicBezTo>
                  <a:cubicBezTo>
                    <a:pt x="9752567" y="364565"/>
                    <a:pt x="9765194" y="534775"/>
                    <a:pt x="9757282" y="638124"/>
                  </a:cubicBezTo>
                  <a:cubicBezTo>
                    <a:pt x="9764880" y="720366"/>
                    <a:pt x="9744834" y="901620"/>
                    <a:pt x="9757282" y="1035913"/>
                  </a:cubicBezTo>
                  <a:cubicBezTo>
                    <a:pt x="9779130" y="1133334"/>
                    <a:pt x="9647480" y="1238549"/>
                    <a:pt x="9559112" y="1243101"/>
                  </a:cubicBezTo>
                  <a:cubicBezTo>
                    <a:pt x="9298749" y="1222436"/>
                    <a:pt x="9241887" y="1270020"/>
                    <a:pt x="9028659" y="1243101"/>
                  </a:cubicBezTo>
                  <a:cubicBezTo>
                    <a:pt x="8807418" y="1212678"/>
                    <a:pt x="8705527" y="1236457"/>
                    <a:pt x="8498205" y="1243101"/>
                  </a:cubicBezTo>
                  <a:cubicBezTo>
                    <a:pt x="8283176" y="1218083"/>
                    <a:pt x="8159508" y="1218884"/>
                    <a:pt x="8061361" y="1243101"/>
                  </a:cubicBezTo>
                  <a:cubicBezTo>
                    <a:pt x="7950358" y="1254925"/>
                    <a:pt x="7733209" y="1246608"/>
                    <a:pt x="7624517" y="1243101"/>
                  </a:cubicBezTo>
                  <a:cubicBezTo>
                    <a:pt x="7558827" y="1243742"/>
                    <a:pt x="7310372" y="1201216"/>
                    <a:pt x="7094064" y="1243101"/>
                  </a:cubicBezTo>
                  <a:cubicBezTo>
                    <a:pt x="6914742" y="1264324"/>
                    <a:pt x="6659346" y="1260213"/>
                    <a:pt x="6376391" y="1243101"/>
                  </a:cubicBezTo>
                  <a:cubicBezTo>
                    <a:pt x="6075010" y="1210185"/>
                    <a:pt x="6105706" y="1262574"/>
                    <a:pt x="5939547" y="1243101"/>
                  </a:cubicBezTo>
                  <a:cubicBezTo>
                    <a:pt x="5787539" y="1209239"/>
                    <a:pt x="5324777" y="1246146"/>
                    <a:pt x="5128265" y="1243101"/>
                  </a:cubicBezTo>
                  <a:cubicBezTo>
                    <a:pt x="4928015" y="1234383"/>
                    <a:pt x="4542249" y="1252473"/>
                    <a:pt x="4316983" y="1243101"/>
                  </a:cubicBezTo>
                  <a:cubicBezTo>
                    <a:pt x="4058689" y="1220571"/>
                    <a:pt x="4010414" y="1227416"/>
                    <a:pt x="3880139" y="1243101"/>
                  </a:cubicBezTo>
                  <a:cubicBezTo>
                    <a:pt x="3750785" y="1250140"/>
                    <a:pt x="3671282" y="1233599"/>
                    <a:pt x="3536905" y="1243101"/>
                  </a:cubicBezTo>
                  <a:cubicBezTo>
                    <a:pt x="3442406" y="1259404"/>
                    <a:pt x="3150374" y="1236176"/>
                    <a:pt x="2912842" y="1243101"/>
                  </a:cubicBezTo>
                  <a:cubicBezTo>
                    <a:pt x="2626319" y="1238019"/>
                    <a:pt x="2568503" y="1250998"/>
                    <a:pt x="2475998" y="1243101"/>
                  </a:cubicBezTo>
                  <a:cubicBezTo>
                    <a:pt x="2385716" y="1272962"/>
                    <a:pt x="1957814" y="1189996"/>
                    <a:pt x="1758326" y="1243101"/>
                  </a:cubicBezTo>
                  <a:cubicBezTo>
                    <a:pt x="1521952" y="1271833"/>
                    <a:pt x="1549993" y="1255686"/>
                    <a:pt x="1415091" y="1243101"/>
                  </a:cubicBezTo>
                  <a:cubicBezTo>
                    <a:pt x="1262301" y="1242838"/>
                    <a:pt x="1015262" y="1235200"/>
                    <a:pt x="791029" y="1243101"/>
                  </a:cubicBezTo>
                  <a:cubicBezTo>
                    <a:pt x="508341" y="1254491"/>
                    <a:pt x="453896" y="1256515"/>
                    <a:pt x="198169" y="1243101"/>
                  </a:cubicBezTo>
                  <a:cubicBezTo>
                    <a:pt x="99395" y="1200538"/>
                    <a:pt x="-25184" y="1160883"/>
                    <a:pt x="0" y="1035913"/>
                  </a:cubicBezTo>
                  <a:cubicBezTo>
                    <a:pt x="11375" y="963137"/>
                    <a:pt x="-12952" y="793100"/>
                    <a:pt x="0" y="621550"/>
                  </a:cubicBezTo>
                  <a:cubicBezTo>
                    <a:pt x="11041" y="460452"/>
                    <a:pt x="-8237" y="340579"/>
                    <a:pt x="0" y="207187"/>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14788 w 9206208"/>
                <a:gd name="connsiteY1" fmla="*/ 0 h 1347355"/>
                <a:gd name="connsiteX2" fmla="*/ 841690 w 9206208"/>
                <a:gd name="connsiteY2" fmla="*/ 0 h 1347355"/>
                <a:gd name="connsiteX3" fmla="*/ 1205294 w 9206208"/>
                <a:gd name="connsiteY3" fmla="*/ 0 h 1347355"/>
                <a:gd name="connsiteX4" fmla="*/ 1656663 w 9206208"/>
                <a:gd name="connsiteY4" fmla="*/ 0 h 1347355"/>
                <a:gd name="connsiteX5" fmla="*/ 2195799 w 9206208"/>
                <a:gd name="connsiteY5" fmla="*/ 0 h 1347355"/>
                <a:gd name="connsiteX6" fmla="*/ 2559403 w 9206208"/>
                <a:gd name="connsiteY6" fmla="*/ 0 h 1347355"/>
                <a:gd name="connsiteX7" fmla="*/ 3098538 w 9206208"/>
                <a:gd name="connsiteY7" fmla="*/ 0 h 1347355"/>
                <a:gd name="connsiteX8" fmla="*/ 3549908 w 9206208"/>
                <a:gd name="connsiteY8" fmla="*/ 0 h 1347355"/>
                <a:gd name="connsiteX9" fmla="*/ 4176810 w 9206208"/>
                <a:gd name="connsiteY9" fmla="*/ 0 h 1347355"/>
                <a:gd name="connsiteX10" fmla="*/ 4715946 w 9206208"/>
                <a:gd name="connsiteY10" fmla="*/ 0 h 1347355"/>
                <a:gd name="connsiteX11" fmla="*/ 5342848 w 9206208"/>
                <a:gd name="connsiteY11" fmla="*/ 0 h 1347355"/>
                <a:gd name="connsiteX12" fmla="*/ 6145283 w 9206208"/>
                <a:gd name="connsiteY12" fmla="*/ 0 h 1347355"/>
                <a:gd name="connsiteX13" fmla="*/ 6859951 w 9206208"/>
                <a:gd name="connsiteY13" fmla="*/ 0 h 1347355"/>
                <a:gd name="connsiteX14" fmla="*/ 7311321 w 9206208"/>
                <a:gd name="connsiteY14" fmla="*/ 0 h 1347355"/>
                <a:gd name="connsiteX15" fmla="*/ 7938224 w 9206208"/>
                <a:gd name="connsiteY15" fmla="*/ 0 h 1347355"/>
                <a:gd name="connsiteX16" fmla="*/ 8389593 w 9206208"/>
                <a:gd name="connsiteY16" fmla="*/ 0 h 1347355"/>
                <a:gd name="connsiteX17" fmla="*/ 8991419 w 9206208"/>
                <a:gd name="connsiteY17" fmla="*/ 0 h 1347355"/>
                <a:gd name="connsiteX18" fmla="*/ 9206208 w 9206208"/>
                <a:gd name="connsiteY18" fmla="*/ 224563 h 1347355"/>
                <a:gd name="connsiteX19" fmla="*/ 9206208 w 9206208"/>
                <a:gd name="connsiteY19" fmla="*/ 655713 h 1347355"/>
                <a:gd name="connsiteX20" fmla="*/ 9206208 w 9206208"/>
                <a:gd name="connsiteY20" fmla="*/ 1122791 h 1347355"/>
                <a:gd name="connsiteX21" fmla="*/ 8991419 w 9206208"/>
                <a:gd name="connsiteY21" fmla="*/ 1347355 h 1347355"/>
                <a:gd name="connsiteX22" fmla="*/ 8452283 w 9206208"/>
                <a:gd name="connsiteY22" fmla="*/ 1347355 h 1347355"/>
                <a:gd name="connsiteX23" fmla="*/ 7913147 w 9206208"/>
                <a:gd name="connsiteY23" fmla="*/ 1347355 h 1347355"/>
                <a:gd name="connsiteX24" fmla="*/ 7461778 w 9206208"/>
                <a:gd name="connsiteY24" fmla="*/ 1347355 h 1347355"/>
                <a:gd name="connsiteX25" fmla="*/ 6659342 w 9206208"/>
                <a:gd name="connsiteY25" fmla="*/ 1347355 h 1347355"/>
                <a:gd name="connsiteX26" fmla="*/ 6032440 w 9206208"/>
                <a:gd name="connsiteY26" fmla="*/ 1347355 h 1347355"/>
                <a:gd name="connsiteX27" fmla="*/ 5230006 w 9206208"/>
                <a:gd name="connsiteY27" fmla="*/ 1347355 h 1347355"/>
                <a:gd name="connsiteX28" fmla="*/ 4866402 w 9206208"/>
                <a:gd name="connsiteY28" fmla="*/ 1347355 h 1347355"/>
                <a:gd name="connsiteX29" fmla="*/ 4415033 w 9206208"/>
                <a:gd name="connsiteY29" fmla="*/ 1347355 h 1347355"/>
                <a:gd name="connsiteX30" fmla="*/ 3875897 w 9206208"/>
                <a:gd name="connsiteY30" fmla="*/ 1347355 h 1347355"/>
                <a:gd name="connsiteX31" fmla="*/ 3512293 w 9206208"/>
                <a:gd name="connsiteY31" fmla="*/ 1347355 h 1347355"/>
                <a:gd name="connsiteX32" fmla="*/ 2709859 w 9206208"/>
                <a:gd name="connsiteY32" fmla="*/ 1347355 h 1347355"/>
                <a:gd name="connsiteX33" fmla="*/ 1995190 w 9206208"/>
                <a:gd name="connsiteY33" fmla="*/ 1347355 h 1347355"/>
                <a:gd name="connsiteX34" fmla="*/ 1543821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214788 w 9206208"/>
                <a:gd name="connsiteY1" fmla="*/ 0 h 1347355"/>
                <a:gd name="connsiteX2" fmla="*/ 578391 w 9206208"/>
                <a:gd name="connsiteY2" fmla="*/ 0 h 1347355"/>
                <a:gd name="connsiteX3" fmla="*/ 941995 w 9206208"/>
                <a:gd name="connsiteY3" fmla="*/ 0 h 1347355"/>
                <a:gd name="connsiteX4" fmla="*/ 1481130 w 9206208"/>
                <a:gd name="connsiteY4" fmla="*/ 0 h 1347355"/>
                <a:gd name="connsiteX5" fmla="*/ 2283566 w 9206208"/>
                <a:gd name="connsiteY5" fmla="*/ 0 h 1347355"/>
                <a:gd name="connsiteX6" fmla="*/ 2647168 w 9206208"/>
                <a:gd name="connsiteY6" fmla="*/ 0 h 1347355"/>
                <a:gd name="connsiteX7" fmla="*/ 3098538 w 9206208"/>
                <a:gd name="connsiteY7" fmla="*/ 0 h 1347355"/>
                <a:gd name="connsiteX8" fmla="*/ 3549908 w 9206208"/>
                <a:gd name="connsiteY8" fmla="*/ 0 h 1347355"/>
                <a:gd name="connsiteX9" fmla="*/ 4089044 w 9206208"/>
                <a:gd name="connsiteY9" fmla="*/ 0 h 1347355"/>
                <a:gd name="connsiteX10" fmla="*/ 4715946 w 9206208"/>
                <a:gd name="connsiteY10" fmla="*/ 0 h 1347355"/>
                <a:gd name="connsiteX11" fmla="*/ 5079549 w 9206208"/>
                <a:gd name="connsiteY11" fmla="*/ 0 h 1347355"/>
                <a:gd name="connsiteX12" fmla="*/ 5530918 w 9206208"/>
                <a:gd name="connsiteY12" fmla="*/ 0 h 1347355"/>
                <a:gd name="connsiteX13" fmla="*/ 6245587 w 9206208"/>
                <a:gd name="connsiteY13" fmla="*/ 0 h 1347355"/>
                <a:gd name="connsiteX14" fmla="*/ 6960256 w 9206208"/>
                <a:gd name="connsiteY14" fmla="*/ 0 h 1347355"/>
                <a:gd name="connsiteX15" fmla="*/ 7762690 w 9206208"/>
                <a:gd name="connsiteY15" fmla="*/ 0 h 1347355"/>
                <a:gd name="connsiteX16" fmla="*/ 8991419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8991419 w 9206208"/>
                <a:gd name="connsiteY20" fmla="*/ 1347355 h 1347355"/>
                <a:gd name="connsiteX21" fmla="*/ 8364517 w 9206208"/>
                <a:gd name="connsiteY21" fmla="*/ 1347355 h 1347355"/>
                <a:gd name="connsiteX22" fmla="*/ 7737615 w 9206208"/>
                <a:gd name="connsiteY22" fmla="*/ 1347355 h 1347355"/>
                <a:gd name="connsiteX23" fmla="*/ 7110712 w 9206208"/>
                <a:gd name="connsiteY23" fmla="*/ 1347355 h 1347355"/>
                <a:gd name="connsiteX24" fmla="*/ 6571577 w 9206208"/>
                <a:gd name="connsiteY24" fmla="*/ 1347355 h 1347355"/>
                <a:gd name="connsiteX25" fmla="*/ 6120207 w 9206208"/>
                <a:gd name="connsiteY25" fmla="*/ 1347355 h 1347355"/>
                <a:gd name="connsiteX26" fmla="*/ 5668838 w 9206208"/>
                <a:gd name="connsiteY26" fmla="*/ 1347355 h 1347355"/>
                <a:gd name="connsiteX27" fmla="*/ 5129701 w 9206208"/>
                <a:gd name="connsiteY27" fmla="*/ 1347355 h 1347355"/>
                <a:gd name="connsiteX28" fmla="*/ 4415032 w 9206208"/>
                <a:gd name="connsiteY28" fmla="*/ 1347355 h 1347355"/>
                <a:gd name="connsiteX29" fmla="*/ 3963663 w 9206208"/>
                <a:gd name="connsiteY29" fmla="*/ 1347355 h 1347355"/>
                <a:gd name="connsiteX30" fmla="*/ 3161229 w 9206208"/>
                <a:gd name="connsiteY30" fmla="*/ 1347355 h 1347355"/>
                <a:gd name="connsiteX31" fmla="*/ 2358794 w 9206208"/>
                <a:gd name="connsiteY31" fmla="*/ 1347355 h 1347355"/>
                <a:gd name="connsiteX32" fmla="*/ 1907424 w 9206208"/>
                <a:gd name="connsiteY32" fmla="*/ 1347355 h 1347355"/>
                <a:gd name="connsiteX33" fmla="*/ 1543821 w 9206208"/>
                <a:gd name="connsiteY33" fmla="*/ 1347355 h 1347355"/>
                <a:gd name="connsiteX34" fmla="*/ 916919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691641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11411" y="97058"/>
                    <a:pt x="74831" y="1537"/>
                    <a:pt x="214788" y="0"/>
                  </a:cubicBezTo>
                  <a:cubicBezTo>
                    <a:pt x="497084" y="-33221"/>
                    <a:pt x="603271" y="-3198"/>
                    <a:pt x="841690" y="0"/>
                  </a:cubicBezTo>
                  <a:cubicBezTo>
                    <a:pt x="1061704" y="3669"/>
                    <a:pt x="1105574" y="2833"/>
                    <a:pt x="1205294" y="0"/>
                  </a:cubicBezTo>
                  <a:cubicBezTo>
                    <a:pt x="1301326" y="19796"/>
                    <a:pt x="1504077" y="7854"/>
                    <a:pt x="1656663" y="0"/>
                  </a:cubicBezTo>
                  <a:cubicBezTo>
                    <a:pt x="1849964" y="9896"/>
                    <a:pt x="2029151" y="19304"/>
                    <a:pt x="2195799" y="0"/>
                  </a:cubicBezTo>
                  <a:cubicBezTo>
                    <a:pt x="2354708" y="-6349"/>
                    <a:pt x="2389037" y="-16700"/>
                    <a:pt x="2559403" y="0"/>
                  </a:cubicBezTo>
                  <a:cubicBezTo>
                    <a:pt x="2719684" y="18337"/>
                    <a:pt x="2919326" y="30716"/>
                    <a:pt x="3098538" y="0"/>
                  </a:cubicBezTo>
                  <a:cubicBezTo>
                    <a:pt x="3258734" y="-4911"/>
                    <a:pt x="3369107" y="-35171"/>
                    <a:pt x="3549908" y="0"/>
                  </a:cubicBezTo>
                  <a:cubicBezTo>
                    <a:pt x="3733263" y="4309"/>
                    <a:pt x="3903762" y="-2900"/>
                    <a:pt x="4176810" y="0"/>
                  </a:cubicBezTo>
                  <a:cubicBezTo>
                    <a:pt x="4453353" y="5742"/>
                    <a:pt x="4606678" y="15585"/>
                    <a:pt x="4715946" y="0"/>
                  </a:cubicBezTo>
                  <a:cubicBezTo>
                    <a:pt x="4835354" y="-20038"/>
                    <a:pt x="5036102" y="10483"/>
                    <a:pt x="5342848" y="0"/>
                  </a:cubicBezTo>
                  <a:cubicBezTo>
                    <a:pt x="5678310" y="44000"/>
                    <a:pt x="5953683" y="-19129"/>
                    <a:pt x="6145283" y="0"/>
                  </a:cubicBezTo>
                  <a:cubicBezTo>
                    <a:pt x="6334585" y="15808"/>
                    <a:pt x="6636610" y="2848"/>
                    <a:pt x="6859951" y="0"/>
                  </a:cubicBezTo>
                  <a:cubicBezTo>
                    <a:pt x="7126906" y="13693"/>
                    <a:pt x="7206886" y="-13664"/>
                    <a:pt x="7311321" y="0"/>
                  </a:cubicBezTo>
                  <a:cubicBezTo>
                    <a:pt x="7413604" y="32229"/>
                    <a:pt x="7738306" y="22897"/>
                    <a:pt x="7938224" y="0"/>
                  </a:cubicBezTo>
                  <a:cubicBezTo>
                    <a:pt x="8138891" y="-26502"/>
                    <a:pt x="8295380" y="-3376"/>
                    <a:pt x="8389593" y="0"/>
                  </a:cubicBezTo>
                  <a:cubicBezTo>
                    <a:pt x="8454444" y="-14251"/>
                    <a:pt x="8731428" y="10239"/>
                    <a:pt x="8991419" y="0"/>
                  </a:cubicBezTo>
                  <a:cubicBezTo>
                    <a:pt x="9102839" y="22416"/>
                    <a:pt x="9206087" y="100964"/>
                    <a:pt x="9206208" y="224563"/>
                  </a:cubicBezTo>
                  <a:cubicBezTo>
                    <a:pt x="9198532" y="356432"/>
                    <a:pt x="9213601" y="499525"/>
                    <a:pt x="9206208" y="655713"/>
                  </a:cubicBezTo>
                  <a:cubicBezTo>
                    <a:pt x="9210364" y="805508"/>
                    <a:pt x="9214589" y="1012184"/>
                    <a:pt x="9206208" y="1122791"/>
                  </a:cubicBezTo>
                  <a:cubicBezTo>
                    <a:pt x="9219984" y="1252494"/>
                    <a:pt x="9093087" y="1372326"/>
                    <a:pt x="8991419" y="1347355"/>
                  </a:cubicBezTo>
                  <a:cubicBezTo>
                    <a:pt x="8744014" y="1322873"/>
                    <a:pt x="8655434" y="1360972"/>
                    <a:pt x="8452283" y="1347355"/>
                  </a:cubicBezTo>
                  <a:cubicBezTo>
                    <a:pt x="8249837" y="1338370"/>
                    <a:pt x="8044936" y="1322779"/>
                    <a:pt x="7913147" y="1347355"/>
                  </a:cubicBezTo>
                  <a:cubicBezTo>
                    <a:pt x="7803427" y="1377976"/>
                    <a:pt x="7690184" y="1320576"/>
                    <a:pt x="7461778" y="1347355"/>
                  </a:cubicBezTo>
                  <a:cubicBezTo>
                    <a:pt x="7283466" y="1338127"/>
                    <a:pt x="7048607" y="1357985"/>
                    <a:pt x="6659342" y="1347355"/>
                  </a:cubicBezTo>
                  <a:cubicBezTo>
                    <a:pt x="6268801" y="1349060"/>
                    <a:pt x="6202637" y="1318362"/>
                    <a:pt x="6032440" y="1347355"/>
                  </a:cubicBezTo>
                  <a:cubicBezTo>
                    <a:pt x="5800899" y="1400203"/>
                    <a:pt x="5540472" y="1372858"/>
                    <a:pt x="5230006" y="1347355"/>
                  </a:cubicBezTo>
                  <a:cubicBezTo>
                    <a:pt x="4905506" y="1343923"/>
                    <a:pt x="5004673" y="1340875"/>
                    <a:pt x="4866402" y="1347355"/>
                  </a:cubicBezTo>
                  <a:cubicBezTo>
                    <a:pt x="4730621" y="1364317"/>
                    <a:pt x="4637875" y="1357299"/>
                    <a:pt x="4415033" y="1347355"/>
                  </a:cubicBezTo>
                  <a:cubicBezTo>
                    <a:pt x="4205527" y="1339507"/>
                    <a:pt x="4074048" y="1339775"/>
                    <a:pt x="3875897" y="1347355"/>
                  </a:cubicBezTo>
                  <a:cubicBezTo>
                    <a:pt x="3715618" y="1341741"/>
                    <a:pt x="3589233" y="1329138"/>
                    <a:pt x="3512293" y="1347355"/>
                  </a:cubicBezTo>
                  <a:cubicBezTo>
                    <a:pt x="3384191" y="1369644"/>
                    <a:pt x="2984366" y="1364166"/>
                    <a:pt x="2709859" y="1347355"/>
                  </a:cubicBezTo>
                  <a:cubicBezTo>
                    <a:pt x="2465672" y="1374002"/>
                    <a:pt x="2149474" y="1369929"/>
                    <a:pt x="1995190" y="1347355"/>
                  </a:cubicBezTo>
                  <a:cubicBezTo>
                    <a:pt x="1825435" y="1353877"/>
                    <a:pt x="1709311" y="1343052"/>
                    <a:pt x="1543821" y="1347355"/>
                  </a:cubicBezTo>
                  <a:cubicBezTo>
                    <a:pt x="1388048" y="1458190"/>
                    <a:pt x="656713" y="1403309"/>
                    <a:pt x="214788" y="1347355"/>
                  </a:cubicBezTo>
                  <a:cubicBezTo>
                    <a:pt x="98146" y="1343162"/>
                    <a:pt x="10664" y="1247724"/>
                    <a:pt x="0" y="1122791"/>
                  </a:cubicBezTo>
                  <a:cubicBezTo>
                    <a:pt x="-5158" y="965633"/>
                    <a:pt x="3061" y="879690"/>
                    <a:pt x="0" y="700624"/>
                  </a:cubicBezTo>
                  <a:cubicBezTo>
                    <a:pt x="-14083" y="522287"/>
                    <a:pt x="8350" y="434371"/>
                    <a:pt x="0" y="224563"/>
                  </a:cubicBezTo>
                  <a:close/>
                </a:path>
                <a:path w="9206208" h="1347355" stroke="0" extrusionOk="0">
                  <a:moveTo>
                    <a:pt x="0" y="224563"/>
                  </a:moveTo>
                  <a:cubicBezTo>
                    <a:pt x="16564" y="95721"/>
                    <a:pt x="84073" y="46468"/>
                    <a:pt x="214788" y="0"/>
                  </a:cubicBezTo>
                  <a:cubicBezTo>
                    <a:pt x="393642" y="-1387"/>
                    <a:pt x="403050" y="-5061"/>
                    <a:pt x="578391" y="0"/>
                  </a:cubicBezTo>
                  <a:cubicBezTo>
                    <a:pt x="752275" y="5217"/>
                    <a:pt x="777648" y="-10775"/>
                    <a:pt x="941995" y="0"/>
                  </a:cubicBezTo>
                  <a:cubicBezTo>
                    <a:pt x="1128344" y="30853"/>
                    <a:pt x="1305940" y="24314"/>
                    <a:pt x="1481130" y="0"/>
                  </a:cubicBezTo>
                  <a:cubicBezTo>
                    <a:pt x="1674237" y="42351"/>
                    <a:pt x="2024932" y="14467"/>
                    <a:pt x="2283566" y="0"/>
                  </a:cubicBezTo>
                  <a:cubicBezTo>
                    <a:pt x="2551829" y="3257"/>
                    <a:pt x="2530005" y="-7863"/>
                    <a:pt x="2647168" y="0"/>
                  </a:cubicBezTo>
                  <a:cubicBezTo>
                    <a:pt x="2770150" y="47183"/>
                    <a:pt x="2931466" y="-15913"/>
                    <a:pt x="3098538" y="0"/>
                  </a:cubicBezTo>
                  <a:cubicBezTo>
                    <a:pt x="3252132" y="7839"/>
                    <a:pt x="3336520" y="-6065"/>
                    <a:pt x="3549908" y="0"/>
                  </a:cubicBezTo>
                  <a:cubicBezTo>
                    <a:pt x="3743665" y="16406"/>
                    <a:pt x="3944489" y="-9788"/>
                    <a:pt x="4089044" y="0"/>
                  </a:cubicBezTo>
                  <a:cubicBezTo>
                    <a:pt x="4237812" y="60126"/>
                    <a:pt x="4456744" y="-1153"/>
                    <a:pt x="4715946" y="0"/>
                  </a:cubicBezTo>
                  <a:cubicBezTo>
                    <a:pt x="4974136" y="-15761"/>
                    <a:pt x="4986168" y="8033"/>
                    <a:pt x="5079549" y="0"/>
                  </a:cubicBezTo>
                  <a:cubicBezTo>
                    <a:pt x="5148273" y="676"/>
                    <a:pt x="5387752" y="21388"/>
                    <a:pt x="5530918" y="0"/>
                  </a:cubicBezTo>
                  <a:cubicBezTo>
                    <a:pt x="5641741" y="-8427"/>
                    <a:pt x="6052599" y="-18331"/>
                    <a:pt x="6245587" y="0"/>
                  </a:cubicBezTo>
                  <a:cubicBezTo>
                    <a:pt x="6407215" y="36432"/>
                    <a:pt x="6627286" y="15052"/>
                    <a:pt x="6960256" y="0"/>
                  </a:cubicBezTo>
                  <a:cubicBezTo>
                    <a:pt x="7306719" y="-31148"/>
                    <a:pt x="7390706" y="2206"/>
                    <a:pt x="7762690" y="0"/>
                  </a:cubicBezTo>
                  <a:cubicBezTo>
                    <a:pt x="8221925" y="46902"/>
                    <a:pt x="8654289" y="-40993"/>
                    <a:pt x="8991419" y="0"/>
                  </a:cubicBezTo>
                  <a:cubicBezTo>
                    <a:pt x="9125044" y="21259"/>
                    <a:pt x="9228011" y="117169"/>
                    <a:pt x="9206208" y="224563"/>
                  </a:cubicBezTo>
                  <a:cubicBezTo>
                    <a:pt x="9182413" y="413467"/>
                    <a:pt x="9206785" y="552471"/>
                    <a:pt x="9206208" y="682659"/>
                  </a:cubicBezTo>
                  <a:cubicBezTo>
                    <a:pt x="9176793" y="837289"/>
                    <a:pt x="9199117" y="972666"/>
                    <a:pt x="9206208" y="1122791"/>
                  </a:cubicBezTo>
                  <a:cubicBezTo>
                    <a:pt x="9222227" y="1241450"/>
                    <a:pt x="9115409" y="1326517"/>
                    <a:pt x="8991419" y="1347355"/>
                  </a:cubicBezTo>
                  <a:cubicBezTo>
                    <a:pt x="8859853" y="1305428"/>
                    <a:pt x="8694684" y="1333760"/>
                    <a:pt x="8364517" y="1347355"/>
                  </a:cubicBezTo>
                  <a:cubicBezTo>
                    <a:pt x="8076933" y="1348226"/>
                    <a:pt x="8032416" y="1337929"/>
                    <a:pt x="7737615" y="1347355"/>
                  </a:cubicBezTo>
                  <a:cubicBezTo>
                    <a:pt x="7485573" y="1366453"/>
                    <a:pt x="7328663" y="1359978"/>
                    <a:pt x="7110712" y="1347355"/>
                  </a:cubicBezTo>
                  <a:cubicBezTo>
                    <a:pt x="6939949" y="1340337"/>
                    <a:pt x="6766431" y="1391275"/>
                    <a:pt x="6571577" y="1347355"/>
                  </a:cubicBezTo>
                  <a:cubicBezTo>
                    <a:pt x="6386987" y="1322574"/>
                    <a:pt x="6345539" y="1367908"/>
                    <a:pt x="6120207" y="1347355"/>
                  </a:cubicBezTo>
                  <a:cubicBezTo>
                    <a:pt x="5899938" y="1326350"/>
                    <a:pt x="5804762" y="1333599"/>
                    <a:pt x="5668838" y="1347355"/>
                  </a:cubicBezTo>
                  <a:cubicBezTo>
                    <a:pt x="5514131" y="1335507"/>
                    <a:pt x="5251009" y="1369978"/>
                    <a:pt x="5129701" y="1347355"/>
                  </a:cubicBezTo>
                  <a:cubicBezTo>
                    <a:pt x="5012203" y="1323026"/>
                    <a:pt x="4543323" y="1325622"/>
                    <a:pt x="4415032" y="1347355"/>
                  </a:cubicBezTo>
                  <a:cubicBezTo>
                    <a:pt x="4274303" y="1408190"/>
                    <a:pt x="4120145" y="1343838"/>
                    <a:pt x="3963663" y="1347355"/>
                  </a:cubicBezTo>
                  <a:cubicBezTo>
                    <a:pt x="3805246" y="1341109"/>
                    <a:pt x="3371972" y="1352946"/>
                    <a:pt x="3161229" y="1347355"/>
                  </a:cubicBezTo>
                  <a:cubicBezTo>
                    <a:pt x="2951917" y="1344716"/>
                    <a:pt x="2673162" y="1377826"/>
                    <a:pt x="2358794" y="1347355"/>
                  </a:cubicBezTo>
                  <a:cubicBezTo>
                    <a:pt x="2048428" y="1342119"/>
                    <a:pt x="2059154" y="1367447"/>
                    <a:pt x="1907424" y="1347355"/>
                  </a:cubicBezTo>
                  <a:cubicBezTo>
                    <a:pt x="1762217" y="1331333"/>
                    <a:pt x="1636512" y="1372766"/>
                    <a:pt x="1543821" y="1347355"/>
                  </a:cubicBezTo>
                  <a:cubicBezTo>
                    <a:pt x="1443220" y="1352517"/>
                    <a:pt x="1066769" y="1347839"/>
                    <a:pt x="916919" y="1347355"/>
                  </a:cubicBezTo>
                  <a:cubicBezTo>
                    <a:pt x="766490" y="1341176"/>
                    <a:pt x="452870" y="1347584"/>
                    <a:pt x="214788" y="1347355"/>
                  </a:cubicBezTo>
                  <a:cubicBezTo>
                    <a:pt x="127067" y="1353200"/>
                    <a:pt x="-1531" y="1221625"/>
                    <a:pt x="0" y="1122791"/>
                  </a:cubicBezTo>
                  <a:cubicBezTo>
                    <a:pt x="20871" y="912799"/>
                    <a:pt x="-3318" y="816066"/>
                    <a:pt x="0" y="691641"/>
                  </a:cubicBezTo>
                  <a:cubicBezTo>
                    <a:pt x="-26042" y="565643"/>
                    <a:pt x="-12713" y="363912"/>
                    <a:pt x="0" y="224563"/>
                  </a:cubicBezTo>
                  <a:close/>
                </a:path>
                <a:path w="9206208" h="1347355" fill="none" stroke="0" extrusionOk="0">
                  <a:moveTo>
                    <a:pt x="0" y="224563"/>
                  </a:moveTo>
                  <a:cubicBezTo>
                    <a:pt x="18738" y="85428"/>
                    <a:pt x="83693" y="14520"/>
                    <a:pt x="214788" y="0"/>
                  </a:cubicBezTo>
                  <a:cubicBezTo>
                    <a:pt x="489039" y="-32063"/>
                    <a:pt x="593782" y="17687"/>
                    <a:pt x="841690" y="0"/>
                  </a:cubicBezTo>
                  <a:cubicBezTo>
                    <a:pt x="1064545" y="-1436"/>
                    <a:pt x="1111532" y="-15070"/>
                    <a:pt x="1205294" y="0"/>
                  </a:cubicBezTo>
                  <a:cubicBezTo>
                    <a:pt x="1314993" y="43974"/>
                    <a:pt x="1477452" y="-4141"/>
                    <a:pt x="1656663" y="0"/>
                  </a:cubicBezTo>
                  <a:cubicBezTo>
                    <a:pt x="1847311" y="-18517"/>
                    <a:pt x="2035629" y="14763"/>
                    <a:pt x="2195799" y="0"/>
                  </a:cubicBezTo>
                  <a:cubicBezTo>
                    <a:pt x="2351913" y="-8506"/>
                    <a:pt x="2395970" y="-13524"/>
                    <a:pt x="2559403" y="0"/>
                  </a:cubicBezTo>
                  <a:cubicBezTo>
                    <a:pt x="2699741" y="30516"/>
                    <a:pt x="2956063" y="45158"/>
                    <a:pt x="3098538" y="0"/>
                  </a:cubicBezTo>
                  <a:cubicBezTo>
                    <a:pt x="3270762" y="-31752"/>
                    <a:pt x="3364019" y="-5729"/>
                    <a:pt x="3549908" y="0"/>
                  </a:cubicBezTo>
                  <a:cubicBezTo>
                    <a:pt x="3746676" y="13690"/>
                    <a:pt x="3897431" y="4039"/>
                    <a:pt x="4176810" y="0"/>
                  </a:cubicBezTo>
                  <a:cubicBezTo>
                    <a:pt x="4465465" y="656"/>
                    <a:pt x="4613089" y="18777"/>
                    <a:pt x="4715946" y="0"/>
                  </a:cubicBezTo>
                  <a:cubicBezTo>
                    <a:pt x="4800111" y="-38270"/>
                    <a:pt x="5013113" y="-48073"/>
                    <a:pt x="5342848" y="0"/>
                  </a:cubicBezTo>
                  <a:cubicBezTo>
                    <a:pt x="5679937" y="8509"/>
                    <a:pt x="5953702" y="-27323"/>
                    <a:pt x="6145283" y="0"/>
                  </a:cubicBezTo>
                  <a:cubicBezTo>
                    <a:pt x="6330555" y="1399"/>
                    <a:pt x="6587346" y="-23881"/>
                    <a:pt x="6859951" y="0"/>
                  </a:cubicBezTo>
                  <a:cubicBezTo>
                    <a:pt x="7133332" y="-2793"/>
                    <a:pt x="7212237" y="-39961"/>
                    <a:pt x="7311321" y="0"/>
                  </a:cubicBezTo>
                  <a:cubicBezTo>
                    <a:pt x="7395052" y="14872"/>
                    <a:pt x="7751673" y="29233"/>
                    <a:pt x="7938224" y="0"/>
                  </a:cubicBezTo>
                  <a:cubicBezTo>
                    <a:pt x="8099748" y="-24106"/>
                    <a:pt x="8304675" y="16256"/>
                    <a:pt x="8389593" y="0"/>
                  </a:cubicBezTo>
                  <a:cubicBezTo>
                    <a:pt x="8481926" y="34741"/>
                    <a:pt x="8730908" y="-17787"/>
                    <a:pt x="8991419" y="0"/>
                  </a:cubicBezTo>
                  <a:cubicBezTo>
                    <a:pt x="9125051" y="10825"/>
                    <a:pt x="9237787" y="91295"/>
                    <a:pt x="9206208" y="224563"/>
                  </a:cubicBezTo>
                  <a:cubicBezTo>
                    <a:pt x="9185654" y="376189"/>
                    <a:pt x="9207753" y="551561"/>
                    <a:pt x="9206208" y="655713"/>
                  </a:cubicBezTo>
                  <a:cubicBezTo>
                    <a:pt x="9208444" y="793412"/>
                    <a:pt x="9212040" y="1005467"/>
                    <a:pt x="9206208" y="1122791"/>
                  </a:cubicBezTo>
                  <a:cubicBezTo>
                    <a:pt x="9231673" y="1230967"/>
                    <a:pt x="9099559" y="1334870"/>
                    <a:pt x="8991419" y="1347355"/>
                  </a:cubicBezTo>
                  <a:cubicBezTo>
                    <a:pt x="8756282" y="1321832"/>
                    <a:pt x="8652904" y="1355231"/>
                    <a:pt x="8452283" y="1347355"/>
                  </a:cubicBezTo>
                  <a:cubicBezTo>
                    <a:pt x="8225481" y="1303492"/>
                    <a:pt x="8034440" y="1335303"/>
                    <a:pt x="7913147" y="1347355"/>
                  </a:cubicBezTo>
                  <a:cubicBezTo>
                    <a:pt x="7766875" y="1357848"/>
                    <a:pt x="7679043" y="1326834"/>
                    <a:pt x="7461778" y="1347355"/>
                  </a:cubicBezTo>
                  <a:cubicBezTo>
                    <a:pt x="7231066" y="1337067"/>
                    <a:pt x="7049194" y="1335356"/>
                    <a:pt x="6659342" y="1347355"/>
                  </a:cubicBezTo>
                  <a:cubicBezTo>
                    <a:pt x="6264150" y="1347540"/>
                    <a:pt x="6209110" y="1326093"/>
                    <a:pt x="6032440" y="1347355"/>
                  </a:cubicBezTo>
                  <a:cubicBezTo>
                    <a:pt x="5898811" y="1372456"/>
                    <a:pt x="5567767" y="1354110"/>
                    <a:pt x="5230006" y="1347355"/>
                  </a:cubicBezTo>
                  <a:cubicBezTo>
                    <a:pt x="4929640" y="1316917"/>
                    <a:pt x="4997169" y="1325585"/>
                    <a:pt x="4866402" y="1347355"/>
                  </a:cubicBezTo>
                  <a:cubicBezTo>
                    <a:pt x="4730727" y="1349644"/>
                    <a:pt x="4630645" y="1359984"/>
                    <a:pt x="4415033" y="1347355"/>
                  </a:cubicBezTo>
                  <a:cubicBezTo>
                    <a:pt x="4222497" y="1325789"/>
                    <a:pt x="4062111" y="1330369"/>
                    <a:pt x="3875897" y="1347355"/>
                  </a:cubicBezTo>
                  <a:cubicBezTo>
                    <a:pt x="3691337" y="1357461"/>
                    <a:pt x="3607557" y="1327810"/>
                    <a:pt x="3512293" y="1347355"/>
                  </a:cubicBezTo>
                  <a:cubicBezTo>
                    <a:pt x="3412164" y="1370215"/>
                    <a:pt x="2981491" y="1283921"/>
                    <a:pt x="2709859" y="1347355"/>
                  </a:cubicBezTo>
                  <a:cubicBezTo>
                    <a:pt x="2430894" y="1378510"/>
                    <a:pt x="2166469" y="1355364"/>
                    <a:pt x="1995190" y="1347355"/>
                  </a:cubicBezTo>
                  <a:cubicBezTo>
                    <a:pt x="1853027" y="1345337"/>
                    <a:pt x="1650838" y="1330165"/>
                    <a:pt x="1543821" y="1347355"/>
                  </a:cubicBezTo>
                  <a:cubicBezTo>
                    <a:pt x="1322196" y="1411087"/>
                    <a:pt x="606600" y="1335491"/>
                    <a:pt x="214788" y="1347355"/>
                  </a:cubicBezTo>
                  <a:cubicBezTo>
                    <a:pt x="100860" y="1361988"/>
                    <a:pt x="6945" y="1236298"/>
                    <a:pt x="0" y="1122791"/>
                  </a:cubicBezTo>
                  <a:cubicBezTo>
                    <a:pt x="-8569" y="948590"/>
                    <a:pt x="2426" y="885047"/>
                    <a:pt x="0" y="700624"/>
                  </a:cubicBezTo>
                  <a:cubicBezTo>
                    <a:pt x="-20403" y="529866"/>
                    <a:pt x="3499" y="428767"/>
                    <a:pt x="0" y="224563"/>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31367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Nếu em được tham gia trại hè, em sẽ nói những gì về đất nước Việt Nam với các bạn?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a:extLst>
              <a:ext uri="{FF2B5EF4-FFF2-40B4-BE49-F238E27FC236}">
                <a16:creationId xmlns:a16="http://schemas.microsoft.com/office/drawing/2014/main" id="{37D6EDB6-1C9C-4E12-AC78-8D7933956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32" r="8032"/>
          <a:stretch/>
        </p:blipFill>
        <p:spPr bwMode="auto">
          <a:xfrm>
            <a:off x="426720" y="1103383"/>
            <a:ext cx="1264621" cy="150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2854960" y="3506912"/>
            <a:ext cx="8724015" cy="1938992"/>
          </a:xfrm>
          <a:prstGeom prst="rect">
            <a:avLst/>
          </a:prstGeom>
          <a:noFill/>
        </p:spPr>
        <p:txBody>
          <a:bodyPr wrap="square" rtlCol="0">
            <a:spAutoFit/>
          </a:bodyP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Em sẽ nói về những cảnh đẹp của đất nước, về con người về văn hóa, lịch sử Việt Nam,...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990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DACAE-8192-49F6-AB78-D9B8E0305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D3EB9C-4630-408A-95C7-4493E9B6A3F1}"/>
              </a:ext>
            </a:extLst>
          </p:cNvPr>
          <p:cNvSpPr/>
          <p:nvPr/>
        </p:nvSpPr>
        <p:spPr>
          <a:xfrm>
            <a:off x="749366" y="256854"/>
            <a:ext cx="6799514"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HỌC THUỘC LÒNG BÀI THƠ</a:t>
            </a:r>
          </a:p>
        </p:txBody>
      </p:sp>
    </p:spTree>
    <p:extLst>
      <p:ext uri="{BB962C8B-B14F-4D97-AF65-F5344CB8AC3E}">
        <p14:creationId xmlns:p14="http://schemas.microsoft.com/office/powerpoint/2010/main" val="298625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2">
            <a:extLst>
              <a:ext uri="{28A0092B-C50C-407E-A947-70E740481C1C}">
                <a14:useLocalDpi xmlns:a14="http://schemas.microsoft.com/office/drawing/2010/main" val="0"/>
              </a:ext>
            </a:extLst>
          </a:blip>
          <a:srcRect l="17670" r="17201"/>
          <a:stretch/>
        </p:blipFill>
        <p:spPr>
          <a:xfrm>
            <a:off x="0" y="1"/>
            <a:ext cx="12280491" cy="6857999"/>
          </a:xfrm>
          <a:prstGeom prst="rect">
            <a:avLst/>
          </a:prstGeom>
        </p:spPr>
      </p:pic>
      <p:sp>
        <p:nvSpPr>
          <p:cNvPr id="7" name="Speech Bubble: Rectangle with Corners Rounded 6">
            <a:extLst>
              <a:ext uri="{FF2B5EF4-FFF2-40B4-BE49-F238E27FC236}">
                <a16:creationId xmlns:a16="http://schemas.microsoft.com/office/drawing/2014/main" id="{9B6DFCE6-3C20-4F0E-A2BC-8265CC527A35}"/>
              </a:ext>
            </a:extLst>
          </p:cNvPr>
          <p:cNvSpPr/>
          <p:nvPr/>
        </p:nvSpPr>
        <p:spPr>
          <a:xfrm flipH="1">
            <a:off x="349043" y="946074"/>
            <a:ext cx="6194325" cy="2300748"/>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30475A9-B85C-45E3-8099-78BCE9954BAA}"/>
              </a:ext>
            </a:extLst>
          </p:cNvPr>
          <p:cNvSpPr/>
          <p:nvPr/>
        </p:nvSpPr>
        <p:spPr>
          <a:xfrm>
            <a:off x="476863" y="1219285"/>
            <a:ext cx="606650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Theo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em</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nội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dung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chính</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của</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bài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này</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là</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gì</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a:t>
            </a:r>
          </a:p>
        </p:txBody>
      </p:sp>
    </p:spTree>
    <p:extLst>
      <p:ext uri="{BB962C8B-B14F-4D97-AF65-F5344CB8AC3E}">
        <p14:creationId xmlns:p14="http://schemas.microsoft.com/office/powerpoint/2010/main" val="2275614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2">
            <a:extLst>
              <a:ext uri="{28A0092B-C50C-407E-A947-70E740481C1C}">
                <a14:useLocalDpi xmlns:a14="http://schemas.microsoft.com/office/drawing/2010/main" val="0"/>
              </a:ext>
            </a:extLst>
          </a:blip>
          <a:srcRect l="17670" r="17201"/>
          <a:stretch/>
        </p:blipFill>
        <p:spPr>
          <a:xfrm>
            <a:off x="-1" y="0"/>
            <a:ext cx="12280491" cy="6857999"/>
          </a:xfrm>
          <a:prstGeom prst="rect">
            <a:avLst/>
          </a:prstGeom>
        </p:spPr>
      </p:pic>
      <p:sp>
        <p:nvSpPr>
          <p:cNvPr id="2" name="Rectangle: Rounded Corners 1">
            <a:extLst>
              <a:ext uri="{FF2B5EF4-FFF2-40B4-BE49-F238E27FC236}">
                <a16:creationId xmlns:a16="http://schemas.microsoft.com/office/drawing/2014/main" id="{F51C37AB-F624-4CE4-B127-95A6C04D2366}"/>
              </a:ext>
            </a:extLst>
          </p:cNvPr>
          <p:cNvSpPr/>
          <p:nvPr/>
        </p:nvSpPr>
        <p:spPr>
          <a:xfrm>
            <a:off x="575034" y="447041"/>
            <a:ext cx="11068326" cy="3888654"/>
          </a:xfrm>
          <a:prstGeom prst="roundRect">
            <a:avLst/>
          </a:prstGeom>
          <a:solidFill>
            <a:schemeClr val="bg1"/>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52C35BE-1C91-4103-95C8-51EB4B17C204}"/>
              </a:ext>
            </a:extLst>
          </p:cNvPr>
          <p:cNvSpPr/>
          <p:nvPr/>
        </p:nvSpPr>
        <p:spPr>
          <a:xfrm>
            <a:off x="808901" y="753779"/>
            <a:ext cx="10549979" cy="3170099"/>
          </a:xfrm>
          <a:prstGeom prst="rect">
            <a:avLst/>
          </a:prstGeom>
        </p:spPr>
        <p:txBody>
          <a:bodyPr wrap="square">
            <a:spAutoFit/>
          </a:bodyPr>
          <a:lstStyle/>
          <a:p>
            <a:pPr lvl="0" algn="just"/>
            <a:r>
              <a:rPr lang="en-US" sz="4000" b="1" dirty="0">
                <a:solidFill>
                  <a:srgbClr val="4472C4"/>
                </a:solidFill>
                <a:cs typeface="Calibri" panose="020F0502020204030204" pitchFamily="34" charset="0"/>
              </a:rPr>
              <a:t>   </a:t>
            </a:r>
            <a:r>
              <a:rPr lang="vi-VN" sz="4000" b="1" dirty="0">
                <a:solidFill>
                  <a:srgbClr val="4472C4"/>
                </a:solidFill>
                <a:cs typeface="Calibri" panose="020F0502020204030204" pitchFamily="34" charset="0"/>
              </a:rPr>
              <a:t>Bài thơ nói về ngày thiếu nhi khắp thế giới tụ họp tại trại hè để vui chơi, cùng nhau tung những chú bồ câu trắng lên bầu trời để bày tỏ tình đoàn kết và mong ước hoà bình cho toàn thế giới.</a:t>
            </a:r>
          </a:p>
        </p:txBody>
      </p:sp>
    </p:spTree>
    <p:extLst>
      <p:ext uri="{BB962C8B-B14F-4D97-AF65-F5344CB8AC3E}">
        <p14:creationId xmlns:p14="http://schemas.microsoft.com/office/powerpoint/2010/main" val="396927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8EB53-F46D-4C7D-85AD-8B36A42AE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42" name="Picture 2" descr="Free vector cute girl read book cartoon character illustration">
            <a:extLst>
              <a:ext uri="{FF2B5EF4-FFF2-40B4-BE49-F238E27FC236}">
                <a16:creationId xmlns:a16="http://schemas.microsoft.com/office/drawing/2014/main" id="{B947FF7C-7879-4E95-A2C3-6C7EE6E0AC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9585" r="90895">
                        <a14:foregroundMark x1="35463" y1="51400" x2="39137" y2="62400"/>
                        <a14:foregroundMark x1="72684" y1="19600" x2="74760" y2="58400"/>
                        <a14:foregroundMark x1="67093" y1="56000" x2="75080" y2="58400"/>
                        <a14:foregroundMark x1="75080" y1="58400" x2="78594" y2="56400"/>
                        <a14:foregroundMark x1="72524" y1="67600" x2="74601" y2="68000"/>
                        <a14:foregroundMark x1="70607" y1="36600" x2="72045" y2="41400"/>
                        <a14:foregroundMark x1="83067" y1="38000" x2="79393" y2="46600"/>
                        <a14:foregroundMark x1="33866" y1="58200" x2="34026" y2="62600"/>
                        <a14:foregroundMark x1="28754" y1="60000" x2="36901" y2="64000"/>
                        <a14:foregroundMark x1="36901" y1="64000" x2="37061" y2="64000"/>
                        <a14:foregroundMark x1="43450" y1="56800" x2="44249" y2="65000"/>
                        <a14:foregroundMark x1="47764" y1="57000" x2="48243" y2="64200"/>
                        <a14:foregroundMark x1="42013" y1="65000" x2="45527" y2="64400"/>
                        <a14:foregroundMark x1="42812" y1="67400" x2="43930" y2="65000"/>
                        <a14:foregroundMark x1="36422" y1="73400" x2="38818" y2="74600"/>
                        <a14:foregroundMark x1="10224" y1="51400" x2="11502" y2="54800"/>
                        <a14:foregroundMark x1="9744" y1="42600" x2="12460" y2="45400"/>
                        <a14:foregroundMark x1="25399" y1="24000" x2="26997" y2="24000"/>
                        <a14:foregroundMark x1="41214" y1="89000" x2="45847" y2="94000"/>
                        <a14:foregroundMark x1="67891" y1="34000" x2="69489" y2="42400"/>
                        <a14:foregroundMark x1="85144" y1="30200" x2="86581" y2="38800"/>
                        <a14:foregroundMark x1="88498" y1="34400" x2="89137" y2="37600"/>
                        <a14:foregroundMark x1="90735" y1="38600" x2="90895" y2="45400"/>
                        <a14:foregroundMark x1="69808" y1="64400" x2="71406" y2="64400"/>
                        <a14:foregroundMark x1="77636" y1="63000" x2="78914" y2="62800"/>
                        <a14:foregroundMark x1="56230" y1="59000" x2="59585" y2="63400"/>
                      </a14:backgroundRemoval>
                    </a14:imgEffect>
                  </a14:imgLayer>
                </a14:imgProps>
              </a:ext>
              <a:ext uri="{28A0092B-C50C-407E-A947-70E740481C1C}">
                <a14:useLocalDpi xmlns:a14="http://schemas.microsoft.com/office/drawing/2010/main" val="0"/>
              </a:ext>
            </a:extLst>
          </a:blip>
          <a:srcRect/>
          <a:stretch>
            <a:fillRect/>
          </a:stretch>
        </p:blipFill>
        <p:spPr bwMode="auto">
          <a:xfrm>
            <a:off x="6231027" y="2814828"/>
            <a:ext cx="5671106" cy="45296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kawaii happy shiba inu dog doing various activities">
            <a:extLst>
              <a:ext uri="{FF2B5EF4-FFF2-40B4-BE49-F238E27FC236}">
                <a16:creationId xmlns:a16="http://schemas.microsoft.com/office/drawing/2014/main" id="{25841A6A-0C35-4446-98A6-436D38B9F2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499" y="3109873"/>
            <a:ext cx="5962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23E4FEE-7517-F73A-3600-25CC7DA7F1B8}"/>
              </a:ext>
            </a:extLst>
          </p:cNvPr>
          <p:cNvPicPr>
            <a:picLocks noChangeAspect="1"/>
          </p:cNvPicPr>
          <p:nvPr/>
        </p:nvPicPr>
        <p:blipFill>
          <a:blip r:embed="rId7"/>
          <a:stretch>
            <a:fillRect/>
          </a:stretch>
        </p:blipFill>
        <p:spPr>
          <a:xfrm>
            <a:off x="1953414" y="1689541"/>
            <a:ext cx="8163252" cy="1548518"/>
          </a:xfrm>
          <a:prstGeom prst="rect">
            <a:avLst/>
          </a:prstGeom>
        </p:spPr>
      </p:pic>
    </p:spTree>
    <p:extLst>
      <p:ext uri="{BB962C8B-B14F-4D97-AF65-F5344CB8AC3E}">
        <p14:creationId xmlns:p14="http://schemas.microsoft.com/office/powerpoint/2010/main" val="42271839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94E6FC-B6DA-408F-BBB3-CAB6D8ABE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Hình chữ nhật: Góc Tròn 2">
            <a:extLst>
              <a:ext uri="{FF2B5EF4-FFF2-40B4-BE49-F238E27FC236}">
                <a16:creationId xmlns:a16="http://schemas.microsoft.com/office/drawing/2014/main" id="{31543D1E-1DE0-43C0-B775-7DBDC9F0DF5C}"/>
              </a:ext>
            </a:extLst>
          </p:cNvPr>
          <p:cNvSpPr/>
          <p:nvPr/>
        </p:nvSpPr>
        <p:spPr>
          <a:xfrm>
            <a:off x="772160" y="629920"/>
            <a:ext cx="10353039" cy="5142601"/>
          </a:xfrm>
          <a:prstGeom prst="roundRect">
            <a:avLst>
              <a:gd name="adj" fmla="val 9519"/>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2">
            <a:extLst>
              <a:ext uri="{FF2B5EF4-FFF2-40B4-BE49-F238E27FC236}">
                <a16:creationId xmlns:a16="http://schemas.microsoft.com/office/drawing/2014/main" id="{547DA22E-C083-4712-8AAF-77902067C621}"/>
              </a:ext>
            </a:extLst>
          </p:cNvPr>
          <p:cNvGrpSpPr/>
          <p:nvPr/>
        </p:nvGrpSpPr>
        <p:grpSpPr>
          <a:xfrm>
            <a:off x="1193743" y="1162632"/>
            <a:ext cx="9260897" cy="3754111"/>
            <a:chOff x="708706" y="1640399"/>
            <a:chExt cx="12347862" cy="5005480"/>
          </a:xfrm>
        </p:grpSpPr>
        <p:sp>
          <p:nvSpPr>
            <p:cNvPr id="10" name="Hộp Văn bản 4">
              <a:extLst>
                <a:ext uri="{FF2B5EF4-FFF2-40B4-BE49-F238E27FC236}">
                  <a16:creationId xmlns:a16="http://schemas.microsoft.com/office/drawing/2014/main" id="{4BF15FF5-4A3F-4EF6-810D-FACBD38722E0}"/>
                </a:ext>
              </a:extLst>
            </p:cNvPr>
            <p:cNvSpPr txBox="1"/>
            <p:nvPr/>
          </p:nvSpPr>
          <p:spPr>
            <a:xfrm>
              <a:off x="2887505" y="1847815"/>
              <a:ext cx="10169063" cy="479806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ea typeface="Calibri" panose="020F0502020204030204" pitchFamily="34" charset="0"/>
                </a:rPr>
                <a:t>Đọc</a:t>
              </a:r>
              <a:r>
                <a:rPr lang="en-US" sz="3200" b="1" dirty="0">
                  <a:effectLst/>
                  <a:ea typeface="Calibri" panose="020F0502020204030204" pitchFamily="34" charset="0"/>
                </a:rPr>
                <a:t> </a:t>
              </a:r>
              <a:r>
                <a:rPr lang="en-US" sz="3200" b="1" dirty="0" err="1">
                  <a:effectLst/>
                  <a:ea typeface="Calibri" panose="020F0502020204030204" pitchFamily="34" charset="0"/>
                </a:rPr>
                <a:t>diễn</a:t>
              </a:r>
              <a:r>
                <a:rPr lang="en-US" sz="3200" b="1" dirty="0">
                  <a:effectLst/>
                  <a:ea typeface="Calibri" panose="020F0502020204030204" pitchFamily="34" charset="0"/>
                </a:rPr>
                <a:t> </a:t>
              </a:r>
              <a:r>
                <a:rPr lang="en-US" sz="3200" b="1" dirty="0" err="1">
                  <a:effectLst/>
                  <a:ea typeface="Calibri" panose="020F0502020204030204" pitchFamily="34" charset="0"/>
                </a:rPr>
                <a:t>cảm</a:t>
              </a:r>
              <a:r>
                <a:rPr lang="en-US" sz="3200" b="1" dirty="0">
                  <a:effectLst/>
                  <a:ea typeface="Calibri" panose="020F0502020204030204" pitchFamily="34" charset="0"/>
                </a:rPr>
                <a:t> </a:t>
              </a:r>
              <a:r>
                <a:rPr lang="en-US" sz="3200" b="1" dirty="0" err="1">
                  <a:effectLst/>
                  <a:ea typeface="Calibri" panose="020F0502020204030204" pitchFamily="34" charset="0"/>
                </a:rPr>
                <a:t>toàn</a:t>
              </a:r>
              <a:r>
                <a:rPr lang="en-US" sz="3200" b="1" dirty="0">
                  <a:effectLst/>
                  <a:ea typeface="Calibri" panose="020F0502020204030204" pitchFamily="34" charset="0"/>
                </a:rPr>
                <a:t> </a:t>
              </a:r>
              <a:r>
                <a:rPr lang="en-US" sz="3200" b="1" dirty="0" err="1">
                  <a:effectLst/>
                  <a:ea typeface="Calibri" panose="020F0502020204030204" pitchFamily="34" charset="0"/>
                </a:rPr>
                <a:t>bài</a:t>
              </a:r>
              <a:r>
                <a:rPr lang="en-US" sz="3200" b="1" dirty="0">
                  <a:effectLst/>
                  <a:ea typeface="Calibri" panose="020F0502020204030204" pitchFamily="34" charset="0"/>
                </a:rPr>
                <a:t>, </a:t>
              </a:r>
              <a:r>
                <a:rPr lang="en-US" sz="3200" b="1" dirty="0" err="1">
                  <a:effectLst/>
                  <a:ea typeface="Calibri" panose="020F0502020204030204" pitchFamily="34" charset="0"/>
                </a:rPr>
                <a:t>nhấn</a:t>
              </a:r>
              <a:r>
                <a:rPr lang="en-US" sz="3200" b="1" dirty="0">
                  <a:effectLst/>
                  <a:ea typeface="Calibri" panose="020F0502020204030204" pitchFamily="34" charset="0"/>
                </a:rPr>
                <a:t> </a:t>
              </a:r>
              <a:r>
                <a:rPr lang="en-US" sz="3200" b="1" dirty="0" err="1">
                  <a:effectLst/>
                  <a:ea typeface="Calibri" panose="020F0502020204030204" pitchFamily="34" charset="0"/>
                </a:rPr>
                <a:t>giọng</a:t>
              </a:r>
              <a:r>
                <a:rPr lang="en-US" sz="3200" b="1" dirty="0">
                  <a:effectLst/>
                  <a:ea typeface="Calibri" panose="020F0502020204030204" pitchFamily="34" charset="0"/>
                </a:rPr>
                <a:t> </a:t>
              </a:r>
              <a:r>
                <a:rPr lang="en-US" sz="3200" b="1" dirty="0" err="1">
                  <a:effectLst/>
                  <a:ea typeface="Calibri" panose="020F0502020204030204" pitchFamily="34" charset="0"/>
                </a:rPr>
                <a:t>vào</a:t>
              </a:r>
              <a:r>
                <a:rPr lang="en-US" sz="3200" b="1" dirty="0">
                  <a:effectLst/>
                  <a:ea typeface="Calibri" panose="020F0502020204030204" pitchFamily="34" charset="0"/>
                </a:rPr>
                <a:t> </a:t>
              </a:r>
              <a:r>
                <a:rPr lang="en-US" sz="3200" b="1" dirty="0" err="1">
                  <a:effectLst/>
                  <a:ea typeface="Calibri" panose="020F0502020204030204" pitchFamily="34" charset="0"/>
                </a:rPr>
                <a:t>các</a:t>
              </a:r>
              <a:r>
                <a:rPr lang="en-US" sz="3200" b="1" dirty="0">
                  <a:effectLst/>
                  <a:ea typeface="Calibri" panose="020F0502020204030204" pitchFamily="34" charset="0"/>
                </a:rPr>
                <a:t> </a:t>
              </a:r>
              <a:r>
                <a:rPr lang="en-US" sz="3200" b="1" dirty="0" err="1">
                  <a:effectLst/>
                  <a:ea typeface="Calibri" panose="020F0502020204030204" pitchFamily="34" charset="0"/>
                </a:rPr>
                <a:t>từ</a:t>
              </a:r>
              <a:r>
                <a:rPr lang="en-US" sz="3200" b="1" dirty="0">
                  <a:effectLst/>
                  <a:ea typeface="Calibri" panose="020F0502020204030204" pitchFamily="34" charset="0"/>
                </a:rPr>
                <a:t> </a:t>
              </a:r>
              <a:r>
                <a:rPr lang="en-US" sz="3200" b="1" dirty="0" err="1">
                  <a:effectLst/>
                  <a:ea typeface="Calibri" panose="020F0502020204030204" pitchFamily="34" charset="0"/>
                </a:rPr>
                <a:t>ngữ</a:t>
              </a:r>
              <a:r>
                <a:rPr lang="en-US" sz="3200" b="1" dirty="0">
                  <a:effectLst/>
                  <a:ea typeface="Calibri" panose="020F0502020204030204" pitchFamily="34" charset="0"/>
                </a:rPr>
                <a:t>/ </a:t>
              </a:r>
              <a:r>
                <a:rPr lang="en-US" sz="3200" b="1" dirty="0" err="1">
                  <a:effectLst/>
                  <a:ea typeface="Calibri" panose="020F0502020204030204" pitchFamily="34" charset="0"/>
                </a:rPr>
                <a:t>câu</a:t>
              </a:r>
              <a:r>
                <a:rPr lang="en-US" sz="3200" b="1" dirty="0">
                  <a:effectLst/>
                  <a:ea typeface="Calibri" panose="020F0502020204030204" pitchFamily="34" charset="0"/>
                </a:rPr>
                <a:t> </a:t>
              </a:r>
              <a:r>
                <a:rPr lang="en-US" sz="3200" b="1" dirty="0" err="1">
                  <a:effectLst/>
                  <a:ea typeface="Calibri" panose="020F0502020204030204" pitchFamily="34" charset="0"/>
                </a:rPr>
                <a:t>thể</a:t>
              </a:r>
              <a:r>
                <a:rPr lang="en-US" sz="3200" b="1" dirty="0">
                  <a:effectLst/>
                  <a:ea typeface="Calibri" panose="020F0502020204030204" pitchFamily="34" charset="0"/>
                </a:rPr>
                <a:t> </a:t>
              </a:r>
              <a:r>
                <a:rPr lang="en-US" sz="3200" b="1" dirty="0" err="1">
                  <a:effectLst/>
                  <a:ea typeface="Calibri" panose="020F0502020204030204" pitchFamily="34" charset="0"/>
                </a:rPr>
                <a:t>hiện</a:t>
              </a:r>
              <a:r>
                <a:rPr lang="en-US" sz="3200" b="1" dirty="0">
                  <a:effectLst/>
                  <a:ea typeface="Calibri" panose="020F0502020204030204" pitchFamily="34" charset="0"/>
                </a:rPr>
                <a:t> </a:t>
              </a:r>
              <a:r>
                <a:rPr lang="en-US" sz="3200" b="1" dirty="0" err="1">
                  <a:effectLst/>
                  <a:ea typeface="Calibri" panose="020F0502020204030204" pitchFamily="34" charset="0"/>
                </a:rPr>
                <a:t>cảm</a:t>
              </a:r>
              <a:r>
                <a:rPr lang="en-US" sz="3200" b="1" dirty="0">
                  <a:effectLst/>
                  <a:ea typeface="Calibri" panose="020F0502020204030204" pitchFamily="34" charset="0"/>
                </a:rPr>
                <a:t> </a:t>
              </a:r>
              <a:r>
                <a:rPr lang="en-US" sz="3200" b="1" dirty="0" err="1">
                  <a:effectLst/>
                  <a:ea typeface="Calibri" panose="020F0502020204030204" pitchFamily="34" charset="0"/>
                </a:rPr>
                <a:t>xúc</a:t>
              </a:r>
              <a:r>
                <a:rPr lang="en-US" sz="3200" b="1" dirty="0">
                  <a:effectLst/>
                  <a:ea typeface="Calibri" panose="020F0502020204030204" pitchFamily="34" charset="0"/>
                </a:rPr>
                <a:t>:</a:t>
              </a:r>
            </a:p>
            <a:p>
              <a:pPr marL="0" marR="0" algn="just">
                <a:lnSpc>
                  <a:spcPct val="120000"/>
                </a:lnSpc>
                <a:spcBef>
                  <a:spcPts val="0"/>
                </a:spcBef>
                <a:spcAft>
                  <a:spcPts val="0"/>
                </a:spcAft>
              </a:pPr>
              <a:r>
                <a:rPr lang="en-US" sz="3200" dirty="0">
                  <a:effectLst/>
                  <a:ea typeface="Calibri" panose="020F0502020204030204" pitchFamily="34" charset="0"/>
                </a:rPr>
                <a:t>        </a:t>
              </a:r>
              <a:r>
                <a:rPr lang="en-US" sz="3200" i="1" dirty="0" err="1">
                  <a:effectLst/>
                  <a:ea typeface="Calibri" panose="020F0502020204030204" pitchFamily="34" charset="0"/>
                </a:rPr>
                <a:t>Bàn</a:t>
              </a:r>
              <a:r>
                <a:rPr lang="en-US" sz="3200" i="1" dirty="0">
                  <a:effectLst/>
                  <a:ea typeface="Calibri" panose="020F0502020204030204" pitchFamily="34" charset="0"/>
                </a:rPr>
                <a:t> </a:t>
              </a:r>
              <a:r>
                <a:rPr lang="en-US" sz="3200" i="1" dirty="0" err="1">
                  <a:effectLst/>
                  <a:ea typeface="Calibri" panose="020F0502020204030204" pitchFamily="34" charset="0"/>
                </a:rPr>
                <a:t>tay</a:t>
              </a:r>
              <a:r>
                <a:rPr lang="en-US" sz="3200" i="1" dirty="0">
                  <a:effectLst/>
                  <a:ea typeface="Calibri" panose="020F0502020204030204" pitchFamily="34" charset="0"/>
                </a:rPr>
                <a:t> </a:t>
              </a:r>
              <a:r>
                <a:rPr lang="en-US" sz="3200" i="1" dirty="0" err="1">
                  <a:effectLst/>
                  <a:ea typeface="Calibri" panose="020F0502020204030204" pitchFamily="34" charset="0"/>
                </a:rPr>
                <a:t>ơi</a:t>
              </a:r>
              <a:r>
                <a:rPr lang="en-US" sz="3200" i="1" dirty="0">
                  <a:effectLst/>
                  <a:ea typeface="Calibri" panose="020F0502020204030204" pitchFamily="34" charset="0"/>
                </a:rPr>
                <a:t>, tung </a:t>
              </a:r>
              <a:r>
                <a:rPr lang="en-US" sz="3200" i="1" dirty="0" err="1">
                  <a:effectLst/>
                  <a:ea typeface="Calibri" panose="020F0502020204030204" pitchFamily="34" charset="0"/>
                </a:rPr>
                <a:t>lên</a:t>
              </a:r>
              <a:r>
                <a:rPr lang="en-US" sz="3200" i="1" dirty="0">
                  <a:effectLst/>
                  <a:ea typeface="Calibri" panose="020F0502020204030204" pitchFamily="34" charset="0"/>
                </a:rPr>
                <a:t>!</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chim</a:t>
              </a:r>
              <a:r>
                <a:rPr lang="en-US" sz="3200" i="1" dirty="0">
                  <a:effectLst/>
                  <a:ea typeface="Calibri" panose="020F0502020204030204" pitchFamily="34" charset="0"/>
                </a:rPr>
                <a:t> </a:t>
              </a:r>
              <a:r>
                <a:rPr lang="en-US" sz="3200" i="1" dirty="0" err="1">
                  <a:effectLst/>
                  <a:ea typeface="Calibri" panose="020F0502020204030204" pitchFamily="34" charset="0"/>
                </a:rPr>
                <a:t>trắng</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ánh</a:t>
              </a:r>
              <a:r>
                <a:rPr lang="en-US" sz="3200" i="1" dirty="0">
                  <a:effectLst/>
                  <a:ea typeface="Calibri" panose="020F0502020204030204" pitchFamily="34" charset="0"/>
                </a:rPr>
                <a:t> </a:t>
              </a:r>
              <a:r>
                <a:rPr lang="en-US" sz="3200" i="1" dirty="0" err="1">
                  <a:effectLst/>
                  <a:ea typeface="Calibri" panose="020F0502020204030204" pitchFamily="34" charset="0"/>
                </a:rPr>
                <a:t>nắng</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cao</a:t>
              </a:r>
              <a:r>
                <a:rPr lang="en-US" sz="3200" i="1" dirty="0">
                  <a:effectLst/>
                  <a:ea typeface="Calibri" panose="020F0502020204030204" pitchFamily="34" charset="0"/>
                </a:rPr>
                <a:t> </a:t>
              </a:r>
              <a:r>
                <a:rPr lang="en-US" sz="3200" i="1" dirty="0" err="1">
                  <a:effectLst/>
                  <a:ea typeface="Calibri" panose="020F0502020204030204" pitchFamily="34" charset="0"/>
                </a:rPr>
                <a:t>xanh</a:t>
              </a:r>
              <a:endParaRPr lang="en-US" sz="3200" dirty="0">
                <a:effectLst/>
                <a:ea typeface="Calibri" panose="020F0502020204030204" pitchFamily="34" charset="0"/>
              </a:endParaRPr>
            </a:p>
          </p:txBody>
        </p:sp>
        <p:pic>
          <p:nvPicPr>
            <p:cNvPr id="11" name="Hình ảnh 9">
              <a:extLst>
                <a:ext uri="{FF2B5EF4-FFF2-40B4-BE49-F238E27FC236}">
                  <a16:creationId xmlns:a16="http://schemas.microsoft.com/office/drawing/2014/main" id="{005EFF11-DF3A-4C26-B4C1-2EC67F06F03E}"/>
                </a:ext>
              </a:extLst>
            </p:cNvPr>
            <p:cNvPicPr>
              <a:picLocks noChangeAspect="1"/>
            </p:cNvPicPr>
            <p:nvPr/>
          </p:nvPicPr>
          <p:blipFill rotWithShape="1">
            <a:blip r:embed="rId3"/>
            <a:srcRect l="37625" t="45901" r="26625" b="5999"/>
            <a:stretch/>
          </p:blipFill>
          <p:spPr>
            <a:xfrm>
              <a:off x="708706" y="1640399"/>
              <a:ext cx="2067304" cy="1564553"/>
            </a:xfrm>
            <a:prstGeom prst="rect">
              <a:avLst/>
            </a:prstGeom>
          </p:spPr>
        </p:pic>
      </p:grpSp>
    </p:spTree>
    <p:extLst>
      <p:ext uri="{BB962C8B-B14F-4D97-AF65-F5344CB8AC3E}">
        <p14:creationId xmlns:p14="http://schemas.microsoft.com/office/powerpoint/2010/main" val="285004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0597C-58EC-4936-8084-8E0C4DF507DC}"/>
              </a:ext>
            </a:extLst>
          </p:cNvPr>
          <p:cNvPicPr>
            <a:picLocks noChangeAspect="1"/>
          </p:cNvPicPr>
          <p:nvPr/>
        </p:nvPicPr>
        <p:blipFill rotWithShape="1">
          <a:blip r:embed="rId4">
            <a:extLst>
              <a:ext uri="{28A0092B-C50C-407E-A947-70E740481C1C}">
                <a14:useLocalDpi xmlns:a14="http://schemas.microsoft.com/office/drawing/2010/main" val="0"/>
              </a:ext>
            </a:extLst>
          </a:blip>
          <a:srcRect t="12100" b="3532"/>
          <a:stretch/>
        </p:blipFill>
        <p:spPr>
          <a:xfrm>
            <a:off x="1" y="0"/>
            <a:ext cx="12191999" cy="6858000"/>
          </a:xfrm>
          <a:prstGeom prst="rect">
            <a:avLst/>
          </a:prstGeom>
        </p:spPr>
      </p:pic>
      <p:pic>
        <p:nvPicPr>
          <p:cNvPr id="9220" name="Picture 4" descr="Vector cute boy watching bird through binoculars and the girl drawing the birds in the forest. children have summer outdoor adventure.">
            <a:extLst>
              <a:ext uri="{FF2B5EF4-FFF2-40B4-BE49-F238E27FC236}">
                <a16:creationId xmlns:a16="http://schemas.microsoft.com/office/drawing/2014/main" id="{DFEF6E4A-1C47-4A0F-B642-E2202279A7B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463" y1="82109" x2="36901" y2="82109"/>
                        <a14:foregroundMark x1="56869" y1="41054" x2="60863" y2="64537"/>
                        <a14:foregroundMark x1="55751" y1="80511" x2="56869" y2="79553"/>
                        <a14:foregroundMark x1="62780" y1="79393" x2="63738" y2="79393"/>
                        <a14:foregroundMark x1="25399" y1="41214" x2="29553" y2="62620"/>
                        <a14:foregroundMark x1="29553" y1="62620" x2="29553" y2="62620"/>
                        <a14:foregroundMark x1="26358" y1="77316" x2="26518" y2="80192"/>
                        <a14:foregroundMark x1="34505" y1="77955" x2="34505" y2="79712"/>
                        <a14:foregroundMark x1="35463" y1="81949" x2="36262" y2="81949"/>
                        <a14:foregroundMark x1="25879" y1="81949" x2="27157" y2="83227"/>
                        <a14:foregroundMark x1="34984" y1="82109" x2="36422" y2="82109"/>
                        <a14:backgroundMark x1="17732" y1="28914" x2="59425" y2="20288"/>
                        <a14:backgroundMark x1="15815" y1="20767" x2="12460" y2="28435"/>
                        <a14:backgroundMark x1="12460" y1="28435" x2="11981" y2="41534"/>
                        <a14:backgroundMark x1="33866" y1="24121" x2="68051" y2="27796"/>
                        <a14:backgroundMark x1="68051" y1="27796" x2="73642" y2="36102"/>
                        <a14:backgroundMark x1="73642" y1="36102" x2="73642" y2="43770"/>
                        <a14:backgroundMark x1="75719" y1="30831" x2="75719" y2="30831"/>
                        <a14:backgroundMark x1="76358" y1="33706" x2="76358" y2="51757"/>
                        <a14:backgroundMark x1="76358" y1="54153" x2="76198" y2="57827"/>
                        <a14:backgroundMark x1="73482" y1="69169" x2="73482" y2="69169"/>
                        <a14:backgroundMark x1="73482" y1="69169" x2="73323" y2="80351"/>
                        <a14:backgroundMark x1="43291" y1="62141" x2="46486" y2="95367"/>
                        <a14:backgroundMark x1="46805" y1="88658" x2="88179" y2="77796"/>
                        <a14:backgroundMark x1="88179" y1="77796" x2="89936" y2="67732"/>
                        <a14:backgroundMark x1="89936" y1="67732" x2="84505" y2="49840"/>
                        <a14:backgroundMark x1="84505" y1="49840" x2="72204" y2="35783"/>
                        <a14:backgroundMark x1="72204" y1="35783" x2="45847" y2="29872"/>
                        <a14:backgroundMark x1="45847" y1="29872" x2="15815" y2="34185"/>
                        <a14:backgroundMark x1="15815" y1="34185" x2="12141" y2="44089"/>
                        <a14:backgroundMark x1="12141" y1="44089" x2="16773" y2="82907"/>
                        <a14:backgroundMark x1="16933" y1="55911" x2="21725" y2="97764"/>
                        <a14:backgroundMark x1="41693" y1="67572" x2="42492" y2="91214"/>
                        <a14:backgroundMark x1="43770" y1="54473" x2="43450" y2="64537"/>
                        <a14:backgroundMark x1="44888" y1="54792" x2="46965" y2="65974"/>
                        <a14:backgroundMark x1="30671" y1="80423" x2="30671" y2="88818"/>
                        <a14:backgroundMark x1="30990" y1="76358" x2="30990" y2="76358"/>
                        <a14:backgroundMark x1="31397" y1="79712" x2="31629" y2="81629"/>
                        <a14:backgroundMark x1="30990" y1="76358" x2="31184" y2="7795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07934" y="1712951"/>
            <a:ext cx="5730949"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8D731E2-8F58-3990-D3E1-A2D25758731D}"/>
              </a:ext>
            </a:extLst>
          </p:cNvPr>
          <p:cNvPicPr>
            <a:picLocks noChangeAspect="1"/>
          </p:cNvPicPr>
          <p:nvPr/>
        </p:nvPicPr>
        <p:blipFill>
          <a:blip r:embed="rId7"/>
          <a:stretch>
            <a:fillRect/>
          </a:stretch>
        </p:blipFill>
        <p:spPr>
          <a:xfrm>
            <a:off x="2267354" y="782274"/>
            <a:ext cx="8266892" cy="1066892"/>
          </a:xfrm>
          <a:prstGeom prst="rect">
            <a:avLst/>
          </a:prstGeom>
        </p:spPr>
      </p:pic>
    </p:spTree>
    <p:controls>
      <mc:AlternateContent xmlns:mc="http://schemas.openxmlformats.org/markup-compatibility/2006">
        <mc:Choice xmlns:v="urn:schemas-microsoft-com:vml" Requires="v">
          <p:control name="TextBox1" r:id="rId1" imgW="5048280" imgH="1600200"/>
        </mc:Choice>
        <mc:Fallback>
          <p:control name="TextBox1" r:id="rId1" imgW="5048280" imgH="1600200">
            <p:pic>
              <p:nvPicPr>
                <p:cNvPr id="7" name="TextBox1">
                  <a:extLst>
                    <a:ext uri="{FF2B5EF4-FFF2-40B4-BE49-F238E27FC236}">
                      <a16:creationId xmlns:a16="http://schemas.microsoft.com/office/drawing/2014/main" id="{12270D12-5F9A-41A5-A836-FFD0F0BF61AD}"/>
                    </a:ext>
                  </a:extLst>
                </p:cNvPr>
                <p:cNvPicPr>
                  <a:picLocks/>
                </p:cNvPicPr>
                <p:nvPr/>
              </p:nvPicPr>
              <p:blipFill>
                <a:blip r:embed="rId8"/>
                <a:stretch>
                  <a:fillRect/>
                </a:stretch>
              </p:blipFill>
              <p:spPr>
                <a:xfrm>
                  <a:off x="3411020" y="2216888"/>
                  <a:ext cx="5046441" cy="1594824"/>
                </a:xfrm>
                <a:prstGeom prst="rect">
                  <a:avLst/>
                </a:prstGeom>
              </p:spPr>
            </p:pic>
          </p:control>
        </mc:Fallback>
      </mc:AlternateContent>
    </p:controls>
    <p:extLst>
      <p:ext uri="{BB962C8B-B14F-4D97-AF65-F5344CB8AC3E}">
        <p14:creationId xmlns:p14="http://schemas.microsoft.com/office/powerpoint/2010/main" val="25858361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3" name="applause.wav"/>
          </p:stSnd>
        </p:sndAc>
      </p:transition>
    </mc:Choice>
    <mc:Fallback xmlns="">
      <p:transition spd="slow">
        <p:dissolve/>
        <p:sndAc>
          <p:stSnd>
            <p:snd r:embed="rId9" name="applaus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8EB53-F46D-4C7D-85AD-8B36A42AE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42" name="Picture 2" descr="Free vector cute girl read book cartoon character illustration">
            <a:extLst>
              <a:ext uri="{FF2B5EF4-FFF2-40B4-BE49-F238E27FC236}">
                <a16:creationId xmlns:a16="http://schemas.microsoft.com/office/drawing/2014/main" id="{B947FF7C-7879-4E95-A2C3-6C7EE6E0AC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9585" r="90895">
                        <a14:foregroundMark x1="35463" y1="51400" x2="39137" y2="62400"/>
                        <a14:foregroundMark x1="72684" y1="19600" x2="74760" y2="58400"/>
                        <a14:foregroundMark x1="67093" y1="56000" x2="75080" y2="58400"/>
                        <a14:foregroundMark x1="75080" y1="58400" x2="78594" y2="56400"/>
                        <a14:foregroundMark x1="72524" y1="67600" x2="74601" y2="68000"/>
                        <a14:foregroundMark x1="70607" y1="36600" x2="72045" y2="41400"/>
                        <a14:foregroundMark x1="83067" y1="38000" x2="79393" y2="46600"/>
                        <a14:foregroundMark x1="33866" y1="58200" x2="34026" y2="62600"/>
                        <a14:foregroundMark x1="28754" y1="60000" x2="36901" y2="64000"/>
                        <a14:foregroundMark x1="36901" y1="64000" x2="37061" y2="64000"/>
                        <a14:foregroundMark x1="43450" y1="56800" x2="44249" y2="65000"/>
                        <a14:foregroundMark x1="47764" y1="57000" x2="48243" y2="64200"/>
                        <a14:foregroundMark x1="42013" y1="65000" x2="45527" y2="64400"/>
                        <a14:foregroundMark x1="42812" y1="67400" x2="43930" y2="65000"/>
                        <a14:foregroundMark x1="36422" y1="73400" x2="38818" y2="74600"/>
                        <a14:foregroundMark x1="10224" y1="51400" x2="11502" y2="54800"/>
                        <a14:foregroundMark x1="9744" y1="42600" x2="12460" y2="45400"/>
                        <a14:foregroundMark x1="25399" y1="24000" x2="26997" y2="24000"/>
                        <a14:foregroundMark x1="41214" y1="89000" x2="45847" y2="94000"/>
                        <a14:foregroundMark x1="67891" y1="34000" x2="69489" y2="42400"/>
                        <a14:foregroundMark x1="85144" y1="30200" x2="86581" y2="38800"/>
                        <a14:foregroundMark x1="88498" y1="34400" x2="89137" y2="37600"/>
                        <a14:foregroundMark x1="90735" y1="38600" x2="90895" y2="45400"/>
                        <a14:foregroundMark x1="69808" y1="64400" x2="71406" y2="64400"/>
                        <a14:foregroundMark x1="77636" y1="63000" x2="78914" y2="62800"/>
                        <a14:foregroundMark x1="56230" y1="59000" x2="59585" y2="63400"/>
                      </a14:backgroundRemoval>
                    </a14:imgEffect>
                  </a14:imgLayer>
                </a14:imgProps>
              </a:ext>
              <a:ext uri="{28A0092B-C50C-407E-A947-70E740481C1C}">
                <a14:useLocalDpi xmlns:a14="http://schemas.microsoft.com/office/drawing/2010/main" val="0"/>
              </a:ext>
            </a:extLst>
          </a:blip>
          <a:srcRect/>
          <a:stretch>
            <a:fillRect/>
          </a:stretch>
        </p:blipFill>
        <p:spPr bwMode="auto">
          <a:xfrm>
            <a:off x="6231027" y="2814828"/>
            <a:ext cx="5671106" cy="45296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kawaii happy shiba inu dog doing various activities">
            <a:extLst>
              <a:ext uri="{FF2B5EF4-FFF2-40B4-BE49-F238E27FC236}">
                <a16:creationId xmlns:a16="http://schemas.microsoft.com/office/drawing/2014/main" id="{25841A6A-0C35-4446-98A6-436D38B9F2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499" y="3109873"/>
            <a:ext cx="5962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4911A5-77E9-0AAC-5131-9A9C9186650A}"/>
              </a:ext>
            </a:extLst>
          </p:cNvPr>
          <p:cNvPicPr>
            <a:picLocks noChangeAspect="1"/>
          </p:cNvPicPr>
          <p:nvPr/>
        </p:nvPicPr>
        <p:blipFill>
          <a:blip r:embed="rId7"/>
          <a:stretch>
            <a:fillRect/>
          </a:stretch>
        </p:blipFill>
        <p:spPr>
          <a:xfrm>
            <a:off x="2559075" y="1527996"/>
            <a:ext cx="7435597" cy="1804484"/>
          </a:xfrm>
          <a:prstGeom prst="rect">
            <a:avLst/>
          </a:prstGeom>
        </p:spPr>
      </p:pic>
    </p:spTree>
    <p:extLst>
      <p:ext uri="{BB962C8B-B14F-4D97-AF65-F5344CB8AC3E}">
        <p14:creationId xmlns:p14="http://schemas.microsoft.com/office/powerpoint/2010/main" val="2927245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45807" y="32175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147012" y="1630490"/>
            <a:ext cx="10705672" cy="1386739"/>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3768 w 9757282"/>
                <a:gd name="connsiteY1" fmla="*/ 0 h 1243101"/>
                <a:gd name="connsiteX2" fmla="*/ 518792 w 9757282"/>
                <a:gd name="connsiteY2" fmla="*/ 0 h 1243101"/>
                <a:gd name="connsiteX3" fmla="*/ 863815 w 9757282"/>
                <a:gd name="connsiteY3" fmla="*/ 0 h 1243101"/>
                <a:gd name="connsiteX4" fmla="*/ 1397034 w 9757282"/>
                <a:gd name="connsiteY4" fmla="*/ 0 h 1243101"/>
                <a:gd name="connsiteX5" fmla="*/ 2212546 w 9757282"/>
                <a:gd name="connsiteY5" fmla="*/ 0 h 1243101"/>
                <a:gd name="connsiteX6" fmla="*/ 2557570 w 9757282"/>
                <a:gd name="connsiteY6" fmla="*/ 0 h 1243101"/>
                <a:gd name="connsiteX7" fmla="*/ 2996692 w 9757282"/>
                <a:gd name="connsiteY7" fmla="*/ 0 h 1243101"/>
                <a:gd name="connsiteX8" fmla="*/ 3435813 w 9757282"/>
                <a:gd name="connsiteY8" fmla="*/ 0 h 1243101"/>
                <a:gd name="connsiteX9" fmla="*/ 3969032 w 9757282"/>
                <a:gd name="connsiteY9" fmla="*/ 0 h 1243101"/>
                <a:gd name="connsiteX10" fmla="*/ 4596348 w 9757282"/>
                <a:gd name="connsiteY10" fmla="*/ 0 h 1243101"/>
                <a:gd name="connsiteX11" fmla="*/ 4941372 w 9757282"/>
                <a:gd name="connsiteY11" fmla="*/ 0 h 1243101"/>
                <a:gd name="connsiteX12" fmla="*/ 5380493 w 9757282"/>
                <a:gd name="connsiteY12" fmla="*/ 0 h 1243101"/>
                <a:gd name="connsiteX13" fmla="*/ 6101907 w 9757282"/>
                <a:gd name="connsiteY13" fmla="*/ 0 h 1243101"/>
                <a:gd name="connsiteX14" fmla="*/ 6823321 w 9757282"/>
                <a:gd name="connsiteY14" fmla="*/ 0 h 1243101"/>
                <a:gd name="connsiteX15" fmla="*/ 7638833 w 9757282"/>
                <a:gd name="connsiteY15" fmla="*/ 0 h 1243101"/>
                <a:gd name="connsiteX16" fmla="*/ 8454344 w 9757282"/>
                <a:gd name="connsiteY16" fmla="*/ 0 h 1243101"/>
                <a:gd name="connsiteX17" fmla="*/ 8799368 w 9757282"/>
                <a:gd name="connsiteY17" fmla="*/ 0 h 1243101"/>
                <a:gd name="connsiteX18" fmla="*/ 9583513 w 9757282"/>
                <a:gd name="connsiteY18" fmla="*/ 0 h 1243101"/>
                <a:gd name="connsiteX19" fmla="*/ 9757282 w 9757282"/>
                <a:gd name="connsiteY19" fmla="*/ 207187 h 1243101"/>
                <a:gd name="connsiteX20" fmla="*/ 9757282 w 9757282"/>
                <a:gd name="connsiteY20" fmla="*/ 638125 h 1243101"/>
                <a:gd name="connsiteX21" fmla="*/ 9757282 w 9757282"/>
                <a:gd name="connsiteY21" fmla="*/ 1035913 h 1243101"/>
                <a:gd name="connsiteX22" fmla="*/ 9583513 w 9757282"/>
                <a:gd name="connsiteY22" fmla="*/ 1243101 h 1243101"/>
                <a:gd name="connsiteX23" fmla="*/ 9050294 w 9757282"/>
                <a:gd name="connsiteY23" fmla="*/ 1243101 h 1243101"/>
                <a:gd name="connsiteX24" fmla="*/ 8517075 w 9757282"/>
                <a:gd name="connsiteY24" fmla="*/ 1243101 h 1243101"/>
                <a:gd name="connsiteX25" fmla="*/ 8077954 w 9757282"/>
                <a:gd name="connsiteY25" fmla="*/ 1243101 h 1243101"/>
                <a:gd name="connsiteX26" fmla="*/ 7638833 w 9757282"/>
                <a:gd name="connsiteY26" fmla="*/ 1243101 h 1243101"/>
                <a:gd name="connsiteX27" fmla="*/ 7105614 w 9757282"/>
                <a:gd name="connsiteY27" fmla="*/ 1243101 h 1243101"/>
                <a:gd name="connsiteX28" fmla="*/ 6384200 w 9757282"/>
                <a:gd name="connsiteY28" fmla="*/ 1243101 h 1243101"/>
                <a:gd name="connsiteX29" fmla="*/ 5945079 w 9757282"/>
                <a:gd name="connsiteY29" fmla="*/ 1243101 h 1243101"/>
                <a:gd name="connsiteX30" fmla="*/ 5129567 w 9757282"/>
                <a:gd name="connsiteY30" fmla="*/ 1243101 h 1243101"/>
                <a:gd name="connsiteX31" fmla="*/ 4314056 w 9757282"/>
                <a:gd name="connsiteY31" fmla="*/ 1243101 h 1243101"/>
                <a:gd name="connsiteX32" fmla="*/ 3874934 w 9757282"/>
                <a:gd name="connsiteY32" fmla="*/ 1243101 h 1243101"/>
                <a:gd name="connsiteX33" fmla="*/ 3529911 w 9757282"/>
                <a:gd name="connsiteY33" fmla="*/ 1243101 h 1243101"/>
                <a:gd name="connsiteX34" fmla="*/ 2902594 w 9757282"/>
                <a:gd name="connsiteY34" fmla="*/ 1243101 h 1243101"/>
                <a:gd name="connsiteX35" fmla="*/ 2463472 w 9757282"/>
                <a:gd name="connsiteY35" fmla="*/ 1243101 h 1243101"/>
                <a:gd name="connsiteX36" fmla="*/ 1742059 w 9757282"/>
                <a:gd name="connsiteY36" fmla="*/ 1243101 h 1243101"/>
                <a:gd name="connsiteX37" fmla="*/ 1397034 w 9757282"/>
                <a:gd name="connsiteY37" fmla="*/ 1243101 h 1243101"/>
                <a:gd name="connsiteX38" fmla="*/ 769718 w 9757282"/>
                <a:gd name="connsiteY38" fmla="*/ 1243101 h 1243101"/>
                <a:gd name="connsiteX39" fmla="*/ 173768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19093" y="89209"/>
                    <a:pt x="77332" y="20417"/>
                    <a:pt x="173768" y="0"/>
                  </a:cubicBezTo>
                  <a:cubicBezTo>
                    <a:pt x="333472" y="-19221"/>
                    <a:pt x="404703" y="-10955"/>
                    <a:pt x="518792" y="0"/>
                  </a:cubicBezTo>
                  <a:cubicBezTo>
                    <a:pt x="640588" y="12002"/>
                    <a:pt x="784407" y="5579"/>
                    <a:pt x="863815" y="0"/>
                  </a:cubicBezTo>
                  <a:cubicBezTo>
                    <a:pt x="962390" y="38953"/>
                    <a:pt x="1176106" y="10490"/>
                    <a:pt x="1397034" y="0"/>
                  </a:cubicBezTo>
                  <a:cubicBezTo>
                    <a:pt x="1680917" y="-24083"/>
                    <a:pt x="1898808" y="24861"/>
                    <a:pt x="2212546" y="0"/>
                  </a:cubicBezTo>
                  <a:cubicBezTo>
                    <a:pt x="2520498" y="-483"/>
                    <a:pt x="2448337" y="12106"/>
                    <a:pt x="2557570" y="0"/>
                  </a:cubicBezTo>
                  <a:cubicBezTo>
                    <a:pt x="2645466" y="10548"/>
                    <a:pt x="2822564" y="9765"/>
                    <a:pt x="2996692" y="0"/>
                  </a:cubicBezTo>
                  <a:cubicBezTo>
                    <a:pt x="3182348" y="-12601"/>
                    <a:pt x="3240390" y="17927"/>
                    <a:pt x="3435813" y="0"/>
                  </a:cubicBezTo>
                  <a:cubicBezTo>
                    <a:pt x="3633017" y="-14955"/>
                    <a:pt x="3798044" y="-8251"/>
                    <a:pt x="3969032" y="0"/>
                  </a:cubicBezTo>
                  <a:cubicBezTo>
                    <a:pt x="4200391" y="28274"/>
                    <a:pt x="4437251" y="5081"/>
                    <a:pt x="4596348" y="0"/>
                  </a:cubicBezTo>
                  <a:cubicBezTo>
                    <a:pt x="4782640" y="5941"/>
                    <a:pt x="4778312" y="-7615"/>
                    <a:pt x="4941372" y="0"/>
                  </a:cubicBezTo>
                  <a:cubicBezTo>
                    <a:pt x="5107725" y="4641"/>
                    <a:pt x="5181941" y="-5063"/>
                    <a:pt x="5380493" y="0"/>
                  </a:cubicBezTo>
                  <a:cubicBezTo>
                    <a:pt x="5569547" y="3110"/>
                    <a:pt x="5796725" y="-15650"/>
                    <a:pt x="6101907" y="0"/>
                  </a:cubicBezTo>
                  <a:cubicBezTo>
                    <a:pt x="6387248" y="-41423"/>
                    <a:pt x="6588637" y="-6752"/>
                    <a:pt x="6823321" y="0"/>
                  </a:cubicBezTo>
                  <a:cubicBezTo>
                    <a:pt x="7036163" y="-28578"/>
                    <a:pt x="7405837" y="3319"/>
                    <a:pt x="7638833" y="0"/>
                  </a:cubicBezTo>
                  <a:cubicBezTo>
                    <a:pt x="7817733" y="-3639"/>
                    <a:pt x="8103349" y="5848"/>
                    <a:pt x="8454344" y="0"/>
                  </a:cubicBezTo>
                  <a:cubicBezTo>
                    <a:pt x="8817594" y="52605"/>
                    <a:pt x="8607268" y="21595"/>
                    <a:pt x="8799368" y="0"/>
                  </a:cubicBezTo>
                  <a:cubicBezTo>
                    <a:pt x="8998089" y="-21661"/>
                    <a:pt x="9283227" y="34556"/>
                    <a:pt x="9583513" y="0"/>
                  </a:cubicBezTo>
                  <a:cubicBezTo>
                    <a:pt x="9680496" y="19649"/>
                    <a:pt x="9773856" y="123138"/>
                    <a:pt x="9757282" y="207187"/>
                  </a:cubicBezTo>
                  <a:cubicBezTo>
                    <a:pt x="9788396" y="344366"/>
                    <a:pt x="9734041" y="428107"/>
                    <a:pt x="9757282" y="638125"/>
                  </a:cubicBezTo>
                  <a:cubicBezTo>
                    <a:pt x="9790186" y="820743"/>
                    <a:pt x="9747771" y="901811"/>
                    <a:pt x="9757282" y="1035913"/>
                  </a:cubicBezTo>
                  <a:cubicBezTo>
                    <a:pt x="9778789" y="1130541"/>
                    <a:pt x="9668404" y="1227200"/>
                    <a:pt x="9583513" y="1243101"/>
                  </a:cubicBezTo>
                  <a:cubicBezTo>
                    <a:pt x="9369546" y="1248929"/>
                    <a:pt x="9173319" y="1288009"/>
                    <a:pt x="9050294" y="1243101"/>
                  </a:cubicBezTo>
                  <a:cubicBezTo>
                    <a:pt x="8909032" y="1209332"/>
                    <a:pt x="8628718" y="1219059"/>
                    <a:pt x="8517075" y="1243101"/>
                  </a:cubicBezTo>
                  <a:cubicBezTo>
                    <a:pt x="8390811" y="1217771"/>
                    <a:pt x="8253583" y="1220821"/>
                    <a:pt x="8077954" y="1243101"/>
                  </a:cubicBezTo>
                  <a:cubicBezTo>
                    <a:pt x="7896138" y="1263634"/>
                    <a:pt x="7851632" y="1231194"/>
                    <a:pt x="7638833" y="1243101"/>
                  </a:cubicBezTo>
                  <a:cubicBezTo>
                    <a:pt x="7433067" y="1249361"/>
                    <a:pt x="7279593" y="1262410"/>
                    <a:pt x="7105614" y="1243101"/>
                  </a:cubicBezTo>
                  <a:cubicBezTo>
                    <a:pt x="6947326" y="1213199"/>
                    <a:pt x="6523384" y="1252719"/>
                    <a:pt x="6384200" y="1243101"/>
                  </a:cubicBezTo>
                  <a:cubicBezTo>
                    <a:pt x="6212680" y="1217608"/>
                    <a:pt x="6168450" y="1249503"/>
                    <a:pt x="5945079" y="1243101"/>
                  </a:cubicBezTo>
                  <a:cubicBezTo>
                    <a:pt x="5735876" y="1216663"/>
                    <a:pt x="5388067" y="1184681"/>
                    <a:pt x="5129567" y="1243101"/>
                  </a:cubicBezTo>
                  <a:cubicBezTo>
                    <a:pt x="4833509" y="1299151"/>
                    <a:pt x="4632653" y="1172498"/>
                    <a:pt x="4314056" y="1243101"/>
                  </a:cubicBezTo>
                  <a:cubicBezTo>
                    <a:pt x="3959232" y="1296144"/>
                    <a:pt x="3971553" y="1216326"/>
                    <a:pt x="3874934" y="1243101"/>
                  </a:cubicBezTo>
                  <a:cubicBezTo>
                    <a:pt x="3767591" y="1270876"/>
                    <a:pt x="3616274" y="1249980"/>
                    <a:pt x="3529911" y="1243101"/>
                  </a:cubicBezTo>
                  <a:cubicBezTo>
                    <a:pt x="3462652" y="1235500"/>
                    <a:pt x="3035673" y="1236502"/>
                    <a:pt x="2902594" y="1243101"/>
                  </a:cubicBezTo>
                  <a:cubicBezTo>
                    <a:pt x="2754986" y="1248963"/>
                    <a:pt x="2620628" y="1244461"/>
                    <a:pt x="2463472" y="1243101"/>
                  </a:cubicBezTo>
                  <a:cubicBezTo>
                    <a:pt x="2311509" y="1272389"/>
                    <a:pt x="2041042" y="1196336"/>
                    <a:pt x="1742059" y="1243101"/>
                  </a:cubicBezTo>
                  <a:cubicBezTo>
                    <a:pt x="1397080" y="1265751"/>
                    <a:pt x="1502575" y="1263523"/>
                    <a:pt x="1397034" y="1243101"/>
                  </a:cubicBezTo>
                  <a:cubicBezTo>
                    <a:pt x="1264855" y="1249291"/>
                    <a:pt x="968916" y="1262697"/>
                    <a:pt x="769718" y="1243101"/>
                  </a:cubicBezTo>
                  <a:cubicBezTo>
                    <a:pt x="517487" y="1231545"/>
                    <a:pt x="361559" y="1249854"/>
                    <a:pt x="173768" y="1243101"/>
                  </a:cubicBezTo>
                  <a:cubicBezTo>
                    <a:pt x="88721" y="1204976"/>
                    <a:pt x="-33612" y="1147629"/>
                    <a:pt x="0" y="1035913"/>
                  </a:cubicBezTo>
                  <a:cubicBezTo>
                    <a:pt x="-14317" y="880100"/>
                    <a:pt x="-2418" y="814013"/>
                    <a:pt x="0" y="621551"/>
                  </a:cubicBezTo>
                  <a:cubicBezTo>
                    <a:pt x="-1396" y="452121"/>
                    <a:pt x="7377" y="362196"/>
                    <a:pt x="0" y="207187"/>
                  </a:cubicBezTo>
                  <a:close/>
                </a:path>
              </a:pathLst>
            </a:custGeom>
            <a:noFill/>
            <a:ln w="19050">
              <a:solidFill>
                <a:srgbClr val="009BF5"/>
              </a:solidFill>
              <a:prstDash val="lgDash"/>
              <a:extLst>
                <a:ext uri="{C807C97D-BFC1-408E-A445-0C87EB9F89A2}">
                  <ask:lineSketchStyleProps xmlns:ask="http://schemas.microsoft.com/office/drawing/2018/sketchyshapes" sd="3374639765">
                    <a:custGeom>
                      <a:avLst/>
                      <a:gdLst>
                        <a:gd name="connsiteX0" fmla="*/ 0 w 10705672"/>
                        <a:gd name="connsiteY0" fmla="*/ 190658 h 1143927"/>
                        <a:gd name="connsiteX1" fmla="*/ 190658 w 10705672"/>
                        <a:gd name="connsiteY1" fmla="*/ 0 h 1143927"/>
                        <a:gd name="connsiteX2" fmla="*/ 569218 w 10705672"/>
                        <a:gd name="connsiteY2" fmla="*/ 0 h 1143927"/>
                        <a:gd name="connsiteX3" fmla="*/ 947777 w 10705672"/>
                        <a:gd name="connsiteY3" fmla="*/ 0 h 1143927"/>
                        <a:gd name="connsiteX4" fmla="*/ 1532824 w 10705672"/>
                        <a:gd name="connsiteY4" fmla="*/ 0 h 1143927"/>
                        <a:gd name="connsiteX5" fmla="*/ 2427602 w 10705672"/>
                        <a:gd name="connsiteY5" fmla="*/ 0 h 1143927"/>
                        <a:gd name="connsiteX6" fmla="*/ 2806162 w 10705672"/>
                        <a:gd name="connsiteY6" fmla="*/ 0 h 1143927"/>
                        <a:gd name="connsiteX7" fmla="*/ 3287965 w 10705672"/>
                        <a:gd name="connsiteY7" fmla="*/ 0 h 1143927"/>
                        <a:gd name="connsiteX8" fmla="*/ 3769768 w 10705672"/>
                        <a:gd name="connsiteY8" fmla="*/ 0 h 1143927"/>
                        <a:gd name="connsiteX9" fmla="*/ 4354815 w 10705672"/>
                        <a:gd name="connsiteY9" fmla="*/ 0 h 1143927"/>
                        <a:gd name="connsiteX10" fmla="*/ 5043105 w 10705672"/>
                        <a:gd name="connsiteY10" fmla="*/ 0 h 1143927"/>
                        <a:gd name="connsiteX11" fmla="*/ 5421665 w 10705672"/>
                        <a:gd name="connsiteY11" fmla="*/ 0 h 1143927"/>
                        <a:gd name="connsiteX12" fmla="*/ 5903468 w 10705672"/>
                        <a:gd name="connsiteY12" fmla="*/ 0 h 1143927"/>
                        <a:gd name="connsiteX13" fmla="*/ 6695002 w 10705672"/>
                        <a:gd name="connsiteY13" fmla="*/ 0 h 1143927"/>
                        <a:gd name="connsiteX14" fmla="*/ 7486536 w 10705672"/>
                        <a:gd name="connsiteY14" fmla="*/ 0 h 1143927"/>
                        <a:gd name="connsiteX15" fmla="*/ 8381314 w 10705672"/>
                        <a:gd name="connsiteY15" fmla="*/ 0 h 1143927"/>
                        <a:gd name="connsiteX16" fmla="*/ 9276091 w 10705672"/>
                        <a:gd name="connsiteY16" fmla="*/ 0 h 1143927"/>
                        <a:gd name="connsiteX17" fmla="*/ 9654651 w 10705672"/>
                        <a:gd name="connsiteY17" fmla="*/ 0 h 1143927"/>
                        <a:gd name="connsiteX18" fmla="*/ 10515014 w 10705672"/>
                        <a:gd name="connsiteY18" fmla="*/ 0 h 1143927"/>
                        <a:gd name="connsiteX19" fmla="*/ 10705672 w 10705672"/>
                        <a:gd name="connsiteY19" fmla="*/ 190658 h 1143927"/>
                        <a:gd name="connsiteX20" fmla="*/ 10705672 w 10705672"/>
                        <a:gd name="connsiteY20" fmla="*/ 587216 h 1143927"/>
                        <a:gd name="connsiteX21" fmla="*/ 10705672 w 10705672"/>
                        <a:gd name="connsiteY21" fmla="*/ 953269 h 1143927"/>
                        <a:gd name="connsiteX22" fmla="*/ 10515014 w 10705672"/>
                        <a:gd name="connsiteY22" fmla="*/ 1143927 h 1143927"/>
                        <a:gd name="connsiteX23" fmla="*/ 9929967 w 10705672"/>
                        <a:gd name="connsiteY23" fmla="*/ 1143927 h 1143927"/>
                        <a:gd name="connsiteX24" fmla="*/ 9344920 w 10705672"/>
                        <a:gd name="connsiteY24" fmla="*/ 1143927 h 1143927"/>
                        <a:gd name="connsiteX25" fmla="*/ 8863117 w 10705672"/>
                        <a:gd name="connsiteY25" fmla="*/ 1143927 h 1143927"/>
                        <a:gd name="connsiteX26" fmla="*/ 8381314 w 10705672"/>
                        <a:gd name="connsiteY26" fmla="*/ 1143927 h 1143927"/>
                        <a:gd name="connsiteX27" fmla="*/ 7796267 w 10705672"/>
                        <a:gd name="connsiteY27" fmla="*/ 1143927 h 1143927"/>
                        <a:gd name="connsiteX28" fmla="*/ 7004733 w 10705672"/>
                        <a:gd name="connsiteY28" fmla="*/ 1143927 h 1143927"/>
                        <a:gd name="connsiteX29" fmla="*/ 6522930 w 10705672"/>
                        <a:gd name="connsiteY29" fmla="*/ 1143927 h 1143927"/>
                        <a:gd name="connsiteX30" fmla="*/ 5628152 w 10705672"/>
                        <a:gd name="connsiteY30" fmla="*/ 1143927 h 1143927"/>
                        <a:gd name="connsiteX31" fmla="*/ 4733375 w 10705672"/>
                        <a:gd name="connsiteY31" fmla="*/ 1143927 h 1143927"/>
                        <a:gd name="connsiteX32" fmla="*/ 4251571 w 10705672"/>
                        <a:gd name="connsiteY32" fmla="*/ 1143927 h 1143927"/>
                        <a:gd name="connsiteX33" fmla="*/ 3873012 w 10705672"/>
                        <a:gd name="connsiteY33" fmla="*/ 1143927 h 1143927"/>
                        <a:gd name="connsiteX34" fmla="*/ 3184721 w 10705672"/>
                        <a:gd name="connsiteY34" fmla="*/ 1143927 h 1143927"/>
                        <a:gd name="connsiteX35" fmla="*/ 2702918 w 10705672"/>
                        <a:gd name="connsiteY35" fmla="*/ 1143927 h 1143927"/>
                        <a:gd name="connsiteX36" fmla="*/ 1911384 w 10705672"/>
                        <a:gd name="connsiteY36" fmla="*/ 1143927 h 1143927"/>
                        <a:gd name="connsiteX37" fmla="*/ 1532824 w 10705672"/>
                        <a:gd name="connsiteY37" fmla="*/ 1143927 h 1143927"/>
                        <a:gd name="connsiteX38" fmla="*/ 844534 w 10705672"/>
                        <a:gd name="connsiteY38" fmla="*/ 1143927 h 1143927"/>
                        <a:gd name="connsiteX39" fmla="*/ 190658 w 10705672"/>
                        <a:gd name="connsiteY39" fmla="*/ 1143927 h 1143927"/>
                        <a:gd name="connsiteX40" fmla="*/ 0 w 10705672"/>
                        <a:gd name="connsiteY40" fmla="*/ 953269 h 1143927"/>
                        <a:gd name="connsiteX41" fmla="*/ 0 w 10705672"/>
                        <a:gd name="connsiteY41" fmla="*/ 571964 h 1143927"/>
                        <a:gd name="connsiteX42" fmla="*/ 0 w 10705672"/>
                        <a:gd name="connsiteY42" fmla="*/ 190658 h 11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5672" h="1143927" extrusionOk="0">
                          <a:moveTo>
                            <a:pt x="0" y="190658"/>
                          </a:moveTo>
                          <a:cubicBezTo>
                            <a:pt x="11734" y="83390"/>
                            <a:pt x="85163" y="8046"/>
                            <a:pt x="190658" y="0"/>
                          </a:cubicBezTo>
                          <a:cubicBezTo>
                            <a:pt x="378263" y="-15247"/>
                            <a:pt x="449120" y="-12673"/>
                            <a:pt x="569218" y="0"/>
                          </a:cubicBezTo>
                          <a:cubicBezTo>
                            <a:pt x="689316" y="12673"/>
                            <a:pt x="858414" y="10388"/>
                            <a:pt x="947777" y="0"/>
                          </a:cubicBezTo>
                          <a:cubicBezTo>
                            <a:pt x="1037140" y="-10388"/>
                            <a:pt x="1295630" y="16006"/>
                            <a:pt x="1532824" y="0"/>
                          </a:cubicBezTo>
                          <a:cubicBezTo>
                            <a:pt x="1770018" y="-16006"/>
                            <a:pt x="2100724" y="8799"/>
                            <a:pt x="2427602" y="0"/>
                          </a:cubicBezTo>
                          <a:cubicBezTo>
                            <a:pt x="2754480" y="-8799"/>
                            <a:pt x="2684226" y="3439"/>
                            <a:pt x="2806162" y="0"/>
                          </a:cubicBezTo>
                          <a:cubicBezTo>
                            <a:pt x="2928098" y="-3439"/>
                            <a:pt x="3085891" y="255"/>
                            <a:pt x="3287965" y="0"/>
                          </a:cubicBezTo>
                          <a:cubicBezTo>
                            <a:pt x="3490039" y="-255"/>
                            <a:pt x="3557231" y="14367"/>
                            <a:pt x="3769768" y="0"/>
                          </a:cubicBezTo>
                          <a:cubicBezTo>
                            <a:pt x="3982305" y="-14367"/>
                            <a:pt x="4147264" y="-20171"/>
                            <a:pt x="4354815" y="0"/>
                          </a:cubicBezTo>
                          <a:cubicBezTo>
                            <a:pt x="4562366" y="20171"/>
                            <a:pt x="4837911" y="-6016"/>
                            <a:pt x="5043105" y="0"/>
                          </a:cubicBezTo>
                          <a:cubicBezTo>
                            <a:pt x="5248299" y="6016"/>
                            <a:pt x="5244495" y="-5303"/>
                            <a:pt x="5421665" y="0"/>
                          </a:cubicBezTo>
                          <a:cubicBezTo>
                            <a:pt x="5598835" y="5303"/>
                            <a:pt x="5698776" y="-8964"/>
                            <a:pt x="5903468" y="0"/>
                          </a:cubicBezTo>
                          <a:cubicBezTo>
                            <a:pt x="6108160" y="8964"/>
                            <a:pt x="6398680" y="14936"/>
                            <a:pt x="6695002" y="0"/>
                          </a:cubicBezTo>
                          <a:cubicBezTo>
                            <a:pt x="6991324" y="-14936"/>
                            <a:pt x="7229799" y="20082"/>
                            <a:pt x="7486536" y="0"/>
                          </a:cubicBezTo>
                          <a:cubicBezTo>
                            <a:pt x="7743273" y="-20082"/>
                            <a:pt x="8129134" y="-9668"/>
                            <a:pt x="8381314" y="0"/>
                          </a:cubicBezTo>
                          <a:cubicBezTo>
                            <a:pt x="8633494" y="9668"/>
                            <a:pt x="8875133" y="-9873"/>
                            <a:pt x="9276091" y="0"/>
                          </a:cubicBezTo>
                          <a:cubicBezTo>
                            <a:pt x="9677049" y="9873"/>
                            <a:pt x="9470699" y="11207"/>
                            <a:pt x="9654651" y="0"/>
                          </a:cubicBezTo>
                          <a:cubicBezTo>
                            <a:pt x="9838603" y="-11207"/>
                            <a:pt x="10122330" y="29414"/>
                            <a:pt x="10515014" y="0"/>
                          </a:cubicBezTo>
                          <a:cubicBezTo>
                            <a:pt x="10625813" y="-682"/>
                            <a:pt x="10727733" y="92437"/>
                            <a:pt x="10705672" y="190658"/>
                          </a:cubicBezTo>
                          <a:cubicBezTo>
                            <a:pt x="10715483" y="303489"/>
                            <a:pt x="10687665" y="410454"/>
                            <a:pt x="10705672" y="587216"/>
                          </a:cubicBezTo>
                          <a:cubicBezTo>
                            <a:pt x="10723679" y="763978"/>
                            <a:pt x="10700711" y="845172"/>
                            <a:pt x="10705672" y="953269"/>
                          </a:cubicBezTo>
                          <a:cubicBezTo>
                            <a:pt x="10717778" y="1050134"/>
                            <a:pt x="10616778" y="1143573"/>
                            <a:pt x="10515014" y="1143927"/>
                          </a:cubicBezTo>
                          <a:cubicBezTo>
                            <a:pt x="10300999" y="1170041"/>
                            <a:pt x="10075339" y="1169168"/>
                            <a:pt x="9929967" y="1143927"/>
                          </a:cubicBezTo>
                          <a:cubicBezTo>
                            <a:pt x="9784595" y="1118686"/>
                            <a:pt x="9466796" y="1142561"/>
                            <a:pt x="9344920" y="1143927"/>
                          </a:cubicBezTo>
                          <a:cubicBezTo>
                            <a:pt x="9223044" y="1145293"/>
                            <a:pt x="9057049" y="1126983"/>
                            <a:pt x="8863117" y="1143927"/>
                          </a:cubicBezTo>
                          <a:cubicBezTo>
                            <a:pt x="8669185" y="1160871"/>
                            <a:pt x="8613018" y="1138935"/>
                            <a:pt x="8381314" y="1143927"/>
                          </a:cubicBezTo>
                          <a:cubicBezTo>
                            <a:pt x="8149610" y="1148919"/>
                            <a:pt x="7978999" y="1165147"/>
                            <a:pt x="7796267" y="1143927"/>
                          </a:cubicBezTo>
                          <a:cubicBezTo>
                            <a:pt x="7613535" y="1122707"/>
                            <a:pt x="7196923" y="1163683"/>
                            <a:pt x="7004733" y="1143927"/>
                          </a:cubicBezTo>
                          <a:cubicBezTo>
                            <a:pt x="6812543" y="1124171"/>
                            <a:pt x="6760707" y="1147724"/>
                            <a:pt x="6522930" y="1143927"/>
                          </a:cubicBezTo>
                          <a:cubicBezTo>
                            <a:pt x="6285153" y="1140130"/>
                            <a:pt x="5891859" y="1107752"/>
                            <a:pt x="5628152" y="1143927"/>
                          </a:cubicBezTo>
                          <a:cubicBezTo>
                            <a:pt x="5364445" y="1180102"/>
                            <a:pt x="5121118" y="1103007"/>
                            <a:pt x="4733375" y="1143927"/>
                          </a:cubicBezTo>
                          <a:cubicBezTo>
                            <a:pt x="4345632" y="1184847"/>
                            <a:pt x="4355010" y="1124234"/>
                            <a:pt x="4251571" y="1143927"/>
                          </a:cubicBezTo>
                          <a:cubicBezTo>
                            <a:pt x="4148132" y="1163620"/>
                            <a:pt x="3950057" y="1152370"/>
                            <a:pt x="3873012" y="1143927"/>
                          </a:cubicBezTo>
                          <a:cubicBezTo>
                            <a:pt x="3795967" y="1135484"/>
                            <a:pt x="3342206" y="1141181"/>
                            <a:pt x="3184721" y="1143927"/>
                          </a:cubicBezTo>
                          <a:cubicBezTo>
                            <a:pt x="3027236" y="1146673"/>
                            <a:pt x="2879324" y="1143819"/>
                            <a:pt x="2702918" y="1143927"/>
                          </a:cubicBezTo>
                          <a:cubicBezTo>
                            <a:pt x="2526512" y="1144035"/>
                            <a:pt x="2266500" y="1116968"/>
                            <a:pt x="1911384" y="1143927"/>
                          </a:cubicBezTo>
                          <a:cubicBezTo>
                            <a:pt x="1556268" y="1170886"/>
                            <a:pt x="1661453" y="1143353"/>
                            <a:pt x="1532824" y="1143927"/>
                          </a:cubicBezTo>
                          <a:cubicBezTo>
                            <a:pt x="1404195" y="1144501"/>
                            <a:pt x="1104550" y="1162411"/>
                            <a:pt x="844534" y="1143927"/>
                          </a:cubicBezTo>
                          <a:cubicBezTo>
                            <a:pt x="584518" y="1125444"/>
                            <a:pt x="418893" y="1159831"/>
                            <a:pt x="190658" y="1143927"/>
                          </a:cubicBezTo>
                          <a:cubicBezTo>
                            <a:pt x="94766" y="1122357"/>
                            <a:pt x="-7281" y="1062119"/>
                            <a:pt x="0" y="953269"/>
                          </a:cubicBezTo>
                          <a:cubicBezTo>
                            <a:pt x="-13842" y="798578"/>
                            <a:pt x="608" y="740248"/>
                            <a:pt x="0" y="571964"/>
                          </a:cubicBezTo>
                          <a:cubicBezTo>
                            <a:pt x="-608" y="403681"/>
                            <a:pt x="4050" y="335470"/>
                            <a:pt x="0" y="1906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188341 w 9206208"/>
                <a:gd name="connsiteY1" fmla="*/ 0 h 1347355"/>
                <a:gd name="connsiteX2" fmla="*/ 819021 w 9206208"/>
                <a:gd name="connsiteY2" fmla="*/ 0 h 1347355"/>
                <a:gd name="connsiteX3" fmla="*/ 1184816 w 9206208"/>
                <a:gd name="connsiteY3" fmla="*/ 0 h 1347355"/>
                <a:gd name="connsiteX4" fmla="*/ 1638906 w 9206208"/>
                <a:gd name="connsiteY4" fmla="*/ 0 h 1347355"/>
                <a:gd name="connsiteX5" fmla="*/ 2181291 w 9206208"/>
                <a:gd name="connsiteY5" fmla="*/ 0 h 1347355"/>
                <a:gd name="connsiteX6" fmla="*/ 2547085 w 9206208"/>
                <a:gd name="connsiteY6" fmla="*/ 0 h 1347355"/>
                <a:gd name="connsiteX7" fmla="*/ 3089470 w 9206208"/>
                <a:gd name="connsiteY7" fmla="*/ 0 h 1347355"/>
                <a:gd name="connsiteX8" fmla="*/ 3543561 w 9206208"/>
                <a:gd name="connsiteY8" fmla="*/ 0 h 1347355"/>
                <a:gd name="connsiteX9" fmla="*/ 4174241 w 9206208"/>
                <a:gd name="connsiteY9" fmla="*/ 0 h 1347355"/>
                <a:gd name="connsiteX10" fmla="*/ 4716626 w 9206208"/>
                <a:gd name="connsiteY10" fmla="*/ 0 h 1347355"/>
                <a:gd name="connsiteX11" fmla="*/ 5347307 w 9206208"/>
                <a:gd name="connsiteY11" fmla="*/ 0 h 1347355"/>
                <a:gd name="connsiteX12" fmla="*/ 6154577 w 9206208"/>
                <a:gd name="connsiteY12" fmla="*/ 0 h 1347355"/>
                <a:gd name="connsiteX13" fmla="*/ 6873552 w 9206208"/>
                <a:gd name="connsiteY13" fmla="*/ 0 h 1347355"/>
                <a:gd name="connsiteX14" fmla="*/ 7327643 w 9206208"/>
                <a:gd name="connsiteY14" fmla="*/ 0 h 1347355"/>
                <a:gd name="connsiteX15" fmla="*/ 7958323 w 9206208"/>
                <a:gd name="connsiteY15" fmla="*/ 0 h 1347355"/>
                <a:gd name="connsiteX16" fmla="*/ 8412413 w 9206208"/>
                <a:gd name="connsiteY16" fmla="*/ 0 h 1347355"/>
                <a:gd name="connsiteX17" fmla="*/ 9017866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7866 w 9206208"/>
                <a:gd name="connsiteY21" fmla="*/ 1347355 h 1347355"/>
                <a:gd name="connsiteX22" fmla="*/ 8475481 w 9206208"/>
                <a:gd name="connsiteY22" fmla="*/ 1347355 h 1347355"/>
                <a:gd name="connsiteX23" fmla="*/ 7933096 w 9206208"/>
                <a:gd name="connsiteY23" fmla="*/ 1347355 h 1347355"/>
                <a:gd name="connsiteX24" fmla="*/ 7479005 w 9206208"/>
                <a:gd name="connsiteY24" fmla="*/ 1347355 h 1347355"/>
                <a:gd name="connsiteX25" fmla="*/ 6671735 w 9206208"/>
                <a:gd name="connsiteY25" fmla="*/ 1347355 h 1347355"/>
                <a:gd name="connsiteX26" fmla="*/ 6041055 w 9206208"/>
                <a:gd name="connsiteY26" fmla="*/ 1347355 h 1347355"/>
                <a:gd name="connsiteX27" fmla="*/ 5233784 w 9206208"/>
                <a:gd name="connsiteY27" fmla="*/ 1347355 h 1347355"/>
                <a:gd name="connsiteX28" fmla="*/ 4867990 w 9206208"/>
                <a:gd name="connsiteY28" fmla="*/ 1347355 h 1347355"/>
                <a:gd name="connsiteX29" fmla="*/ 4413899 w 9206208"/>
                <a:gd name="connsiteY29" fmla="*/ 1347355 h 1347355"/>
                <a:gd name="connsiteX30" fmla="*/ 3871514 w 9206208"/>
                <a:gd name="connsiteY30" fmla="*/ 1347355 h 1347355"/>
                <a:gd name="connsiteX31" fmla="*/ 3505720 w 9206208"/>
                <a:gd name="connsiteY31" fmla="*/ 1347355 h 1347355"/>
                <a:gd name="connsiteX32" fmla="*/ 2698449 w 9206208"/>
                <a:gd name="connsiteY32" fmla="*/ 1347355 h 1347355"/>
                <a:gd name="connsiteX33" fmla="*/ 1979473 w 9206208"/>
                <a:gd name="connsiteY33" fmla="*/ 1347355 h 1347355"/>
                <a:gd name="connsiteX34" fmla="*/ 152538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188341 w 9206208"/>
                <a:gd name="connsiteY1" fmla="*/ 0 h 1347355"/>
                <a:gd name="connsiteX2" fmla="*/ 554135 w 9206208"/>
                <a:gd name="connsiteY2" fmla="*/ 0 h 1347355"/>
                <a:gd name="connsiteX3" fmla="*/ 919930 w 9206208"/>
                <a:gd name="connsiteY3" fmla="*/ 0 h 1347355"/>
                <a:gd name="connsiteX4" fmla="*/ 1462315 w 9206208"/>
                <a:gd name="connsiteY4" fmla="*/ 0 h 1347355"/>
                <a:gd name="connsiteX5" fmla="*/ 2269586 w 9206208"/>
                <a:gd name="connsiteY5" fmla="*/ 0 h 1347355"/>
                <a:gd name="connsiteX6" fmla="*/ 2635381 w 9206208"/>
                <a:gd name="connsiteY6" fmla="*/ 0 h 1347355"/>
                <a:gd name="connsiteX7" fmla="*/ 3089470 w 9206208"/>
                <a:gd name="connsiteY7" fmla="*/ 0 h 1347355"/>
                <a:gd name="connsiteX8" fmla="*/ 3543561 w 9206208"/>
                <a:gd name="connsiteY8" fmla="*/ 0 h 1347355"/>
                <a:gd name="connsiteX9" fmla="*/ 4085946 w 9206208"/>
                <a:gd name="connsiteY9" fmla="*/ 0 h 1347355"/>
                <a:gd name="connsiteX10" fmla="*/ 4716626 w 9206208"/>
                <a:gd name="connsiteY10" fmla="*/ 0 h 1347355"/>
                <a:gd name="connsiteX11" fmla="*/ 5082420 w 9206208"/>
                <a:gd name="connsiteY11" fmla="*/ 0 h 1347355"/>
                <a:gd name="connsiteX12" fmla="*/ 5536511 w 9206208"/>
                <a:gd name="connsiteY12" fmla="*/ 0 h 1347355"/>
                <a:gd name="connsiteX13" fmla="*/ 6255486 w 9206208"/>
                <a:gd name="connsiteY13" fmla="*/ 0 h 1347355"/>
                <a:gd name="connsiteX14" fmla="*/ 6974461 w 9206208"/>
                <a:gd name="connsiteY14" fmla="*/ 0 h 1347355"/>
                <a:gd name="connsiteX15" fmla="*/ 7781733 w 9206208"/>
                <a:gd name="connsiteY15" fmla="*/ 0 h 1347355"/>
                <a:gd name="connsiteX16" fmla="*/ 9017866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9017866 w 9206208"/>
                <a:gd name="connsiteY20" fmla="*/ 1347355 h 1347355"/>
                <a:gd name="connsiteX21" fmla="*/ 8387186 w 9206208"/>
                <a:gd name="connsiteY21" fmla="*/ 1347355 h 1347355"/>
                <a:gd name="connsiteX22" fmla="*/ 7756505 w 9206208"/>
                <a:gd name="connsiteY22" fmla="*/ 1347355 h 1347355"/>
                <a:gd name="connsiteX23" fmla="*/ 7125825 w 9206208"/>
                <a:gd name="connsiteY23" fmla="*/ 1347355 h 1347355"/>
                <a:gd name="connsiteX24" fmla="*/ 6583440 w 9206208"/>
                <a:gd name="connsiteY24" fmla="*/ 1347355 h 1347355"/>
                <a:gd name="connsiteX25" fmla="*/ 6129350 w 9206208"/>
                <a:gd name="connsiteY25" fmla="*/ 1347355 h 1347355"/>
                <a:gd name="connsiteX26" fmla="*/ 5675260 w 9206208"/>
                <a:gd name="connsiteY26" fmla="*/ 1347355 h 1347355"/>
                <a:gd name="connsiteX27" fmla="*/ 5132875 w 9206208"/>
                <a:gd name="connsiteY27" fmla="*/ 1347355 h 1347355"/>
                <a:gd name="connsiteX28" fmla="*/ 4413899 w 9206208"/>
                <a:gd name="connsiteY28" fmla="*/ 1347355 h 1347355"/>
                <a:gd name="connsiteX29" fmla="*/ 3959810 w 9206208"/>
                <a:gd name="connsiteY29" fmla="*/ 1347355 h 1347355"/>
                <a:gd name="connsiteX30" fmla="*/ 3152538 w 9206208"/>
                <a:gd name="connsiteY30" fmla="*/ 1347355 h 1347355"/>
                <a:gd name="connsiteX31" fmla="*/ 2345268 w 9206208"/>
                <a:gd name="connsiteY31" fmla="*/ 1347355 h 1347355"/>
                <a:gd name="connsiteX32" fmla="*/ 1891178 w 9206208"/>
                <a:gd name="connsiteY32" fmla="*/ 1347355 h 1347355"/>
                <a:gd name="connsiteX33" fmla="*/ 1525383 w 9206208"/>
                <a:gd name="connsiteY33" fmla="*/ 1347355 h 1347355"/>
                <a:gd name="connsiteX34" fmla="*/ 89470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6475" y="101026"/>
                    <a:pt x="56572" y="10437"/>
                    <a:pt x="188341" y="0"/>
                  </a:cubicBezTo>
                  <a:cubicBezTo>
                    <a:pt x="379843" y="14957"/>
                    <a:pt x="638083" y="-15201"/>
                    <a:pt x="819021" y="0"/>
                  </a:cubicBezTo>
                  <a:cubicBezTo>
                    <a:pt x="965650" y="10310"/>
                    <a:pt x="1079230" y="3321"/>
                    <a:pt x="1184816" y="0"/>
                  </a:cubicBezTo>
                  <a:cubicBezTo>
                    <a:pt x="1286335" y="22481"/>
                    <a:pt x="1454022" y="19245"/>
                    <a:pt x="1638906" y="0"/>
                  </a:cubicBezTo>
                  <a:cubicBezTo>
                    <a:pt x="1844259" y="-8604"/>
                    <a:pt x="1896914" y="-1763"/>
                    <a:pt x="2181291" y="0"/>
                  </a:cubicBezTo>
                  <a:cubicBezTo>
                    <a:pt x="2452230" y="14862"/>
                    <a:pt x="2410087" y="-13855"/>
                    <a:pt x="2547085" y="0"/>
                  </a:cubicBezTo>
                  <a:cubicBezTo>
                    <a:pt x="2671845" y="16690"/>
                    <a:pt x="2903038" y="-9860"/>
                    <a:pt x="3089470" y="0"/>
                  </a:cubicBezTo>
                  <a:cubicBezTo>
                    <a:pt x="3261316" y="29261"/>
                    <a:pt x="3397781" y="-52848"/>
                    <a:pt x="3543561" y="0"/>
                  </a:cubicBezTo>
                  <a:cubicBezTo>
                    <a:pt x="3691760" y="20153"/>
                    <a:pt x="4001033" y="-7328"/>
                    <a:pt x="4174241" y="0"/>
                  </a:cubicBezTo>
                  <a:cubicBezTo>
                    <a:pt x="4358000" y="15226"/>
                    <a:pt x="4577560" y="12907"/>
                    <a:pt x="4716626" y="0"/>
                  </a:cubicBezTo>
                  <a:cubicBezTo>
                    <a:pt x="4874413" y="-16123"/>
                    <a:pt x="5051641" y="19291"/>
                    <a:pt x="5347307" y="0"/>
                  </a:cubicBezTo>
                  <a:cubicBezTo>
                    <a:pt x="5671881" y="13429"/>
                    <a:pt x="5961212" y="49539"/>
                    <a:pt x="6154577" y="0"/>
                  </a:cubicBezTo>
                  <a:cubicBezTo>
                    <a:pt x="6364829" y="-71748"/>
                    <a:pt x="6713214" y="-29343"/>
                    <a:pt x="6873552" y="0"/>
                  </a:cubicBezTo>
                  <a:cubicBezTo>
                    <a:pt x="7078686" y="33420"/>
                    <a:pt x="7130756" y="21443"/>
                    <a:pt x="7327643" y="0"/>
                  </a:cubicBezTo>
                  <a:cubicBezTo>
                    <a:pt x="7512303" y="1407"/>
                    <a:pt x="7770424" y="16051"/>
                    <a:pt x="7958323" y="0"/>
                  </a:cubicBezTo>
                  <a:cubicBezTo>
                    <a:pt x="8141485" y="-15185"/>
                    <a:pt x="8206770" y="5926"/>
                    <a:pt x="8412413" y="0"/>
                  </a:cubicBezTo>
                  <a:cubicBezTo>
                    <a:pt x="8608929" y="-13366"/>
                    <a:pt x="8858733" y="-16675"/>
                    <a:pt x="9017866" y="0"/>
                  </a:cubicBezTo>
                  <a:cubicBezTo>
                    <a:pt x="9135348" y="8559"/>
                    <a:pt x="9205501" y="109065"/>
                    <a:pt x="9206208" y="224563"/>
                  </a:cubicBezTo>
                  <a:cubicBezTo>
                    <a:pt x="9230942" y="363647"/>
                    <a:pt x="9194640" y="483955"/>
                    <a:pt x="9206208" y="655712"/>
                  </a:cubicBezTo>
                  <a:cubicBezTo>
                    <a:pt x="9229691" y="839488"/>
                    <a:pt x="9199094" y="966252"/>
                    <a:pt x="9206208" y="1122791"/>
                  </a:cubicBezTo>
                  <a:cubicBezTo>
                    <a:pt x="9227813" y="1238368"/>
                    <a:pt x="9106809" y="1371325"/>
                    <a:pt x="9017866" y="1347355"/>
                  </a:cubicBezTo>
                  <a:cubicBezTo>
                    <a:pt x="8846353" y="1347031"/>
                    <a:pt x="8606017" y="1316928"/>
                    <a:pt x="8475481" y="1347355"/>
                  </a:cubicBezTo>
                  <a:cubicBezTo>
                    <a:pt x="8338776" y="1370393"/>
                    <a:pt x="8112977" y="1348472"/>
                    <a:pt x="7933096" y="1347355"/>
                  </a:cubicBezTo>
                  <a:cubicBezTo>
                    <a:pt x="7791078" y="1349314"/>
                    <a:pt x="7667451" y="1336807"/>
                    <a:pt x="7479005" y="1347355"/>
                  </a:cubicBezTo>
                  <a:cubicBezTo>
                    <a:pt x="7317873" y="1332061"/>
                    <a:pt x="7038785" y="1440903"/>
                    <a:pt x="6671735" y="1347355"/>
                  </a:cubicBezTo>
                  <a:cubicBezTo>
                    <a:pt x="6286294" y="1312950"/>
                    <a:pt x="6253281" y="1327970"/>
                    <a:pt x="6041055" y="1347355"/>
                  </a:cubicBezTo>
                  <a:cubicBezTo>
                    <a:pt x="5785738" y="1386663"/>
                    <a:pt x="5603753" y="1425717"/>
                    <a:pt x="5233784" y="1347355"/>
                  </a:cubicBezTo>
                  <a:cubicBezTo>
                    <a:pt x="4837784" y="1309485"/>
                    <a:pt x="5012164" y="1354920"/>
                    <a:pt x="4867990" y="1347355"/>
                  </a:cubicBezTo>
                  <a:cubicBezTo>
                    <a:pt x="4715542" y="1351992"/>
                    <a:pt x="4572659" y="1368011"/>
                    <a:pt x="4413899" y="1347355"/>
                  </a:cubicBezTo>
                  <a:cubicBezTo>
                    <a:pt x="4233855" y="1324372"/>
                    <a:pt x="4152175" y="1353657"/>
                    <a:pt x="3871514" y="1347355"/>
                  </a:cubicBezTo>
                  <a:cubicBezTo>
                    <a:pt x="3628789" y="1340689"/>
                    <a:pt x="3636767" y="1350710"/>
                    <a:pt x="3505720" y="1347355"/>
                  </a:cubicBezTo>
                  <a:cubicBezTo>
                    <a:pt x="3339829" y="1349939"/>
                    <a:pt x="3113885" y="1372237"/>
                    <a:pt x="2698449" y="1347355"/>
                  </a:cubicBezTo>
                  <a:cubicBezTo>
                    <a:pt x="2322709" y="1377072"/>
                    <a:pt x="2163345" y="1328339"/>
                    <a:pt x="1979473" y="1347355"/>
                  </a:cubicBezTo>
                  <a:cubicBezTo>
                    <a:pt x="1789417" y="1384631"/>
                    <a:pt x="1754981" y="1336664"/>
                    <a:pt x="1525383" y="1347355"/>
                  </a:cubicBezTo>
                  <a:cubicBezTo>
                    <a:pt x="1281943" y="1486031"/>
                    <a:pt x="739046" y="1379930"/>
                    <a:pt x="188341" y="1347355"/>
                  </a:cubicBezTo>
                  <a:cubicBezTo>
                    <a:pt x="90036" y="1347192"/>
                    <a:pt x="10425" y="1246691"/>
                    <a:pt x="0" y="1122791"/>
                  </a:cubicBezTo>
                  <a:cubicBezTo>
                    <a:pt x="15074" y="955913"/>
                    <a:pt x="-29440" y="810369"/>
                    <a:pt x="0" y="700624"/>
                  </a:cubicBezTo>
                  <a:cubicBezTo>
                    <a:pt x="-8842" y="594873"/>
                    <a:pt x="-2675" y="420916"/>
                    <a:pt x="0" y="224563"/>
                  </a:cubicBezTo>
                  <a:close/>
                </a:path>
                <a:path w="9206208" h="1347355" stroke="0" extrusionOk="0">
                  <a:moveTo>
                    <a:pt x="0" y="224563"/>
                  </a:moveTo>
                  <a:cubicBezTo>
                    <a:pt x="-9034" y="95797"/>
                    <a:pt x="82754" y="14943"/>
                    <a:pt x="188341" y="0"/>
                  </a:cubicBezTo>
                  <a:cubicBezTo>
                    <a:pt x="373455" y="21825"/>
                    <a:pt x="441091" y="21489"/>
                    <a:pt x="554135" y="0"/>
                  </a:cubicBezTo>
                  <a:cubicBezTo>
                    <a:pt x="665864" y="-22060"/>
                    <a:pt x="833758" y="25962"/>
                    <a:pt x="919930" y="0"/>
                  </a:cubicBezTo>
                  <a:cubicBezTo>
                    <a:pt x="1035785" y="7903"/>
                    <a:pt x="1263911" y="16259"/>
                    <a:pt x="1462315" y="0"/>
                  </a:cubicBezTo>
                  <a:cubicBezTo>
                    <a:pt x="1680608" y="43070"/>
                    <a:pt x="1875374" y="-32078"/>
                    <a:pt x="2269586" y="0"/>
                  </a:cubicBezTo>
                  <a:cubicBezTo>
                    <a:pt x="2666346" y="28655"/>
                    <a:pt x="2516628" y="-3791"/>
                    <a:pt x="2635381" y="0"/>
                  </a:cubicBezTo>
                  <a:cubicBezTo>
                    <a:pt x="2757205" y="42454"/>
                    <a:pt x="2866075" y="9460"/>
                    <a:pt x="3089470" y="0"/>
                  </a:cubicBezTo>
                  <a:cubicBezTo>
                    <a:pt x="3298242" y="-20100"/>
                    <a:pt x="3356942" y="11405"/>
                    <a:pt x="3543561" y="0"/>
                  </a:cubicBezTo>
                  <a:cubicBezTo>
                    <a:pt x="3722761" y="-16724"/>
                    <a:pt x="3861138" y="-17503"/>
                    <a:pt x="4085946" y="0"/>
                  </a:cubicBezTo>
                  <a:cubicBezTo>
                    <a:pt x="4306509" y="31700"/>
                    <a:pt x="4521066" y="-5506"/>
                    <a:pt x="4716626" y="0"/>
                  </a:cubicBezTo>
                  <a:cubicBezTo>
                    <a:pt x="4909152" y="-24168"/>
                    <a:pt x="4936100" y="2069"/>
                    <a:pt x="5082420" y="0"/>
                  </a:cubicBezTo>
                  <a:cubicBezTo>
                    <a:pt x="5193052" y="9984"/>
                    <a:pt x="5373691" y="46141"/>
                    <a:pt x="5536511" y="0"/>
                  </a:cubicBezTo>
                  <a:cubicBezTo>
                    <a:pt x="5666196" y="-22418"/>
                    <a:pt x="5974823" y="-66585"/>
                    <a:pt x="6255486" y="0"/>
                  </a:cubicBezTo>
                  <a:cubicBezTo>
                    <a:pt x="6487720" y="50722"/>
                    <a:pt x="6818093" y="20054"/>
                    <a:pt x="6974461" y="0"/>
                  </a:cubicBezTo>
                  <a:cubicBezTo>
                    <a:pt x="7157206" y="-36610"/>
                    <a:pt x="7610233" y="18764"/>
                    <a:pt x="7781733" y="0"/>
                  </a:cubicBezTo>
                  <a:cubicBezTo>
                    <a:pt x="8031607" y="15435"/>
                    <a:pt x="8535122" y="-55059"/>
                    <a:pt x="9017866" y="0"/>
                  </a:cubicBezTo>
                  <a:cubicBezTo>
                    <a:pt x="9129693" y="27760"/>
                    <a:pt x="9214791" y="120614"/>
                    <a:pt x="9206208" y="224563"/>
                  </a:cubicBezTo>
                  <a:cubicBezTo>
                    <a:pt x="9189475" y="378786"/>
                    <a:pt x="9182587" y="566466"/>
                    <a:pt x="9206208" y="682659"/>
                  </a:cubicBezTo>
                  <a:cubicBezTo>
                    <a:pt x="9197860" y="825883"/>
                    <a:pt x="9211568" y="964821"/>
                    <a:pt x="9206208" y="1122791"/>
                  </a:cubicBezTo>
                  <a:cubicBezTo>
                    <a:pt x="9228166" y="1244190"/>
                    <a:pt x="9131855" y="1319283"/>
                    <a:pt x="9017866" y="1347355"/>
                  </a:cubicBezTo>
                  <a:cubicBezTo>
                    <a:pt x="8808531" y="1331198"/>
                    <a:pt x="8680840" y="1359476"/>
                    <a:pt x="8387186" y="1347355"/>
                  </a:cubicBezTo>
                  <a:cubicBezTo>
                    <a:pt x="8123773" y="1325233"/>
                    <a:pt x="8030069" y="1363446"/>
                    <a:pt x="7756505" y="1347355"/>
                  </a:cubicBezTo>
                  <a:cubicBezTo>
                    <a:pt x="7508091" y="1339225"/>
                    <a:pt x="7326332" y="1371146"/>
                    <a:pt x="7125825" y="1347355"/>
                  </a:cubicBezTo>
                  <a:cubicBezTo>
                    <a:pt x="6963746" y="1335639"/>
                    <a:pt x="6856199" y="1379550"/>
                    <a:pt x="6583440" y="1347355"/>
                  </a:cubicBezTo>
                  <a:cubicBezTo>
                    <a:pt x="6309354" y="1315878"/>
                    <a:pt x="6241461" y="1338043"/>
                    <a:pt x="6129350" y="1347355"/>
                  </a:cubicBezTo>
                  <a:cubicBezTo>
                    <a:pt x="6022282" y="1355298"/>
                    <a:pt x="5815056" y="1351809"/>
                    <a:pt x="5675260" y="1347355"/>
                  </a:cubicBezTo>
                  <a:cubicBezTo>
                    <a:pt x="5520670" y="1323362"/>
                    <a:pt x="5284662" y="1379228"/>
                    <a:pt x="5132875" y="1347355"/>
                  </a:cubicBezTo>
                  <a:cubicBezTo>
                    <a:pt x="5008528" y="1306522"/>
                    <a:pt x="4752103" y="1372918"/>
                    <a:pt x="4413899" y="1347355"/>
                  </a:cubicBezTo>
                  <a:cubicBezTo>
                    <a:pt x="4066571" y="1331824"/>
                    <a:pt x="4087418" y="1362330"/>
                    <a:pt x="3959810" y="1347355"/>
                  </a:cubicBezTo>
                  <a:cubicBezTo>
                    <a:pt x="3812041" y="1380150"/>
                    <a:pt x="3562934" y="1278755"/>
                    <a:pt x="3152538" y="1347355"/>
                  </a:cubicBezTo>
                  <a:cubicBezTo>
                    <a:pt x="2770415" y="1385137"/>
                    <a:pt x="2514054" y="1401019"/>
                    <a:pt x="2345268" y="1347355"/>
                  </a:cubicBezTo>
                  <a:cubicBezTo>
                    <a:pt x="2182374" y="1291082"/>
                    <a:pt x="2113983" y="1361647"/>
                    <a:pt x="1891178" y="1347355"/>
                  </a:cubicBezTo>
                  <a:cubicBezTo>
                    <a:pt x="1670235" y="1348089"/>
                    <a:pt x="1631936" y="1333087"/>
                    <a:pt x="1525383" y="1347355"/>
                  </a:cubicBezTo>
                  <a:cubicBezTo>
                    <a:pt x="1390635" y="1401629"/>
                    <a:pt x="1112313" y="1333566"/>
                    <a:pt x="894703" y="1347355"/>
                  </a:cubicBezTo>
                  <a:cubicBezTo>
                    <a:pt x="677093" y="1359836"/>
                    <a:pt x="474295" y="1315333"/>
                    <a:pt x="188341" y="1347355"/>
                  </a:cubicBezTo>
                  <a:cubicBezTo>
                    <a:pt x="121445" y="1349345"/>
                    <a:pt x="654" y="1221805"/>
                    <a:pt x="0" y="1122791"/>
                  </a:cubicBezTo>
                  <a:cubicBezTo>
                    <a:pt x="328" y="981320"/>
                    <a:pt x="1400" y="893621"/>
                    <a:pt x="0" y="691642"/>
                  </a:cubicBezTo>
                  <a:cubicBezTo>
                    <a:pt x="-15132" y="486058"/>
                    <a:pt x="-17215" y="387040"/>
                    <a:pt x="0" y="224563"/>
                  </a:cubicBezTo>
                  <a:close/>
                </a:path>
                <a:path w="9206208" h="1347355" fill="none" stroke="0" extrusionOk="0">
                  <a:moveTo>
                    <a:pt x="0" y="224563"/>
                  </a:moveTo>
                  <a:cubicBezTo>
                    <a:pt x="12958" y="94665"/>
                    <a:pt x="61429" y="26043"/>
                    <a:pt x="188341" y="0"/>
                  </a:cubicBezTo>
                  <a:cubicBezTo>
                    <a:pt x="354159" y="14182"/>
                    <a:pt x="641132" y="11776"/>
                    <a:pt x="819021" y="0"/>
                  </a:cubicBezTo>
                  <a:cubicBezTo>
                    <a:pt x="976263" y="5502"/>
                    <a:pt x="1088051" y="-22702"/>
                    <a:pt x="1184816" y="0"/>
                  </a:cubicBezTo>
                  <a:cubicBezTo>
                    <a:pt x="1300368" y="44850"/>
                    <a:pt x="1442313" y="13357"/>
                    <a:pt x="1638906" y="0"/>
                  </a:cubicBezTo>
                  <a:cubicBezTo>
                    <a:pt x="1837363" y="-23464"/>
                    <a:pt x="1907098" y="-9462"/>
                    <a:pt x="2181291" y="0"/>
                  </a:cubicBezTo>
                  <a:cubicBezTo>
                    <a:pt x="2453037" y="15709"/>
                    <a:pt x="2418507" y="-5132"/>
                    <a:pt x="2547085" y="0"/>
                  </a:cubicBezTo>
                  <a:cubicBezTo>
                    <a:pt x="2653519" y="27833"/>
                    <a:pt x="2928624" y="7240"/>
                    <a:pt x="3089470" y="0"/>
                  </a:cubicBezTo>
                  <a:cubicBezTo>
                    <a:pt x="3274229" y="3152"/>
                    <a:pt x="3392177" y="-19563"/>
                    <a:pt x="3543561" y="0"/>
                  </a:cubicBezTo>
                  <a:cubicBezTo>
                    <a:pt x="3722579" y="31207"/>
                    <a:pt x="3984124" y="13760"/>
                    <a:pt x="4174241" y="0"/>
                  </a:cubicBezTo>
                  <a:cubicBezTo>
                    <a:pt x="4391416" y="679"/>
                    <a:pt x="4584228" y="17279"/>
                    <a:pt x="4716626" y="0"/>
                  </a:cubicBezTo>
                  <a:cubicBezTo>
                    <a:pt x="4835789" y="-35470"/>
                    <a:pt x="5028868" y="-16117"/>
                    <a:pt x="5347307" y="0"/>
                  </a:cubicBezTo>
                  <a:cubicBezTo>
                    <a:pt x="5662507" y="-16581"/>
                    <a:pt x="5964779" y="44063"/>
                    <a:pt x="6154577" y="0"/>
                  </a:cubicBezTo>
                  <a:cubicBezTo>
                    <a:pt x="6344898" y="-58683"/>
                    <a:pt x="6667849" y="-60201"/>
                    <a:pt x="6873552" y="0"/>
                  </a:cubicBezTo>
                  <a:cubicBezTo>
                    <a:pt x="7066136" y="23558"/>
                    <a:pt x="7145053" y="-4653"/>
                    <a:pt x="7327643" y="0"/>
                  </a:cubicBezTo>
                  <a:cubicBezTo>
                    <a:pt x="7477797" y="-16866"/>
                    <a:pt x="7775102" y="27372"/>
                    <a:pt x="7958323" y="0"/>
                  </a:cubicBezTo>
                  <a:cubicBezTo>
                    <a:pt x="8125549" y="-17159"/>
                    <a:pt x="8212496" y="17286"/>
                    <a:pt x="8412413" y="0"/>
                  </a:cubicBezTo>
                  <a:cubicBezTo>
                    <a:pt x="8617420" y="3786"/>
                    <a:pt x="8839436" y="-19646"/>
                    <a:pt x="9017866" y="0"/>
                  </a:cubicBezTo>
                  <a:cubicBezTo>
                    <a:pt x="9147792" y="-5415"/>
                    <a:pt x="9217868" y="87106"/>
                    <a:pt x="9206208" y="224563"/>
                  </a:cubicBezTo>
                  <a:cubicBezTo>
                    <a:pt x="9218873" y="380628"/>
                    <a:pt x="9191331" y="509930"/>
                    <a:pt x="9206208" y="655712"/>
                  </a:cubicBezTo>
                  <a:cubicBezTo>
                    <a:pt x="9224291" y="823656"/>
                    <a:pt x="9195252" y="956104"/>
                    <a:pt x="9206208" y="1122791"/>
                  </a:cubicBezTo>
                  <a:cubicBezTo>
                    <a:pt x="9223702" y="1230327"/>
                    <a:pt x="9118988" y="1359379"/>
                    <a:pt x="9017866" y="1347355"/>
                  </a:cubicBezTo>
                  <a:cubicBezTo>
                    <a:pt x="8885126" y="1353616"/>
                    <a:pt x="8604412" y="1311546"/>
                    <a:pt x="8475481" y="1347355"/>
                  </a:cubicBezTo>
                  <a:cubicBezTo>
                    <a:pt x="8330505" y="1354500"/>
                    <a:pt x="8089216" y="1357731"/>
                    <a:pt x="7933096" y="1347355"/>
                  </a:cubicBezTo>
                  <a:cubicBezTo>
                    <a:pt x="7755450" y="1329607"/>
                    <a:pt x="7650749" y="1333955"/>
                    <a:pt x="7479005" y="1347355"/>
                  </a:cubicBezTo>
                  <a:cubicBezTo>
                    <a:pt x="7291954" y="1309980"/>
                    <a:pt x="7051587" y="1349579"/>
                    <a:pt x="6671735" y="1347355"/>
                  </a:cubicBezTo>
                  <a:cubicBezTo>
                    <a:pt x="6275496" y="1311811"/>
                    <a:pt x="6256371" y="1331628"/>
                    <a:pt x="6041055" y="1347355"/>
                  </a:cubicBezTo>
                  <a:cubicBezTo>
                    <a:pt x="5867864" y="1368224"/>
                    <a:pt x="5667742" y="1370769"/>
                    <a:pt x="5233784" y="1347355"/>
                  </a:cubicBezTo>
                  <a:cubicBezTo>
                    <a:pt x="4868572" y="1280687"/>
                    <a:pt x="5011932" y="1338893"/>
                    <a:pt x="4867990" y="1347355"/>
                  </a:cubicBezTo>
                  <a:cubicBezTo>
                    <a:pt x="4725075" y="1336749"/>
                    <a:pt x="4573497" y="1369475"/>
                    <a:pt x="4413899" y="1347355"/>
                  </a:cubicBezTo>
                  <a:cubicBezTo>
                    <a:pt x="4269025" y="1303351"/>
                    <a:pt x="4139972" y="1327350"/>
                    <a:pt x="3871514" y="1347355"/>
                  </a:cubicBezTo>
                  <a:cubicBezTo>
                    <a:pt x="3625310" y="1342479"/>
                    <a:pt x="3639366" y="1350558"/>
                    <a:pt x="3505720" y="1347355"/>
                  </a:cubicBezTo>
                  <a:cubicBezTo>
                    <a:pt x="3366940" y="1371624"/>
                    <a:pt x="3115438" y="1278569"/>
                    <a:pt x="2698449" y="1347355"/>
                  </a:cubicBezTo>
                  <a:cubicBezTo>
                    <a:pt x="2303451" y="1360017"/>
                    <a:pt x="2195735" y="1309649"/>
                    <a:pt x="1979473" y="1347355"/>
                  </a:cubicBezTo>
                  <a:cubicBezTo>
                    <a:pt x="1804157" y="1387280"/>
                    <a:pt x="1737930" y="1332381"/>
                    <a:pt x="1525383" y="1347355"/>
                  </a:cubicBezTo>
                  <a:cubicBezTo>
                    <a:pt x="1222362" y="1414263"/>
                    <a:pt x="768333" y="1292998"/>
                    <a:pt x="188341" y="1347355"/>
                  </a:cubicBezTo>
                  <a:cubicBezTo>
                    <a:pt x="92715" y="1373908"/>
                    <a:pt x="6481" y="1237358"/>
                    <a:pt x="0" y="1122791"/>
                  </a:cubicBezTo>
                  <a:cubicBezTo>
                    <a:pt x="-1772" y="942001"/>
                    <a:pt x="-14699" y="799670"/>
                    <a:pt x="0" y="700624"/>
                  </a:cubicBezTo>
                  <a:cubicBezTo>
                    <a:pt x="-8679" y="612028"/>
                    <a:pt x="760" y="404805"/>
                    <a:pt x="0" y="224563"/>
                  </a:cubicBezTo>
                  <a:close/>
                </a:path>
              </a:pathLst>
            </a:custGeom>
            <a:solidFill>
              <a:srgbClr val="F8B03B"/>
            </a:solidFill>
            <a:ln w="19050">
              <a:solidFill>
                <a:srgbClr val="009BF5"/>
              </a:solidFill>
              <a:prstDash val="lgDash"/>
              <a:extLst>
                <a:ext uri="{C807C97D-BFC1-408E-A445-0C87EB9F89A2}">
                  <ask:lineSketchStyleProps xmlns:ask="http://schemas.microsoft.com/office/drawing/2018/sketchyshapes" sd="3374639765">
                    <a:custGeom>
                      <a:avLst/>
                      <a:gdLst>
                        <a:gd name="connsiteX0" fmla="*/ 0 w 10101035"/>
                        <a:gd name="connsiteY0" fmla="*/ 206648 h 1239863"/>
                        <a:gd name="connsiteX1" fmla="*/ 206648 w 10101035"/>
                        <a:gd name="connsiteY1" fmla="*/ 0 h 1239863"/>
                        <a:gd name="connsiteX2" fmla="*/ 898629 w 10101035"/>
                        <a:gd name="connsiteY2" fmla="*/ 0 h 1239863"/>
                        <a:gd name="connsiteX3" fmla="*/ 1299979 w 10101035"/>
                        <a:gd name="connsiteY3" fmla="*/ 0 h 1239863"/>
                        <a:gd name="connsiteX4" fmla="*/ 1798205 w 10101035"/>
                        <a:gd name="connsiteY4" fmla="*/ 0 h 1239863"/>
                        <a:gd name="connsiteX5" fmla="*/ 2393309 w 10101035"/>
                        <a:gd name="connsiteY5" fmla="*/ 0 h 1239863"/>
                        <a:gd name="connsiteX6" fmla="*/ 2794658 w 10101035"/>
                        <a:gd name="connsiteY6" fmla="*/ 0 h 1239863"/>
                        <a:gd name="connsiteX7" fmla="*/ 3389762 w 10101035"/>
                        <a:gd name="connsiteY7" fmla="*/ 0 h 1239863"/>
                        <a:gd name="connsiteX8" fmla="*/ 3887989 w 10101035"/>
                        <a:gd name="connsiteY8" fmla="*/ 0 h 1239863"/>
                        <a:gd name="connsiteX9" fmla="*/ 4579970 w 10101035"/>
                        <a:gd name="connsiteY9" fmla="*/ 0 h 1239863"/>
                        <a:gd name="connsiteX10" fmla="*/ 5175074 w 10101035"/>
                        <a:gd name="connsiteY10" fmla="*/ 0 h 1239863"/>
                        <a:gd name="connsiteX11" fmla="*/ 5867056 w 10101035"/>
                        <a:gd name="connsiteY11" fmla="*/ 0 h 1239863"/>
                        <a:gd name="connsiteX12" fmla="*/ 6752792 w 10101035"/>
                        <a:gd name="connsiteY12" fmla="*/ 0 h 1239863"/>
                        <a:gd name="connsiteX13" fmla="*/ 7541650 w 10101035"/>
                        <a:gd name="connsiteY13" fmla="*/ 0 h 1239863"/>
                        <a:gd name="connsiteX14" fmla="*/ 8039877 w 10101035"/>
                        <a:gd name="connsiteY14" fmla="*/ 0 h 1239863"/>
                        <a:gd name="connsiteX15" fmla="*/ 8731858 w 10101035"/>
                        <a:gd name="connsiteY15" fmla="*/ 0 h 1239863"/>
                        <a:gd name="connsiteX16" fmla="*/ 9230085 w 10101035"/>
                        <a:gd name="connsiteY16" fmla="*/ 0 h 1239863"/>
                        <a:gd name="connsiteX17" fmla="*/ 9894387 w 10101035"/>
                        <a:gd name="connsiteY17" fmla="*/ 0 h 1239863"/>
                        <a:gd name="connsiteX18" fmla="*/ 10101035 w 10101035"/>
                        <a:gd name="connsiteY18" fmla="*/ 206648 h 1239863"/>
                        <a:gd name="connsiteX19" fmla="*/ 10101035 w 10101035"/>
                        <a:gd name="connsiteY19" fmla="*/ 603400 h 1239863"/>
                        <a:gd name="connsiteX20" fmla="*/ 10101035 w 10101035"/>
                        <a:gd name="connsiteY20" fmla="*/ 1033215 h 1239863"/>
                        <a:gd name="connsiteX21" fmla="*/ 9894387 w 10101035"/>
                        <a:gd name="connsiteY21" fmla="*/ 1239863 h 1239863"/>
                        <a:gd name="connsiteX22" fmla="*/ 9299283 w 10101035"/>
                        <a:gd name="connsiteY22" fmla="*/ 1239863 h 1239863"/>
                        <a:gd name="connsiteX23" fmla="*/ 8704179 w 10101035"/>
                        <a:gd name="connsiteY23" fmla="*/ 1239863 h 1239863"/>
                        <a:gd name="connsiteX24" fmla="*/ 8205952 w 10101035"/>
                        <a:gd name="connsiteY24" fmla="*/ 1239863 h 1239863"/>
                        <a:gd name="connsiteX25" fmla="*/ 7320216 w 10101035"/>
                        <a:gd name="connsiteY25" fmla="*/ 1239863 h 1239863"/>
                        <a:gd name="connsiteX26" fmla="*/ 6628235 w 10101035"/>
                        <a:gd name="connsiteY26" fmla="*/ 1239863 h 1239863"/>
                        <a:gd name="connsiteX27" fmla="*/ 5742499 w 10101035"/>
                        <a:gd name="connsiteY27" fmla="*/ 1239863 h 1239863"/>
                        <a:gd name="connsiteX28" fmla="*/ 5341150 w 10101035"/>
                        <a:gd name="connsiteY28" fmla="*/ 1239863 h 1239863"/>
                        <a:gd name="connsiteX29" fmla="*/ 4842923 w 10101035"/>
                        <a:gd name="connsiteY29" fmla="*/ 1239863 h 1239863"/>
                        <a:gd name="connsiteX30" fmla="*/ 4247819 w 10101035"/>
                        <a:gd name="connsiteY30" fmla="*/ 1239863 h 1239863"/>
                        <a:gd name="connsiteX31" fmla="*/ 3846470 w 10101035"/>
                        <a:gd name="connsiteY31" fmla="*/ 1239863 h 1239863"/>
                        <a:gd name="connsiteX32" fmla="*/ 2960734 w 10101035"/>
                        <a:gd name="connsiteY32" fmla="*/ 1239863 h 1239863"/>
                        <a:gd name="connsiteX33" fmla="*/ 2171875 w 10101035"/>
                        <a:gd name="connsiteY33" fmla="*/ 1239863 h 1239863"/>
                        <a:gd name="connsiteX34" fmla="*/ 1673648 w 10101035"/>
                        <a:gd name="connsiteY34" fmla="*/ 1239863 h 1239863"/>
                        <a:gd name="connsiteX35" fmla="*/ 206648 w 10101035"/>
                        <a:gd name="connsiteY35" fmla="*/ 1239863 h 1239863"/>
                        <a:gd name="connsiteX36" fmla="*/ 0 w 10101035"/>
                        <a:gd name="connsiteY36" fmla="*/ 1033215 h 1239863"/>
                        <a:gd name="connsiteX37" fmla="*/ 0 w 10101035"/>
                        <a:gd name="connsiteY37" fmla="*/ 644729 h 1239863"/>
                        <a:gd name="connsiteX38" fmla="*/ 0 w 10101035"/>
                        <a:gd name="connsiteY38" fmla="*/ 206648 h 12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01035" h="1239863" fill="none" extrusionOk="0">
                          <a:moveTo>
                            <a:pt x="0" y="206648"/>
                          </a:moveTo>
                          <a:cubicBezTo>
                            <a:pt x="1581" y="88893"/>
                            <a:pt x="67748" y="12084"/>
                            <a:pt x="206648" y="0"/>
                          </a:cubicBezTo>
                          <a:cubicBezTo>
                            <a:pt x="415873" y="18432"/>
                            <a:pt x="737239" y="-6402"/>
                            <a:pt x="898629" y="0"/>
                          </a:cubicBezTo>
                          <a:cubicBezTo>
                            <a:pt x="1060019" y="6402"/>
                            <a:pt x="1187503" y="-6072"/>
                            <a:pt x="1299979" y="0"/>
                          </a:cubicBezTo>
                          <a:cubicBezTo>
                            <a:pt x="1412455" y="6072"/>
                            <a:pt x="1589514" y="20841"/>
                            <a:pt x="1798205" y="0"/>
                          </a:cubicBezTo>
                          <a:cubicBezTo>
                            <a:pt x="2006896" y="-20841"/>
                            <a:pt x="2097424" y="-12730"/>
                            <a:pt x="2393309" y="0"/>
                          </a:cubicBezTo>
                          <a:cubicBezTo>
                            <a:pt x="2689194" y="12730"/>
                            <a:pt x="2651595" y="-12060"/>
                            <a:pt x="2794658" y="0"/>
                          </a:cubicBezTo>
                          <a:cubicBezTo>
                            <a:pt x="2937721" y="12060"/>
                            <a:pt x="3188491" y="-12976"/>
                            <a:pt x="3389762" y="0"/>
                          </a:cubicBezTo>
                          <a:cubicBezTo>
                            <a:pt x="3591033" y="12976"/>
                            <a:pt x="3726485" y="-23206"/>
                            <a:pt x="3887989" y="0"/>
                          </a:cubicBezTo>
                          <a:cubicBezTo>
                            <a:pt x="4049493" y="23206"/>
                            <a:pt x="4352466" y="737"/>
                            <a:pt x="4579970" y="0"/>
                          </a:cubicBezTo>
                          <a:cubicBezTo>
                            <a:pt x="4807474" y="-737"/>
                            <a:pt x="5010106" y="9025"/>
                            <a:pt x="5175074" y="0"/>
                          </a:cubicBezTo>
                          <a:cubicBezTo>
                            <a:pt x="5340042" y="-9025"/>
                            <a:pt x="5543896" y="10886"/>
                            <a:pt x="5867056" y="0"/>
                          </a:cubicBezTo>
                          <a:cubicBezTo>
                            <a:pt x="6190216" y="-10886"/>
                            <a:pt x="6550946" y="38454"/>
                            <a:pt x="6752792" y="0"/>
                          </a:cubicBezTo>
                          <a:cubicBezTo>
                            <a:pt x="6954638" y="-38454"/>
                            <a:pt x="7340955" y="-36357"/>
                            <a:pt x="7541650" y="0"/>
                          </a:cubicBezTo>
                          <a:cubicBezTo>
                            <a:pt x="7742345" y="36357"/>
                            <a:pt x="7839838" y="6068"/>
                            <a:pt x="8039877" y="0"/>
                          </a:cubicBezTo>
                          <a:cubicBezTo>
                            <a:pt x="8239916" y="-6068"/>
                            <a:pt x="8534280" y="12506"/>
                            <a:pt x="8731858" y="0"/>
                          </a:cubicBezTo>
                          <a:cubicBezTo>
                            <a:pt x="8929436" y="-12506"/>
                            <a:pt x="9004328" y="9737"/>
                            <a:pt x="9230085" y="0"/>
                          </a:cubicBezTo>
                          <a:cubicBezTo>
                            <a:pt x="9455842" y="-9737"/>
                            <a:pt x="9723193" y="-26020"/>
                            <a:pt x="9894387" y="0"/>
                          </a:cubicBezTo>
                          <a:cubicBezTo>
                            <a:pt x="10006334" y="2853"/>
                            <a:pt x="10101692" y="79699"/>
                            <a:pt x="10101035" y="206648"/>
                          </a:cubicBezTo>
                          <a:cubicBezTo>
                            <a:pt x="10118709" y="334114"/>
                            <a:pt x="10087820" y="452505"/>
                            <a:pt x="10101035" y="603400"/>
                          </a:cubicBezTo>
                          <a:cubicBezTo>
                            <a:pt x="10114250" y="754295"/>
                            <a:pt x="10101543" y="907414"/>
                            <a:pt x="10101035" y="1033215"/>
                          </a:cubicBezTo>
                          <a:cubicBezTo>
                            <a:pt x="10117140" y="1133660"/>
                            <a:pt x="10006389" y="1253867"/>
                            <a:pt x="9894387" y="1239863"/>
                          </a:cubicBezTo>
                          <a:cubicBezTo>
                            <a:pt x="9725841" y="1265129"/>
                            <a:pt x="9454119" y="1229057"/>
                            <a:pt x="9299283" y="1239863"/>
                          </a:cubicBezTo>
                          <a:cubicBezTo>
                            <a:pt x="9144447" y="1250669"/>
                            <a:pt x="8878972" y="1243996"/>
                            <a:pt x="8704179" y="1239863"/>
                          </a:cubicBezTo>
                          <a:cubicBezTo>
                            <a:pt x="8529386" y="1235730"/>
                            <a:pt x="8393766" y="1248460"/>
                            <a:pt x="8205952" y="1239863"/>
                          </a:cubicBezTo>
                          <a:cubicBezTo>
                            <a:pt x="8018138" y="1231266"/>
                            <a:pt x="7748402" y="1274878"/>
                            <a:pt x="7320216" y="1239863"/>
                          </a:cubicBezTo>
                          <a:cubicBezTo>
                            <a:pt x="6892030" y="1204848"/>
                            <a:pt x="6864119" y="1226600"/>
                            <a:pt x="6628235" y="1239863"/>
                          </a:cubicBezTo>
                          <a:cubicBezTo>
                            <a:pt x="6392351" y="1253126"/>
                            <a:pt x="6172223" y="1281045"/>
                            <a:pt x="5742499" y="1239863"/>
                          </a:cubicBezTo>
                          <a:cubicBezTo>
                            <a:pt x="5312775" y="1198681"/>
                            <a:pt x="5512809" y="1235868"/>
                            <a:pt x="5341150" y="1239863"/>
                          </a:cubicBezTo>
                          <a:cubicBezTo>
                            <a:pt x="5169491" y="1243858"/>
                            <a:pt x="5010794" y="1258143"/>
                            <a:pt x="4842923" y="1239863"/>
                          </a:cubicBezTo>
                          <a:cubicBezTo>
                            <a:pt x="4675052" y="1221583"/>
                            <a:pt x="4515829" y="1244885"/>
                            <a:pt x="4247819" y="1239863"/>
                          </a:cubicBezTo>
                          <a:cubicBezTo>
                            <a:pt x="3979809" y="1234841"/>
                            <a:pt x="3993644" y="1243150"/>
                            <a:pt x="3846470" y="1239863"/>
                          </a:cubicBezTo>
                          <a:cubicBezTo>
                            <a:pt x="3699296" y="1236576"/>
                            <a:pt x="3390666" y="1229626"/>
                            <a:pt x="2960734" y="1239863"/>
                          </a:cubicBezTo>
                          <a:cubicBezTo>
                            <a:pt x="2530802" y="1250100"/>
                            <a:pt x="2377324" y="1208962"/>
                            <a:pt x="2171875" y="1239863"/>
                          </a:cubicBezTo>
                          <a:cubicBezTo>
                            <a:pt x="1966426" y="1270764"/>
                            <a:pt x="1919348" y="1229706"/>
                            <a:pt x="1673648" y="1239863"/>
                          </a:cubicBezTo>
                          <a:cubicBezTo>
                            <a:pt x="1427948" y="1250020"/>
                            <a:pt x="863619" y="1182794"/>
                            <a:pt x="206648" y="1239863"/>
                          </a:cubicBezTo>
                          <a:cubicBezTo>
                            <a:pt x="97699" y="1253119"/>
                            <a:pt x="17058" y="1144547"/>
                            <a:pt x="0" y="1033215"/>
                          </a:cubicBezTo>
                          <a:cubicBezTo>
                            <a:pt x="17702" y="871984"/>
                            <a:pt x="-14789" y="733853"/>
                            <a:pt x="0" y="644729"/>
                          </a:cubicBezTo>
                          <a:cubicBezTo>
                            <a:pt x="14789" y="555605"/>
                            <a:pt x="17802" y="372695"/>
                            <a:pt x="0" y="206648"/>
                          </a:cubicBezTo>
                          <a:close/>
                        </a:path>
                        <a:path w="10101035" h="1239863" stroke="0" extrusionOk="0">
                          <a:moveTo>
                            <a:pt x="0" y="206648"/>
                          </a:moveTo>
                          <a:cubicBezTo>
                            <a:pt x="8637" y="91069"/>
                            <a:pt x="92232" y="11682"/>
                            <a:pt x="206648" y="0"/>
                          </a:cubicBezTo>
                          <a:cubicBezTo>
                            <a:pt x="405391" y="7011"/>
                            <a:pt x="485828" y="17911"/>
                            <a:pt x="607997" y="0"/>
                          </a:cubicBezTo>
                          <a:cubicBezTo>
                            <a:pt x="730166" y="-17911"/>
                            <a:pt x="907617" y="9240"/>
                            <a:pt x="1009346" y="0"/>
                          </a:cubicBezTo>
                          <a:cubicBezTo>
                            <a:pt x="1111075" y="-9240"/>
                            <a:pt x="1401067" y="-3932"/>
                            <a:pt x="1604450" y="0"/>
                          </a:cubicBezTo>
                          <a:cubicBezTo>
                            <a:pt x="1807833" y="3932"/>
                            <a:pt x="2054915" y="-35457"/>
                            <a:pt x="2490186" y="0"/>
                          </a:cubicBezTo>
                          <a:cubicBezTo>
                            <a:pt x="2925457" y="35457"/>
                            <a:pt x="2763900" y="-10105"/>
                            <a:pt x="2891536" y="0"/>
                          </a:cubicBezTo>
                          <a:cubicBezTo>
                            <a:pt x="3019172" y="10105"/>
                            <a:pt x="3159858" y="5931"/>
                            <a:pt x="3389762" y="0"/>
                          </a:cubicBezTo>
                          <a:cubicBezTo>
                            <a:pt x="3619666" y="-5931"/>
                            <a:pt x="3685488" y="22871"/>
                            <a:pt x="3887989" y="0"/>
                          </a:cubicBezTo>
                          <a:cubicBezTo>
                            <a:pt x="4090490" y="-22871"/>
                            <a:pt x="4245677" y="-22316"/>
                            <a:pt x="4483093" y="0"/>
                          </a:cubicBezTo>
                          <a:cubicBezTo>
                            <a:pt x="4720509" y="22316"/>
                            <a:pt x="4964164" y="19009"/>
                            <a:pt x="5175074" y="0"/>
                          </a:cubicBezTo>
                          <a:cubicBezTo>
                            <a:pt x="5385984" y="-19009"/>
                            <a:pt x="5423740" y="462"/>
                            <a:pt x="5576423" y="0"/>
                          </a:cubicBezTo>
                          <a:cubicBezTo>
                            <a:pt x="5729106" y="-462"/>
                            <a:pt x="5886863" y="15474"/>
                            <a:pt x="6074650" y="0"/>
                          </a:cubicBezTo>
                          <a:cubicBezTo>
                            <a:pt x="6262437" y="-15474"/>
                            <a:pt x="6593717" y="-15281"/>
                            <a:pt x="6863509" y="0"/>
                          </a:cubicBezTo>
                          <a:cubicBezTo>
                            <a:pt x="7133301" y="15281"/>
                            <a:pt x="7453578" y="27816"/>
                            <a:pt x="7652367" y="0"/>
                          </a:cubicBezTo>
                          <a:cubicBezTo>
                            <a:pt x="7851156" y="-27816"/>
                            <a:pt x="8325647" y="19502"/>
                            <a:pt x="8538104" y="0"/>
                          </a:cubicBezTo>
                          <a:cubicBezTo>
                            <a:pt x="8750561" y="-19502"/>
                            <a:pt x="9277931" y="-10625"/>
                            <a:pt x="9894387" y="0"/>
                          </a:cubicBezTo>
                          <a:cubicBezTo>
                            <a:pt x="10009365" y="25171"/>
                            <a:pt x="10110596" y="88242"/>
                            <a:pt x="10101035" y="206648"/>
                          </a:cubicBezTo>
                          <a:cubicBezTo>
                            <a:pt x="10087030" y="364277"/>
                            <a:pt x="10092668" y="508930"/>
                            <a:pt x="10101035" y="628197"/>
                          </a:cubicBezTo>
                          <a:cubicBezTo>
                            <a:pt x="10109402" y="747464"/>
                            <a:pt x="10105766" y="896521"/>
                            <a:pt x="10101035" y="1033215"/>
                          </a:cubicBezTo>
                          <a:cubicBezTo>
                            <a:pt x="10121595" y="1146892"/>
                            <a:pt x="10009654" y="1234614"/>
                            <a:pt x="9894387" y="1239863"/>
                          </a:cubicBezTo>
                          <a:cubicBezTo>
                            <a:pt x="9664184" y="1234387"/>
                            <a:pt x="9498803" y="1257215"/>
                            <a:pt x="9202406" y="1239863"/>
                          </a:cubicBezTo>
                          <a:cubicBezTo>
                            <a:pt x="8906009" y="1222511"/>
                            <a:pt x="8799711" y="1248502"/>
                            <a:pt x="8510424" y="1239863"/>
                          </a:cubicBezTo>
                          <a:cubicBezTo>
                            <a:pt x="8221137" y="1231224"/>
                            <a:pt x="8005389" y="1245972"/>
                            <a:pt x="7818443" y="1239863"/>
                          </a:cubicBezTo>
                          <a:cubicBezTo>
                            <a:pt x="7631497" y="1233754"/>
                            <a:pt x="7520255" y="1267502"/>
                            <a:pt x="7223339" y="1239863"/>
                          </a:cubicBezTo>
                          <a:cubicBezTo>
                            <a:pt x="6926423" y="1212224"/>
                            <a:pt x="6831905" y="1228423"/>
                            <a:pt x="6725112" y="1239863"/>
                          </a:cubicBezTo>
                          <a:cubicBezTo>
                            <a:pt x="6618319" y="1251303"/>
                            <a:pt x="6390363" y="1254385"/>
                            <a:pt x="6226886" y="1239863"/>
                          </a:cubicBezTo>
                          <a:cubicBezTo>
                            <a:pt x="6063409" y="1225341"/>
                            <a:pt x="5790212" y="1248978"/>
                            <a:pt x="5631782" y="1239863"/>
                          </a:cubicBezTo>
                          <a:cubicBezTo>
                            <a:pt x="5473352" y="1230748"/>
                            <a:pt x="5224607" y="1256384"/>
                            <a:pt x="4842923" y="1239863"/>
                          </a:cubicBezTo>
                          <a:cubicBezTo>
                            <a:pt x="4461239" y="1223342"/>
                            <a:pt x="4484650" y="1258145"/>
                            <a:pt x="4344697" y="1239863"/>
                          </a:cubicBezTo>
                          <a:cubicBezTo>
                            <a:pt x="4204744" y="1221581"/>
                            <a:pt x="3871295" y="1226297"/>
                            <a:pt x="3458960" y="1239863"/>
                          </a:cubicBezTo>
                          <a:cubicBezTo>
                            <a:pt x="3046625" y="1253429"/>
                            <a:pt x="2758188" y="1284109"/>
                            <a:pt x="2573224" y="1239863"/>
                          </a:cubicBezTo>
                          <a:cubicBezTo>
                            <a:pt x="2388260" y="1195617"/>
                            <a:pt x="2320799" y="1240574"/>
                            <a:pt x="2074998" y="1239863"/>
                          </a:cubicBezTo>
                          <a:cubicBezTo>
                            <a:pt x="1829197" y="1239152"/>
                            <a:pt x="1789334" y="1220469"/>
                            <a:pt x="1673648" y="1239863"/>
                          </a:cubicBezTo>
                          <a:cubicBezTo>
                            <a:pt x="1557962" y="1259258"/>
                            <a:pt x="1216719" y="1217995"/>
                            <a:pt x="981667" y="1239863"/>
                          </a:cubicBezTo>
                          <a:cubicBezTo>
                            <a:pt x="746615" y="1261731"/>
                            <a:pt x="529089" y="1203304"/>
                            <a:pt x="206648" y="1239863"/>
                          </a:cubicBezTo>
                          <a:cubicBezTo>
                            <a:pt x="117348" y="1248352"/>
                            <a:pt x="3004" y="1138420"/>
                            <a:pt x="0" y="1033215"/>
                          </a:cubicBezTo>
                          <a:cubicBezTo>
                            <a:pt x="-1118" y="897480"/>
                            <a:pt x="13575" y="825923"/>
                            <a:pt x="0" y="636463"/>
                          </a:cubicBezTo>
                          <a:cubicBezTo>
                            <a:pt x="-13575" y="447003"/>
                            <a:pt x="-6340" y="361980"/>
                            <a:pt x="0" y="2066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789013" y="1556261"/>
              <a:ext cx="9092185" cy="1170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các tính từ chỉ màu sắc trong bài thơ và đặt câu với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 2 tính từ tìm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310838" y="3517683"/>
            <a:ext cx="8413802" cy="2554545"/>
          </a:xfrm>
          <a:prstGeom prst="rect">
            <a:avLst/>
          </a:prstGeom>
        </p:spPr>
        <p:txBody>
          <a:bodyPr wrap="square">
            <a:spAutoFit/>
          </a:bodyPr>
          <a:lstStyle/>
          <a:p>
            <a:pPr lvl="0" algn="just"/>
            <a:r>
              <a:rPr lang="vi-V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Tính từ chỉ màu sắc: trắng xanh, đen, vàng, đỏ.</a:t>
            </a:r>
          </a:p>
          <a:p>
            <a:pPr lvl="0" algn="just"/>
            <a:r>
              <a:rPr lang="vi-V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Đặt câu: VD: Những chú chim bồ câu trắng đang bay lượn trên bầu trời….</a:t>
            </a:r>
          </a:p>
        </p:txBody>
      </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558340" y="1080181"/>
            <a:ext cx="1038101" cy="980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7AC96-5C45-4043-8184-9CB4945FD7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445001" y="3084717"/>
            <a:ext cx="1294545" cy="2120619"/>
          </a:xfrm>
          <a:prstGeom prst="rect">
            <a:avLst/>
          </a:prstGeom>
        </p:spPr>
      </p:pic>
    </p:spTree>
    <p:extLst>
      <p:ext uri="{BB962C8B-B14F-4D97-AF65-F5344CB8AC3E}">
        <p14:creationId xmlns:p14="http://schemas.microsoft.com/office/powerpoint/2010/main" val="1770324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134874" y="90942"/>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95168" y="235587"/>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942544" y="1280113"/>
            <a:ext cx="10863376" cy="1879701"/>
            <a:chOff x="1472116" y="1248688"/>
            <a:chExt cx="9757282" cy="2015088"/>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207187 w 9757282"/>
                <a:gd name="connsiteY1" fmla="*/ 0 h 1243101"/>
                <a:gd name="connsiteX2" fmla="*/ 594250 w 9757282"/>
                <a:gd name="connsiteY2" fmla="*/ 0 h 1243101"/>
                <a:gd name="connsiteX3" fmla="*/ 981313 w 9757282"/>
                <a:gd name="connsiteY3" fmla="*/ 0 h 1243101"/>
                <a:gd name="connsiteX4" fmla="*/ 1555235 w 9757282"/>
                <a:gd name="connsiteY4" fmla="*/ 0 h 1243101"/>
                <a:gd name="connsiteX5" fmla="*/ 2409443 w 9757282"/>
                <a:gd name="connsiteY5" fmla="*/ 0 h 1243101"/>
                <a:gd name="connsiteX6" fmla="*/ 2796507 w 9757282"/>
                <a:gd name="connsiteY6" fmla="*/ 0 h 1243101"/>
                <a:gd name="connsiteX7" fmla="*/ 3276999 w 9757282"/>
                <a:gd name="connsiteY7" fmla="*/ 0 h 1243101"/>
                <a:gd name="connsiteX8" fmla="*/ 3757491 w 9757282"/>
                <a:gd name="connsiteY8" fmla="*/ 0 h 1243101"/>
                <a:gd name="connsiteX9" fmla="*/ 4331413 w 9757282"/>
                <a:gd name="connsiteY9" fmla="*/ 0 h 1243101"/>
                <a:gd name="connsiteX10" fmla="*/ 4998763 w 9757282"/>
                <a:gd name="connsiteY10" fmla="*/ 0 h 1243101"/>
                <a:gd name="connsiteX11" fmla="*/ 5385826 w 9757282"/>
                <a:gd name="connsiteY11" fmla="*/ 0 h 1243101"/>
                <a:gd name="connsiteX12" fmla="*/ 5866319 w 9757282"/>
                <a:gd name="connsiteY12" fmla="*/ 0 h 1243101"/>
                <a:gd name="connsiteX13" fmla="*/ 6627098 w 9757282"/>
                <a:gd name="connsiteY13" fmla="*/ 0 h 1243101"/>
                <a:gd name="connsiteX14" fmla="*/ 7387878 w 9757282"/>
                <a:gd name="connsiteY14" fmla="*/ 0 h 1243101"/>
                <a:gd name="connsiteX15" fmla="*/ 8242086 w 9757282"/>
                <a:gd name="connsiteY15" fmla="*/ 0 h 1243101"/>
                <a:gd name="connsiteX16" fmla="*/ 9550093 w 9757282"/>
                <a:gd name="connsiteY16" fmla="*/ 0 h 1243101"/>
                <a:gd name="connsiteX17" fmla="*/ 9757282 w 9757282"/>
                <a:gd name="connsiteY17" fmla="*/ 207187 h 1243101"/>
                <a:gd name="connsiteX18" fmla="*/ 9757282 w 9757282"/>
                <a:gd name="connsiteY18" fmla="*/ 629837 h 1243101"/>
                <a:gd name="connsiteX19" fmla="*/ 9757282 w 9757282"/>
                <a:gd name="connsiteY19" fmla="*/ 1035912 h 1243101"/>
                <a:gd name="connsiteX20" fmla="*/ 9550093 w 9757282"/>
                <a:gd name="connsiteY20" fmla="*/ 1243101 h 1243101"/>
                <a:gd name="connsiteX21" fmla="*/ 8882743 w 9757282"/>
                <a:gd name="connsiteY21" fmla="*/ 1243101 h 1243101"/>
                <a:gd name="connsiteX22" fmla="*/ 8215392 w 9757282"/>
                <a:gd name="connsiteY22" fmla="*/ 1243101 h 1243101"/>
                <a:gd name="connsiteX23" fmla="*/ 7548042 w 9757282"/>
                <a:gd name="connsiteY23" fmla="*/ 1243101 h 1243101"/>
                <a:gd name="connsiteX24" fmla="*/ 6974120 w 9757282"/>
                <a:gd name="connsiteY24" fmla="*/ 1243101 h 1243101"/>
                <a:gd name="connsiteX25" fmla="*/ 6493628 w 9757282"/>
                <a:gd name="connsiteY25" fmla="*/ 1243101 h 1243101"/>
                <a:gd name="connsiteX26" fmla="*/ 6013136 w 9757282"/>
                <a:gd name="connsiteY26" fmla="*/ 1243101 h 1243101"/>
                <a:gd name="connsiteX27" fmla="*/ 5439214 w 9757282"/>
                <a:gd name="connsiteY27" fmla="*/ 1243101 h 1243101"/>
                <a:gd name="connsiteX28" fmla="*/ 4678435 w 9757282"/>
                <a:gd name="connsiteY28" fmla="*/ 1243101 h 1243101"/>
                <a:gd name="connsiteX29" fmla="*/ 4197943 w 9757282"/>
                <a:gd name="connsiteY29" fmla="*/ 1243101 h 1243101"/>
                <a:gd name="connsiteX30" fmla="*/ 3343734 w 9757282"/>
                <a:gd name="connsiteY30" fmla="*/ 1243101 h 1243101"/>
                <a:gd name="connsiteX31" fmla="*/ 2489525 w 9757282"/>
                <a:gd name="connsiteY31" fmla="*/ 1243101 h 1243101"/>
                <a:gd name="connsiteX32" fmla="*/ 2009033 w 9757282"/>
                <a:gd name="connsiteY32" fmla="*/ 1243101 h 1243101"/>
                <a:gd name="connsiteX33" fmla="*/ 1621970 w 9757282"/>
                <a:gd name="connsiteY33" fmla="*/ 1243101 h 1243101"/>
                <a:gd name="connsiteX34" fmla="*/ 954619 w 9757282"/>
                <a:gd name="connsiteY34" fmla="*/ 1243101 h 1243101"/>
                <a:gd name="connsiteX35" fmla="*/ 207187 w 9757282"/>
                <a:gd name="connsiteY35" fmla="*/ 1243101 h 1243101"/>
                <a:gd name="connsiteX36" fmla="*/ 0 w 9757282"/>
                <a:gd name="connsiteY36" fmla="*/ 1035912 h 1243101"/>
                <a:gd name="connsiteX37" fmla="*/ 0 w 9757282"/>
                <a:gd name="connsiteY37" fmla="*/ 638124 h 1243101"/>
                <a:gd name="connsiteX38" fmla="*/ 0 w 9757282"/>
                <a:gd name="connsiteY38"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7"/>
                  </a:moveTo>
                  <a:cubicBezTo>
                    <a:pt x="28939" y="87464"/>
                    <a:pt x="91889" y="37205"/>
                    <a:pt x="207187" y="0"/>
                  </a:cubicBezTo>
                  <a:cubicBezTo>
                    <a:pt x="245148" y="7280"/>
                    <a:pt x="388439" y="15824"/>
                    <a:pt x="594250" y="0"/>
                  </a:cubicBezTo>
                  <a:cubicBezTo>
                    <a:pt x="795590" y="-5191"/>
                    <a:pt x="825610" y="-8029"/>
                    <a:pt x="981313" y="0"/>
                  </a:cubicBezTo>
                  <a:cubicBezTo>
                    <a:pt x="1162951" y="69767"/>
                    <a:pt x="1293306" y="-9073"/>
                    <a:pt x="1555235" y="0"/>
                  </a:cubicBezTo>
                  <a:cubicBezTo>
                    <a:pt x="1880241" y="-25517"/>
                    <a:pt x="2025593" y="39260"/>
                    <a:pt x="2409443" y="0"/>
                  </a:cubicBezTo>
                  <a:cubicBezTo>
                    <a:pt x="2755419" y="12993"/>
                    <a:pt x="2712559" y="17051"/>
                    <a:pt x="2796507" y="0"/>
                  </a:cubicBezTo>
                  <a:cubicBezTo>
                    <a:pt x="2838896" y="24234"/>
                    <a:pt x="3135760" y="64885"/>
                    <a:pt x="3276999" y="0"/>
                  </a:cubicBezTo>
                  <a:cubicBezTo>
                    <a:pt x="3470691" y="-37416"/>
                    <a:pt x="3512362" y="3775"/>
                    <a:pt x="3757491" y="0"/>
                  </a:cubicBezTo>
                  <a:cubicBezTo>
                    <a:pt x="4016701" y="8292"/>
                    <a:pt x="4095891" y="14153"/>
                    <a:pt x="4331413" y="0"/>
                  </a:cubicBezTo>
                  <a:cubicBezTo>
                    <a:pt x="4632975" y="4546"/>
                    <a:pt x="4754876" y="-1015"/>
                    <a:pt x="4998763" y="0"/>
                  </a:cubicBezTo>
                  <a:cubicBezTo>
                    <a:pt x="5256188" y="-1608"/>
                    <a:pt x="5199528" y="-13933"/>
                    <a:pt x="5385826" y="0"/>
                  </a:cubicBezTo>
                  <a:cubicBezTo>
                    <a:pt x="5573829" y="4079"/>
                    <a:pt x="5660176" y="-6577"/>
                    <a:pt x="5866319" y="0"/>
                  </a:cubicBezTo>
                  <a:cubicBezTo>
                    <a:pt x="6094735" y="-100679"/>
                    <a:pt x="6264670" y="-49384"/>
                    <a:pt x="6627098" y="0"/>
                  </a:cubicBezTo>
                  <a:cubicBezTo>
                    <a:pt x="6940894" y="-66966"/>
                    <a:pt x="7111492" y="-60862"/>
                    <a:pt x="7387878" y="0"/>
                  </a:cubicBezTo>
                  <a:cubicBezTo>
                    <a:pt x="7636232" y="8146"/>
                    <a:pt x="7982077" y="46432"/>
                    <a:pt x="8242086" y="0"/>
                  </a:cubicBezTo>
                  <a:cubicBezTo>
                    <a:pt x="8401834" y="9922"/>
                    <a:pt x="9108283" y="126735"/>
                    <a:pt x="9550093" y="0"/>
                  </a:cubicBezTo>
                  <a:cubicBezTo>
                    <a:pt x="9663900" y="42467"/>
                    <a:pt x="9761884" y="90401"/>
                    <a:pt x="9757282" y="207187"/>
                  </a:cubicBezTo>
                  <a:cubicBezTo>
                    <a:pt x="9766737" y="343745"/>
                    <a:pt x="9799793" y="475818"/>
                    <a:pt x="9757282" y="629837"/>
                  </a:cubicBezTo>
                  <a:cubicBezTo>
                    <a:pt x="9747348" y="794502"/>
                    <a:pt x="9759207" y="847810"/>
                    <a:pt x="9757282" y="1035912"/>
                  </a:cubicBezTo>
                  <a:cubicBezTo>
                    <a:pt x="9807677" y="1168398"/>
                    <a:pt x="9651493" y="1191967"/>
                    <a:pt x="9550093" y="1243101"/>
                  </a:cubicBezTo>
                  <a:cubicBezTo>
                    <a:pt x="9426090" y="1237877"/>
                    <a:pt x="9152031" y="1219761"/>
                    <a:pt x="8882743" y="1243101"/>
                  </a:cubicBezTo>
                  <a:cubicBezTo>
                    <a:pt x="8628178" y="1201583"/>
                    <a:pt x="8488700" y="1193160"/>
                    <a:pt x="8215392" y="1243101"/>
                  </a:cubicBezTo>
                  <a:cubicBezTo>
                    <a:pt x="7905165" y="1229203"/>
                    <a:pt x="7813963" y="1257947"/>
                    <a:pt x="7548042" y="1243101"/>
                  </a:cubicBezTo>
                  <a:cubicBezTo>
                    <a:pt x="7258084" y="1242162"/>
                    <a:pt x="7227585" y="1208425"/>
                    <a:pt x="6974120" y="1243101"/>
                  </a:cubicBezTo>
                  <a:cubicBezTo>
                    <a:pt x="6720529" y="1254820"/>
                    <a:pt x="6720296" y="1250615"/>
                    <a:pt x="6493628" y="1243101"/>
                  </a:cubicBezTo>
                  <a:cubicBezTo>
                    <a:pt x="6237991" y="1247119"/>
                    <a:pt x="6182522" y="1242833"/>
                    <a:pt x="6013136" y="1243101"/>
                  </a:cubicBezTo>
                  <a:cubicBezTo>
                    <a:pt x="5907224" y="1233154"/>
                    <a:pt x="5642640" y="1242588"/>
                    <a:pt x="5439214" y="1243101"/>
                  </a:cubicBezTo>
                  <a:cubicBezTo>
                    <a:pt x="5327588" y="1171577"/>
                    <a:pt x="4941194" y="1212307"/>
                    <a:pt x="4678435" y="1243101"/>
                  </a:cubicBezTo>
                  <a:cubicBezTo>
                    <a:pt x="4330093" y="1235742"/>
                    <a:pt x="4357225" y="1234787"/>
                    <a:pt x="4197943" y="1243101"/>
                  </a:cubicBezTo>
                  <a:cubicBezTo>
                    <a:pt x="4058179" y="1200534"/>
                    <a:pt x="3615016" y="1259995"/>
                    <a:pt x="3343734" y="1243101"/>
                  </a:cubicBezTo>
                  <a:cubicBezTo>
                    <a:pt x="3030262" y="1227055"/>
                    <a:pt x="2850570" y="1219717"/>
                    <a:pt x="2489525" y="1243101"/>
                  </a:cubicBezTo>
                  <a:cubicBezTo>
                    <a:pt x="2077355" y="1284119"/>
                    <a:pt x="2256320" y="1210424"/>
                    <a:pt x="2009033" y="1243101"/>
                  </a:cubicBezTo>
                  <a:cubicBezTo>
                    <a:pt x="1767000" y="1239677"/>
                    <a:pt x="1722490" y="1247278"/>
                    <a:pt x="1621970" y="1243101"/>
                  </a:cubicBezTo>
                  <a:cubicBezTo>
                    <a:pt x="1577268" y="1258087"/>
                    <a:pt x="1081211" y="1228479"/>
                    <a:pt x="954619" y="1243101"/>
                  </a:cubicBezTo>
                  <a:cubicBezTo>
                    <a:pt x="740722" y="1272418"/>
                    <a:pt x="343470" y="1286931"/>
                    <a:pt x="207187" y="1243101"/>
                  </a:cubicBezTo>
                  <a:cubicBezTo>
                    <a:pt x="127788" y="1289813"/>
                    <a:pt x="-20872" y="1115763"/>
                    <a:pt x="0" y="1035912"/>
                  </a:cubicBezTo>
                  <a:cubicBezTo>
                    <a:pt x="-25836" y="883589"/>
                    <a:pt x="-29632" y="784202"/>
                    <a:pt x="0" y="638124"/>
                  </a:cubicBezTo>
                  <a:cubicBezTo>
                    <a:pt x="-32361" y="541371"/>
                    <a:pt x="-54007" y="351144"/>
                    <a:pt x="0" y="207187"/>
                  </a:cubicBezTo>
                  <a:close/>
                </a:path>
              </a:pathLst>
            </a:custGeom>
            <a:noFill/>
            <a:ln w="19050">
              <a:solidFill>
                <a:srgbClr val="FE88D9"/>
              </a:solidFill>
              <a:prstDash val="lgDash"/>
              <a:extLst>
                <a:ext uri="{C807C97D-BFC1-408E-A445-0C87EB9F89A2}">
                  <ask:lineSketchStyleProps xmlns:ask="http://schemas.microsoft.com/office/drawing/2018/sketchyshapes" sd="3374639765">
                    <a:custGeom>
                      <a:avLst/>
                      <a:gdLst>
                        <a:gd name="connsiteX0" fmla="*/ 0 w 10863376"/>
                        <a:gd name="connsiteY0" fmla="*/ 193267 h 1159581"/>
                        <a:gd name="connsiteX1" fmla="*/ 230675 w 10863376"/>
                        <a:gd name="connsiteY1" fmla="*/ 0 h 1159581"/>
                        <a:gd name="connsiteX2" fmla="*/ 661615 w 10863376"/>
                        <a:gd name="connsiteY2" fmla="*/ 0 h 1159581"/>
                        <a:gd name="connsiteX3" fmla="*/ 1092556 w 10863376"/>
                        <a:gd name="connsiteY3" fmla="*/ 0 h 1159581"/>
                        <a:gd name="connsiteX4" fmla="*/ 1731538 w 10863376"/>
                        <a:gd name="connsiteY4" fmla="*/ 0 h 1159581"/>
                        <a:gd name="connsiteX5" fmla="*/ 2682580 w 10863376"/>
                        <a:gd name="connsiteY5" fmla="*/ 0 h 1159581"/>
                        <a:gd name="connsiteX6" fmla="*/ 3113522 w 10863376"/>
                        <a:gd name="connsiteY6" fmla="*/ 0 h 1159581"/>
                        <a:gd name="connsiteX7" fmla="*/ 3648483 w 10863376"/>
                        <a:gd name="connsiteY7" fmla="*/ 0 h 1159581"/>
                        <a:gd name="connsiteX8" fmla="*/ 4183444 w 10863376"/>
                        <a:gd name="connsiteY8" fmla="*/ 0 h 1159581"/>
                        <a:gd name="connsiteX9" fmla="*/ 4822426 w 10863376"/>
                        <a:gd name="connsiteY9" fmla="*/ 0 h 1159581"/>
                        <a:gd name="connsiteX10" fmla="*/ 5565428 w 10863376"/>
                        <a:gd name="connsiteY10" fmla="*/ 0 h 1159581"/>
                        <a:gd name="connsiteX11" fmla="*/ 5996369 w 10863376"/>
                        <a:gd name="connsiteY11" fmla="*/ 0 h 1159581"/>
                        <a:gd name="connsiteX12" fmla="*/ 6531331 w 10863376"/>
                        <a:gd name="connsiteY12" fmla="*/ 0 h 1159581"/>
                        <a:gd name="connsiteX13" fmla="*/ 7378352 w 10863376"/>
                        <a:gd name="connsiteY13" fmla="*/ 0 h 1159581"/>
                        <a:gd name="connsiteX14" fmla="*/ 8225375 w 10863376"/>
                        <a:gd name="connsiteY14" fmla="*/ 0 h 1159581"/>
                        <a:gd name="connsiteX15" fmla="*/ 9176417 w 10863376"/>
                        <a:gd name="connsiteY15" fmla="*/ 0 h 1159581"/>
                        <a:gd name="connsiteX16" fmla="*/ 10632700 w 10863376"/>
                        <a:gd name="connsiteY16" fmla="*/ 0 h 1159581"/>
                        <a:gd name="connsiteX17" fmla="*/ 10863376 w 10863376"/>
                        <a:gd name="connsiteY17" fmla="*/ 193267 h 1159581"/>
                        <a:gd name="connsiteX18" fmla="*/ 10863376 w 10863376"/>
                        <a:gd name="connsiteY18" fmla="*/ 587521 h 1159581"/>
                        <a:gd name="connsiteX19" fmla="*/ 10863376 w 10863376"/>
                        <a:gd name="connsiteY19" fmla="*/ 966313 h 1159581"/>
                        <a:gd name="connsiteX20" fmla="*/ 10632700 w 10863376"/>
                        <a:gd name="connsiteY20" fmla="*/ 1159581 h 1159581"/>
                        <a:gd name="connsiteX21" fmla="*/ 9889699 w 10863376"/>
                        <a:gd name="connsiteY21" fmla="*/ 1159581 h 1159581"/>
                        <a:gd name="connsiteX22" fmla="*/ 9146697 w 10863376"/>
                        <a:gd name="connsiteY22" fmla="*/ 1159581 h 1159581"/>
                        <a:gd name="connsiteX23" fmla="*/ 8403695 w 10863376"/>
                        <a:gd name="connsiteY23" fmla="*/ 1159581 h 1159581"/>
                        <a:gd name="connsiteX24" fmla="*/ 7764713 w 10863376"/>
                        <a:gd name="connsiteY24" fmla="*/ 1159581 h 1159581"/>
                        <a:gd name="connsiteX25" fmla="*/ 7229752 w 10863376"/>
                        <a:gd name="connsiteY25" fmla="*/ 1159581 h 1159581"/>
                        <a:gd name="connsiteX26" fmla="*/ 6694791 w 10863376"/>
                        <a:gd name="connsiteY26" fmla="*/ 1159581 h 1159581"/>
                        <a:gd name="connsiteX27" fmla="*/ 6055809 w 10863376"/>
                        <a:gd name="connsiteY27" fmla="*/ 1159581 h 1159581"/>
                        <a:gd name="connsiteX28" fmla="*/ 5208787 w 10863376"/>
                        <a:gd name="connsiteY28" fmla="*/ 1159581 h 1159581"/>
                        <a:gd name="connsiteX29" fmla="*/ 4673826 w 10863376"/>
                        <a:gd name="connsiteY29" fmla="*/ 1159581 h 1159581"/>
                        <a:gd name="connsiteX30" fmla="*/ 3722783 w 10863376"/>
                        <a:gd name="connsiteY30" fmla="*/ 1159581 h 1159581"/>
                        <a:gd name="connsiteX31" fmla="*/ 2771740 w 10863376"/>
                        <a:gd name="connsiteY31" fmla="*/ 1159581 h 1159581"/>
                        <a:gd name="connsiteX32" fmla="*/ 2236779 w 10863376"/>
                        <a:gd name="connsiteY32" fmla="*/ 1159581 h 1159581"/>
                        <a:gd name="connsiteX33" fmla="*/ 1805839 w 10863376"/>
                        <a:gd name="connsiteY33" fmla="*/ 1159581 h 1159581"/>
                        <a:gd name="connsiteX34" fmla="*/ 1062836 w 10863376"/>
                        <a:gd name="connsiteY34" fmla="*/ 1159581 h 1159581"/>
                        <a:gd name="connsiteX35" fmla="*/ 230675 w 10863376"/>
                        <a:gd name="connsiteY35" fmla="*/ 1159581 h 1159581"/>
                        <a:gd name="connsiteX36" fmla="*/ 0 w 10863376"/>
                        <a:gd name="connsiteY36" fmla="*/ 966313 h 1159581"/>
                        <a:gd name="connsiteX37" fmla="*/ 0 w 10863376"/>
                        <a:gd name="connsiteY37" fmla="*/ 595251 h 1159581"/>
                        <a:gd name="connsiteX38" fmla="*/ 0 w 10863376"/>
                        <a:gd name="connsiteY38" fmla="*/ 193267 h 1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863376" h="1159581" extrusionOk="0">
                          <a:moveTo>
                            <a:pt x="0" y="193267"/>
                          </a:moveTo>
                          <a:cubicBezTo>
                            <a:pt x="22328" y="82980"/>
                            <a:pt x="102550" y="26379"/>
                            <a:pt x="230675" y="0"/>
                          </a:cubicBezTo>
                          <a:cubicBezTo>
                            <a:pt x="288254" y="9808"/>
                            <a:pt x="449189" y="6241"/>
                            <a:pt x="661615" y="0"/>
                          </a:cubicBezTo>
                          <a:cubicBezTo>
                            <a:pt x="877113" y="-3801"/>
                            <a:pt x="915991" y="48"/>
                            <a:pt x="1092556" y="0"/>
                          </a:cubicBezTo>
                          <a:cubicBezTo>
                            <a:pt x="1284733" y="40378"/>
                            <a:pt x="1450083" y="3923"/>
                            <a:pt x="1731538" y="0"/>
                          </a:cubicBezTo>
                          <a:cubicBezTo>
                            <a:pt x="2035897" y="-19043"/>
                            <a:pt x="2283861" y="13409"/>
                            <a:pt x="2682580" y="0"/>
                          </a:cubicBezTo>
                          <a:cubicBezTo>
                            <a:pt x="3062968" y="8474"/>
                            <a:pt x="3018130" y="8795"/>
                            <a:pt x="3113522" y="0"/>
                          </a:cubicBezTo>
                          <a:cubicBezTo>
                            <a:pt x="3191052" y="6981"/>
                            <a:pt x="3470192" y="43875"/>
                            <a:pt x="3648483" y="0"/>
                          </a:cubicBezTo>
                          <a:cubicBezTo>
                            <a:pt x="3862480" y="-23403"/>
                            <a:pt x="3912845" y="899"/>
                            <a:pt x="4183444" y="0"/>
                          </a:cubicBezTo>
                          <a:cubicBezTo>
                            <a:pt x="4457272" y="5407"/>
                            <a:pt x="4551603" y="7783"/>
                            <a:pt x="4822426" y="0"/>
                          </a:cubicBezTo>
                          <a:cubicBezTo>
                            <a:pt x="5135959" y="1438"/>
                            <a:pt x="5274641" y="-7659"/>
                            <a:pt x="5565428" y="0"/>
                          </a:cubicBezTo>
                          <a:cubicBezTo>
                            <a:pt x="5859302" y="3510"/>
                            <a:pt x="5792920" y="-9110"/>
                            <a:pt x="5996369" y="0"/>
                          </a:cubicBezTo>
                          <a:cubicBezTo>
                            <a:pt x="6199689" y="4960"/>
                            <a:pt x="6306600" y="-7697"/>
                            <a:pt x="6531331" y="0"/>
                          </a:cubicBezTo>
                          <a:cubicBezTo>
                            <a:pt x="6768789" y="-56389"/>
                            <a:pt x="6999798" y="-27078"/>
                            <a:pt x="7378352" y="0"/>
                          </a:cubicBezTo>
                          <a:cubicBezTo>
                            <a:pt x="7722344" y="-55035"/>
                            <a:pt x="7918522" y="-26836"/>
                            <a:pt x="8225375" y="0"/>
                          </a:cubicBezTo>
                          <a:cubicBezTo>
                            <a:pt x="8515440" y="11226"/>
                            <a:pt x="8890368" y="30707"/>
                            <a:pt x="9176417" y="0"/>
                          </a:cubicBezTo>
                          <a:cubicBezTo>
                            <a:pt x="9387860" y="17069"/>
                            <a:pt x="10122499" y="100616"/>
                            <a:pt x="10632700" y="0"/>
                          </a:cubicBezTo>
                          <a:cubicBezTo>
                            <a:pt x="10759772" y="33788"/>
                            <a:pt x="10876910" y="81613"/>
                            <a:pt x="10863376" y="193267"/>
                          </a:cubicBezTo>
                          <a:cubicBezTo>
                            <a:pt x="10858814" y="324509"/>
                            <a:pt x="10880685" y="442718"/>
                            <a:pt x="10863376" y="587521"/>
                          </a:cubicBezTo>
                          <a:cubicBezTo>
                            <a:pt x="10853017" y="738133"/>
                            <a:pt x="10866216" y="787104"/>
                            <a:pt x="10863376" y="966313"/>
                          </a:cubicBezTo>
                          <a:cubicBezTo>
                            <a:pt x="10902060" y="1080308"/>
                            <a:pt x="10750486" y="1122643"/>
                            <a:pt x="10632700" y="1159581"/>
                          </a:cubicBezTo>
                          <a:cubicBezTo>
                            <a:pt x="10457937" y="1172362"/>
                            <a:pt x="10196733" y="1157977"/>
                            <a:pt x="9889699" y="1159581"/>
                          </a:cubicBezTo>
                          <a:cubicBezTo>
                            <a:pt x="9586259" y="1137881"/>
                            <a:pt x="9462808" y="1132551"/>
                            <a:pt x="9146697" y="1159581"/>
                          </a:cubicBezTo>
                          <a:cubicBezTo>
                            <a:pt x="8810099" y="1155405"/>
                            <a:pt x="8709466" y="1158420"/>
                            <a:pt x="8403695" y="1159581"/>
                          </a:cubicBezTo>
                          <a:cubicBezTo>
                            <a:pt x="8089493" y="1163929"/>
                            <a:pt x="8046629" y="1136679"/>
                            <a:pt x="7764713" y="1159581"/>
                          </a:cubicBezTo>
                          <a:cubicBezTo>
                            <a:pt x="7482933" y="1171340"/>
                            <a:pt x="7482421" y="1167476"/>
                            <a:pt x="7229752" y="1159581"/>
                          </a:cubicBezTo>
                          <a:cubicBezTo>
                            <a:pt x="6963016" y="1157054"/>
                            <a:pt x="6880499" y="1168973"/>
                            <a:pt x="6694791" y="1159581"/>
                          </a:cubicBezTo>
                          <a:cubicBezTo>
                            <a:pt x="6553220" y="1147241"/>
                            <a:pt x="6256459" y="1170022"/>
                            <a:pt x="6055809" y="1159581"/>
                          </a:cubicBezTo>
                          <a:cubicBezTo>
                            <a:pt x="5920538" y="1100494"/>
                            <a:pt x="5546690" y="1143372"/>
                            <a:pt x="5208787" y="1159581"/>
                          </a:cubicBezTo>
                          <a:cubicBezTo>
                            <a:pt x="4818753" y="1154755"/>
                            <a:pt x="4849752" y="1151421"/>
                            <a:pt x="4673826" y="1159581"/>
                          </a:cubicBezTo>
                          <a:cubicBezTo>
                            <a:pt x="4507377" y="1146861"/>
                            <a:pt x="4010367" y="1188085"/>
                            <a:pt x="3722783" y="1159581"/>
                          </a:cubicBezTo>
                          <a:cubicBezTo>
                            <a:pt x="3392918" y="1139795"/>
                            <a:pt x="3196411" y="1152051"/>
                            <a:pt x="2771740" y="1159581"/>
                          </a:cubicBezTo>
                          <a:cubicBezTo>
                            <a:pt x="2316382" y="1180080"/>
                            <a:pt x="2500915" y="1150587"/>
                            <a:pt x="2236779" y="1159581"/>
                          </a:cubicBezTo>
                          <a:cubicBezTo>
                            <a:pt x="1973697" y="1153777"/>
                            <a:pt x="1900734" y="1165505"/>
                            <a:pt x="1805839" y="1159581"/>
                          </a:cubicBezTo>
                          <a:cubicBezTo>
                            <a:pt x="1729140" y="1161563"/>
                            <a:pt x="1230393" y="1153650"/>
                            <a:pt x="1062836" y="1159581"/>
                          </a:cubicBezTo>
                          <a:cubicBezTo>
                            <a:pt x="828338" y="1184770"/>
                            <a:pt x="425640" y="1185692"/>
                            <a:pt x="230675" y="1159581"/>
                          </a:cubicBezTo>
                          <a:cubicBezTo>
                            <a:pt x="136898" y="1188248"/>
                            <a:pt x="-6835" y="1050527"/>
                            <a:pt x="0" y="966313"/>
                          </a:cubicBezTo>
                          <a:cubicBezTo>
                            <a:pt x="-17999" y="827035"/>
                            <a:pt x="-25286" y="719895"/>
                            <a:pt x="0" y="595251"/>
                          </a:cubicBezTo>
                          <a:cubicBezTo>
                            <a:pt x="-9148" y="496609"/>
                            <a:pt x="-49311" y="327670"/>
                            <a:pt x="0" y="193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77466" y="1512551"/>
              <a:ext cx="9206208" cy="1347355"/>
            </a:xfrm>
            <a:custGeom>
              <a:avLst/>
              <a:gdLst>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1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 name="connsiteX0" fmla="*/ 0 w 9206208"/>
                <a:gd name="connsiteY0" fmla="*/ 224563 h 1347355"/>
                <a:gd name="connsiteX1" fmla="*/ 224563 w 9206208"/>
                <a:gd name="connsiteY1" fmla="*/ 0 h 1347355"/>
                <a:gd name="connsiteX2" fmla="*/ 635472 w 9206208"/>
                <a:gd name="connsiteY2" fmla="*/ 0 h 1347355"/>
                <a:gd name="connsiteX3" fmla="*/ 1046381 w 9206208"/>
                <a:gd name="connsiteY3" fmla="*/ 0 h 1347355"/>
                <a:gd name="connsiteX4" fmla="*/ 1632432 w 9206208"/>
                <a:gd name="connsiteY4" fmla="*/ 0 h 1347355"/>
                <a:gd name="connsiteX5" fmla="*/ 2481195 w 9206208"/>
                <a:gd name="connsiteY5" fmla="*/ 0 h 1347355"/>
                <a:gd name="connsiteX6" fmla="*/ 2892104 w 9206208"/>
                <a:gd name="connsiteY6" fmla="*/ 0 h 1347355"/>
                <a:gd name="connsiteX7" fmla="*/ 3390584 w 9206208"/>
                <a:gd name="connsiteY7" fmla="*/ 0 h 1347355"/>
                <a:gd name="connsiteX8" fmla="*/ 3889064 w 9206208"/>
                <a:gd name="connsiteY8" fmla="*/ 0 h 1347355"/>
                <a:gd name="connsiteX9" fmla="*/ 4475115 w 9206208"/>
                <a:gd name="connsiteY9" fmla="*/ 0 h 1347355"/>
                <a:gd name="connsiteX10" fmla="*/ 5148736 w 9206208"/>
                <a:gd name="connsiteY10" fmla="*/ 0 h 1347355"/>
                <a:gd name="connsiteX11" fmla="*/ 5559646 w 9206208"/>
                <a:gd name="connsiteY11" fmla="*/ 0 h 1347355"/>
                <a:gd name="connsiteX12" fmla="*/ 6058126 w 9206208"/>
                <a:gd name="connsiteY12" fmla="*/ 0 h 1347355"/>
                <a:gd name="connsiteX13" fmla="*/ 6819318 w 9206208"/>
                <a:gd name="connsiteY13" fmla="*/ 0 h 1347355"/>
                <a:gd name="connsiteX14" fmla="*/ 7580510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82659 h 1347355"/>
                <a:gd name="connsiteX18" fmla="*/ 9206208 w 9206208"/>
                <a:gd name="connsiteY18" fmla="*/ 1122790 h 1347355"/>
                <a:gd name="connsiteX19" fmla="*/ 8981643 w 9206208"/>
                <a:gd name="connsiteY19" fmla="*/ 1347355 h 1347355"/>
                <a:gd name="connsiteX20" fmla="*/ 8308021 w 9206208"/>
                <a:gd name="connsiteY20" fmla="*/ 1347355 h 1347355"/>
                <a:gd name="connsiteX21" fmla="*/ 7459258 w 9206208"/>
                <a:gd name="connsiteY21" fmla="*/ 1347355 h 1347355"/>
                <a:gd name="connsiteX22" fmla="*/ 6785637 w 9206208"/>
                <a:gd name="connsiteY22" fmla="*/ 1347355 h 1347355"/>
                <a:gd name="connsiteX23" fmla="*/ 6112015 w 9206208"/>
                <a:gd name="connsiteY23" fmla="*/ 1347355 h 1347355"/>
                <a:gd name="connsiteX24" fmla="*/ 5525965 w 9206208"/>
                <a:gd name="connsiteY24" fmla="*/ 1347355 h 1347355"/>
                <a:gd name="connsiteX25" fmla="*/ 5027485 w 9206208"/>
                <a:gd name="connsiteY25" fmla="*/ 1347355 h 1347355"/>
                <a:gd name="connsiteX26" fmla="*/ 4529005 w 9206208"/>
                <a:gd name="connsiteY26" fmla="*/ 1347355 h 1347355"/>
                <a:gd name="connsiteX27" fmla="*/ 3942954 w 9206208"/>
                <a:gd name="connsiteY27" fmla="*/ 1347355 h 1347355"/>
                <a:gd name="connsiteX28" fmla="*/ 3181762 w 9206208"/>
                <a:gd name="connsiteY28" fmla="*/ 1347355 h 1347355"/>
                <a:gd name="connsiteX29" fmla="*/ 2683282 w 9206208"/>
                <a:gd name="connsiteY29" fmla="*/ 1347355 h 1347355"/>
                <a:gd name="connsiteX30" fmla="*/ 2250413 w 9206208"/>
                <a:gd name="connsiteY30" fmla="*/ 1347355 h 1347355"/>
                <a:gd name="connsiteX31" fmla="*/ 1834518 w 9206208"/>
                <a:gd name="connsiteY31" fmla="*/ 1347355 h 1347355"/>
                <a:gd name="connsiteX32" fmla="*/ 985755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655711 h 1347355"/>
                <a:gd name="connsiteX36" fmla="*/ 0 w 9206208"/>
                <a:gd name="connsiteY36" fmla="*/ 224563 h 1347355"/>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1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3"/>
                  </a:moveTo>
                  <a:cubicBezTo>
                    <a:pt x="21645" y="111014"/>
                    <a:pt x="68221" y="-44159"/>
                    <a:pt x="224563" y="0"/>
                  </a:cubicBezTo>
                  <a:cubicBezTo>
                    <a:pt x="395017" y="-354"/>
                    <a:pt x="558227" y="49137"/>
                    <a:pt x="723043" y="0"/>
                  </a:cubicBezTo>
                  <a:cubicBezTo>
                    <a:pt x="834020" y="2027"/>
                    <a:pt x="1136105" y="37290"/>
                    <a:pt x="1571806" y="0"/>
                  </a:cubicBezTo>
                  <a:cubicBezTo>
                    <a:pt x="1894214" y="-29577"/>
                    <a:pt x="1810166" y="6218"/>
                    <a:pt x="1982715" y="0"/>
                  </a:cubicBezTo>
                  <a:cubicBezTo>
                    <a:pt x="2137375" y="-47920"/>
                    <a:pt x="2482125" y="-32641"/>
                    <a:pt x="2743908" y="0"/>
                  </a:cubicBezTo>
                  <a:cubicBezTo>
                    <a:pt x="2951824" y="22489"/>
                    <a:pt x="2966464" y="15795"/>
                    <a:pt x="3154817" y="0"/>
                  </a:cubicBezTo>
                  <a:cubicBezTo>
                    <a:pt x="3341933" y="-3750"/>
                    <a:pt x="3462668" y="-5321"/>
                    <a:pt x="3653297" y="0"/>
                  </a:cubicBezTo>
                  <a:cubicBezTo>
                    <a:pt x="3898919" y="36471"/>
                    <a:pt x="3998356" y="60151"/>
                    <a:pt x="4239347" y="0"/>
                  </a:cubicBezTo>
                  <a:cubicBezTo>
                    <a:pt x="4444847" y="-6937"/>
                    <a:pt x="4466478" y="17627"/>
                    <a:pt x="4650257" y="0"/>
                  </a:cubicBezTo>
                  <a:cubicBezTo>
                    <a:pt x="4791755" y="7075"/>
                    <a:pt x="4939003" y="35057"/>
                    <a:pt x="5236307" y="0"/>
                  </a:cubicBezTo>
                  <a:cubicBezTo>
                    <a:pt x="5497890" y="17695"/>
                    <a:pt x="5525843" y="7789"/>
                    <a:pt x="5734787" y="0"/>
                  </a:cubicBezTo>
                  <a:cubicBezTo>
                    <a:pt x="5955624" y="-78678"/>
                    <a:pt x="6285738" y="-36094"/>
                    <a:pt x="6408409" y="0"/>
                  </a:cubicBezTo>
                  <a:cubicBezTo>
                    <a:pt x="6484154" y="83926"/>
                    <a:pt x="6793125" y="-8643"/>
                    <a:pt x="6994459" y="0"/>
                  </a:cubicBezTo>
                  <a:cubicBezTo>
                    <a:pt x="7258536" y="5392"/>
                    <a:pt x="7527111" y="13609"/>
                    <a:pt x="7668081" y="0"/>
                  </a:cubicBezTo>
                  <a:cubicBezTo>
                    <a:pt x="7858924" y="51718"/>
                    <a:pt x="8516671" y="37538"/>
                    <a:pt x="8981643" y="0"/>
                  </a:cubicBezTo>
                  <a:cubicBezTo>
                    <a:pt x="9127070" y="-1080"/>
                    <a:pt x="9243243" y="106503"/>
                    <a:pt x="9206208" y="224563"/>
                  </a:cubicBezTo>
                  <a:cubicBezTo>
                    <a:pt x="9261696" y="319560"/>
                    <a:pt x="9180644" y="528726"/>
                    <a:pt x="9206208" y="655711"/>
                  </a:cubicBezTo>
                  <a:cubicBezTo>
                    <a:pt x="9208158" y="840056"/>
                    <a:pt x="9161878" y="976098"/>
                    <a:pt x="9206208" y="1122790"/>
                  </a:cubicBezTo>
                  <a:cubicBezTo>
                    <a:pt x="9219070" y="1241080"/>
                    <a:pt x="9095663" y="1300439"/>
                    <a:pt x="8981643" y="1347355"/>
                  </a:cubicBezTo>
                  <a:cubicBezTo>
                    <a:pt x="8686965" y="1297025"/>
                    <a:pt x="8518378" y="1373605"/>
                    <a:pt x="8220451" y="1347355"/>
                  </a:cubicBezTo>
                  <a:cubicBezTo>
                    <a:pt x="7999833" y="1390871"/>
                    <a:pt x="7700955" y="1447304"/>
                    <a:pt x="7459258" y="1347355"/>
                  </a:cubicBezTo>
                  <a:cubicBezTo>
                    <a:pt x="7313475" y="1325991"/>
                    <a:pt x="6889894" y="1277042"/>
                    <a:pt x="6610495" y="1347355"/>
                  </a:cubicBezTo>
                  <a:cubicBezTo>
                    <a:pt x="6378694" y="1413341"/>
                    <a:pt x="6119748" y="1324850"/>
                    <a:pt x="5849303" y="1347355"/>
                  </a:cubicBezTo>
                  <a:cubicBezTo>
                    <a:pt x="5566931" y="1330089"/>
                    <a:pt x="5569865" y="1337219"/>
                    <a:pt x="5438394" y="1347355"/>
                  </a:cubicBezTo>
                  <a:cubicBezTo>
                    <a:pt x="5292676" y="1335700"/>
                    <a:pt x="5156294" y="1335213"/>
                    <a:pt x="5027485" y="1347355"/>
                  </a:cubicBezTo>
                  <a:cubicBezTo>
                    <a:pt x="4906280" y="1391643"/>
                    <a:pt x="4743072" y="1348987"/>
                    <a:pt x="4441434" y="1347355"/>
                  </a:cubicBezTo>
                  <a:cubicBezTo>
                    <a:pt x="4211933" y="1345279"/>
                    <a:pt x="4073736" y="1345863"/>
                    <a:pt x="3942954" y="1347355"/>
                  </a:cubicBezTo>
                  <a:cubicBezTo>
                    <a:pt x="3888905" y="1287858"/>
                    <a:pt x="3329504" y="1385147"/>
                    <a:pt x="3094191" y="1347355"/>
                  </a:cubicBezTo>
                  <a:cubicBezTo>
                    <a:pt x="2870493" y="1416749"/>
                    <a:pt x="2698335" y="1326387"/>
                    <a:pt x="2420569" y="1347355"/>
                  </a:cubicBezTo>
                  <a:cubicBezTo>
                    <a:pt x="2037197" y="1380717"/>
                    <a:pt x="1823071" y="1443832"/>
                    <a:pt x="1571806" y="1347355"/>
                  </a:cubicBezTo>
                  <a:cubicBezTo>
                    <a:pt x="1272606" y="1335948"/>
                    <a:pt x="1299952" y="1342009"/>
                    <a:pt x="1160897" y="1347355"/>
                  </a:cubicBezTo>
                  <a:cubicBezTo>
                    <a:pt x="1056702" y="1360042"/>
                    <a:pt x="572938" y="1358090"/>
                    <a:pt x="224563" y="1347355"/>
                  </a:cubicBezTo>
                  <a:cubicBezTo>
                    <a:pt x="62376" y="1362574"/>
                    <a:pt x="42457" y="1248182"/>
                    <a:pt x="0" y="1122790"/>
                  </a:cubicBezTo>
                  <a:cubicBezTo>
                    <a:pt x="39409" y="969623"/>
                    <a:pt x="-28982" y="830879"/>
                    <a:pt x="0" y="700623"/>
                  </a:cubicBezTo>
                  <a:cubicBezTo>
                    <a:pt x="-29758" y="575139"/>
                    <a:pt x="32911" y="400746"/>
                    <a:pt x="0" y="224563"/>
                  </a:cubicBezTo>
                  <a:close/>
                </a:path>
                <a:path w="9206208" h="1347355" stroke="0" extrusionOk="0">
                  <a:moveTo>
                    <a:pt x="0" y="224563"/>
                  </a:moveTo>
                  <a:cubicBezTo>
                    <a:pt x="38774" y="122399"/>
                    <a:pt x="96823" y="37638"/>
                    <a:pt x="224563" y="0"/>
                  </a:cubicBezTo>
                  <a:cubicBezTo>
                    <a:pt x="407076" y="32950"/>
                    <a:pt x="522826" y="-17498"/>
                    <a:pt x="635472" y="0"/>
                  </a:cubicBezTo>
                  <a:cubicBezTo>
                    <a:pt x="783201" y="57275"/>
                    <a:pt x="923133" y="47597"/>
                    <a:pt x="1046381" y="0"/>
                  </a:cubicBezTo>
                  <a:cubicBezTo>
                    <a:pt x="1158325" y="-57271"/>
                    <a:pt x="1312781" y="72881"/>
                    <a:pt x="1632432" y="0"/>
                  </a:cubicBezTo>
                  <a:cubicBezTo>
                    <a:pt x="1857056" y="122898"/>
                    <a:pt x="2128964" y="17636"/>
                    <a:pt x="2481195" y="0"/>
                  </a:cubicBezTo>
                  <a:cubicBezTo>
                    <a:pt x="2616831" y="-14055"/>
                    <a:pt x="2689633" y="-6938"/>
                    <a:pt x="2892104" y="0"/>
                  </a:cubicBezTo>
                  <a:cubicBezTo>
                    <a:pt x="2939544" y="-37739"/>
                    <a:pt x="3162387" y="45125"/>
                    <a:pt x="3390584" y="0"/>
                  </a:cubicBezTo>
                  <a:cubicBezTo>
                    <a:pt x="3612183" y="7552"/>
                    <a:pt x="3689700" y="25847"/>
                    <a:pt x="3889064" y="0"/>
                  </a:cubicBezTo>
                  <a:cubicBezTo>
                    <a:pt x="4050057" y="-16559"/>
                    <a:pt x="4192829" y="51773"/>
                    <a:pt x="4475115" y="0"/>
                  </a:cubicBezTo>
                  <a:cubicBezTo>
                    <a:pt x="4808497" y="22508"/>
                    <a:pt x="4930511" y="50134"/>
                    <a:pt x="5148736" y="0"/>
                  </a:cubicBezTo>
                  <a:cubicBezTo>
                    <a:pt x="5355590" y="-24175"/>
                    <a:pt x="5367420" y="-12803"/>
                    <a:pt x="5559646" y="0"/>
                  </a:cubicBezTo>
                  <a:cubicBezTo>
                    <a:pt x="5662727" y="22058"/>
                    <a:pt x="5840004" y="22433"/>
                    <a:pt x="6058126" y="0"/>
                  </a:cubicBezTo>
                  <a:cubicBezTo>
                    <a:pt x="6230214" y="44700"/>
                    <a:pt x="6556909" y="-61469"/>
                    <a:pt x="6819318" y="0"/>
                  </a:cubicBezTo>
                  <a:cubicBezTo>
                    <a:pt x="7026263" y="-89534"/>
                    <a:pt x="7288173" y="-100172"/>
                    <a:pt x="7580510" y="0"/>
                  </a:cubicBezTo>
                  <a:cubicBezTo>
                    <a:pt x="7758159" y="177625"/>
                    <a:pt x="8483812" y="71646"/>
                    <a:pt x="8981643" y="0"/>
                  </a:cubicBezTo>
                  <a:cubicBezTo>
                    <a:pt x="9117885" y="-14229"/>
                    <a:pt x="9194009" y="69378"/>
                    <a:pt x="9206208" y="224563"/>
                  </a:cubicBezTo>
                  <a:cubicBezTo>
                    <a:pt x="9164711" y="341214"/>
                    <a:pt x="9185327" y="567119"/>
                    <a:pt x="9206208" y="682659"/>
                  </a:cubicBezTo>
                  <a:cubicBezTo>
                    <a:pt x="9186089" y="845133"/>
                    <a:pt x="9183320" y="970882"/>
                    <a:pt x="9206208" y="1122790"/>
                  </a:cubicBezTo>
                  <a:cubicBezTo>
                    <a:pt x="9160843" y="1224507"/>
                    <a:pt x="9096852" y="1354949"/>
                    <a:pt x="8981643" y="1347355"/>
                  </a:cubicBezTo>
                  <a:cubicBezTo>
                    <a:pt x="8751510" y="1342415"/>
                    <a:pt x="8477477" y="1301434"/>
                    <a:pt x="8308021" y="1347355"/>
                  </a:cubicBezTo>
                  <a:cubicBezTo>
                    <a:pt x="8207045" y="1273274"/>
                    <a:pt x="7911437" y="1372474"/>
                    <a:pt x="7459258" y="1347355"/>
                  </a:cubicBezTo>
                  <a:cubicBezTo>
                    <a:pt x="7131001" y="1324393"/>
                    <a:pt x="6976175" y="1314563"/>
                    <a:pt x="6785637" y="1347355"/>
                  </a:cubicBezTo>
                  <a:cubicBezTo>
                    <a:pt x="6640426" y="1393278"/>
                    <a:pt x="6440407" y="1395941"/>
                    <a:pt x="6112015" y="1347355"/>
                  </a:cubicBezTo>
                  <a:cubicBezTo>
                    <a:pt x="5779757" y="1313635"/>
                    <a:pt x="5787112" y="1329972"/>
                    <a:pt x="5525965" y="1347355"/>
                  </a:cubicBezTo>
                  <a:cubicBezTo>
                    <a:pt x="5245652" y="1372926"/>
                    <a:pt x="5134107" y="1342417"/>
                    <a:pt x="5027485" y="1347355"/>
                  </a:cubicBezTo>
                  <a:cubicBezTo>
                    <a:pt x="4967627" y="1285747"/>
                    <a:pt x="4752617" y="1263260"/>
                    <a:pt x="4529005" y="1347355"/>
                  </a:cubicBezTo>
                  <a:cubicBezTo>
                    <a:pt x="4343048" y="1287270"/>
                    <a:pt x="4183865" y="1347618"/>
                    <a:pt x="3942954" y="1347355"/>
                  </a:cubicBezTo>
                  <a:cubicBezTo>
                    <a:pt x="3771235" y="1362671"/>
                    <a:pt x="3516994" y="1350130"/>
                    <a:pt x="3181762" y="1347355"/>
                  </a:cubicBezTo>
                  <a:cubicBezTo>
                    <a:pt x="2908392" y="1373776"/>
                    <a:pt x="2909256" y="1346298"/>
                    <a:pt x="2683282" y="1347355"/>
                  </a:cubicBezTo>
                  <a:cubicBezTo>
                    <a:pt x="2527139" y="1365976"/>
                    <a:pt x="2322674" y="1352786"/>
                    <a:pt x="2250413" y="1347355"/>
                  </a:cubicBezTo>
                  <a:cubicBezTo>
                    <a:pt x="2185287" y="1339614"/>
                    <a:pt x="1944886" y="1336196"/>
                    <a:pt x="1834518" y="1347355"/>
                  </a:cubicBezTo>
                  <a:cubicBezTo>
                    <a:pt x="1419695" y="1313075"/>
                    <a:pt x="1290621" y="1285603"/>
                    <a:pt x="985755" y="1347355"/>
                  </a:cubicBezTo>
                  <a:cubicBezTo>
                    <a:pt x="652230" y="1371323"/>
                    <a:pt x="547267" y="1346942"/>
                    <a:pt x="224563" y="1347355"/>
                  </a:cubicBezTo>
                  <a:cubicBezTo>
                    <a:pt x="101271" y="1342000"/>
                    <a:pt x="21865" y="1271350"/>
                    <a:pt x="0" y="1122790"/>
                  </a:cubicBezTo>
                  <a:cubicBezTo>
                    <a:pt x="-2228" y="934063"/>
                    <a:pt x="16282" y="796165"/>
                    <a:pt x="0" y="655711"/>
                  </a:cubicBezTo>
                  <a:cubicBezTo>
                    <a:pt x="-12808" y="506123"/>
                    <a:pt x="12217" y="320475"/>
                    <a:pt x="0" y="224563"/>
                  </a:cubicBezTo>
                  <a:close/>
                </a:path>
                <a:path w="9206208" h="1347355" fill="none" stroke="0" extrusionOk="0">
                  <a:moveTo>
                    <a:pt x="0" y="224563"/>
                  </a:moveTo>
                  <a:cubicBezTo>
                    <a:pt x="21439" y="95774"/>
                    <a:pt x="118705" y="-12083"/>
                    <a:pt x="224563" y="0"/>
                  </a:cubicBezTo>
                  <a:cubicBezTo>
                    <a:pt x="405434" y="18506"/>
                    <a:pt x="592146" y="43567"/>
                    <a:pt x="723043" y="0"/>
                  </a:cubicBezTo>
                  <a:cubicBezTo>
                    <a:pt x="912388" y="43813"/>
                    <a:pt x="1208838" y="52223"/>
                    <a:pt x="1571806" y="0"/>
                  </a:cubicBezTo>
                  <a:cubicBezTo>
                    <a:pt x="1919751" y="-1504"/>
                    <a:pt x="1823212" y="-4759"/>
                    <a:pt x="1982715" y="0"/>
                  </a:cubicBezTo>
                  <a:cubicBezTo>
                    <a:pt x="2156090" y="-4627"/>
                    <a:pt x="2524295" y="2577"/>
                    <a:pt x="2743908" y="0"/>
                  </a:cubicBezTo>
                  <a:cubicBezTo>
                    <a:pt x="2953990" y="18265"/>
                    <a:pt x="2968189" y="18262"/>
                    <a:pt x="3154817" y="0"/>
                  </a:cubicBezTo>
                  <a:cubicBezTo>
                    <a:pt x="3316797" y="-19337"/>
                    <a:pt x="3456769" y="21771"/>
                    <a:pt x="3653297" y="0"/>
                  </a:cubicBezTo>
                  <a:cubicBezTo>
                    <a:pt x="3851024" y="-16683"/>
                    <a:pt x="4046109" y="34302"/>
                    <a:pt x="4239347" y="0"/>
                  </a:cubicBezTo>
                  <a:cubicBezTo>
                    <a:pt x="4443215" y="-10527"/>
                    <a:pt x="4467409" y="15923"/>
                    <a:pt x="4650257" y="0"/>
                  </a:cubicBezTo>
                  <a:cubicBezTo>
                    <a:pt x="4862426" y="-20702"/>
                    <a:pt x="4982401" y="26615"/>
                    <a:pt x="5236307" y="0"/>
                  </a:cubicBezTo>
                  <a:cubicBezTo>
                    <a:pt x="5499131" y="6464"/>
                    <a:pt x="5526288" y="14833"/>
                    <a:pt x="5734787" y="0"/>
                  </a:cubicBezTo>
                  <a:cubicBezTo>
                    <a:pt x="5959918" y="8417"/>
                    <a:pt x="6223677" y="24556"/>
                    <a:pt x="6408409" y="0"/>
                  </a:cubicBezTo>
                  <a:cubicBezTo>
                    <a:pt x="6598154" y="5307"/>
                    <a:pt x="6762457" y="-41757"/>
                    <a:pt x="6994459" y="0"/>
                  </a:cubicBezTo>
                  <a:cubicBezTo>
                    <a:pt x="7230916" y="-10315"/>
                    <a:pt x="7541055" y="-41080"/>
                    <a:pt x="7668081" y="0"/>
                  </a:cubicBezTo>
                  <a:cubicBezTo>
                    <a:pt x="7806059" y="-22083"/>
                    <a:pt x="8579458" y="49268"/>
                    <a:pt x="8981643" y="0"/>
                  </a:cubicBezTo>
                  <a:cubicBezTo>
                    <a:pt x="9098198" y="36583"/>
                    <a:pt x="9207766" y="117006"/>
                    <a:pt x="9206208" y="224563"/>
                  </a:cubicBezTo>
                  <a:cubicBezTo>
                    <a:pt x="9188493" y="364445"/>
                    <a:pt x="9178768" y="506234"/>
                    <a:pt x="9206208" y="655711"/>
                  </a:cubicBezTo>
                  <a:cubicBezTo>
                    <a:pt x="9230078" y="785586"/>
                    <a:pt x="9203483" y="951562"/>
                    <a:pt x="9206208" y="1122790"/>
                  </a:cubicBezTo>
                  <a:cubicBezTo>
                    <a:pt x="9185090" y="1273070"/>
                    <a:pt x="9112703" y="1363695"/>
                    <a:pt x="8981643" y="1347355"/>
                  </a:cubicBezTo>
                  <a:cubicBezTo>
                    <a:pt x="8725187" y="1345596"/>
                    <a:pt x="8551650" y="1289275"/>
                    <a:pt x="8220451" y="1347355"/>
                  </a:cubicBezTo>
                  <a:cubicBezTo>
                    <a:pt x="7954984" y="1342555"/>
                    <a:pt x="7718973" y="1308996"/>
                    <a:pt x="7459258" y="1347355"/>
                  </a:cubicBezTo>
                  <a:cubicBezTo>
                    <a:pt x="7238508" y="1319946"/>
                    <a:pt x="6880954" y="1301697"/>
                    <a:pt x="6610495" y="1347355"/>
                  </a:cubicBezTo>
                  <a:cubicBezTo>
                    <a:pt x="6373777" y="1320972"/>
                    <a:pt x="6122806" y="1376950"/>
                    <a:pt x="5849303" y="1347355"/>
                  </a:cubicBezTo>
                  <a:cubicBezTo>
                    <a:pt x="5564459" y="1328701"/>
                    <a:pt x="5571541" y="1334833"/>
                    <a:pt x="5438394" y="1347355"/>
                  </a:cubicBezTo>
                  <a:cubicBezTo>
                    <a:pt x="5282682" y="1369713"/>
                    <a:pt x="5150683" y="1339717"/>
                    <a:pt x="5027485" y="1347355"/>
                  </a:cubicBezTo>
                  <a:cubicBezTo>
                    <a:pt x="4861159" y="1349061"/>
                    <a:pt x="4703723" y="1324303"/>
                    <a:pt x="4441434" y="1347355"/>
                  </a:cubicBezTo>
                  <a:cubicBezTo>
                    <a:pt x="4219495" y="1358550"/>
                    <a:pt x="4058653" y="1380720"/>
                    <a:pt x="3942954" y="1347355"/>
                  </a:cubicBezTo>
                  <a:cubicBezTo>
                    <a:pt x="3893271" y="1264412"/>
                    <a:pt x="3308166" y="1280114"/>
                    <a:pt x="3094191" y="1347355"/>
                  </a:cubicBezTo>
                  <a:cubicBezTo>
                    <a:pt x="2854731" y="1386790"/>
                    <a:pt x="2719560" y="1356076"/>
                    <a:pt x="2420569" y="1347355"/>
                  </a:cubicBezTo>
                  <a:cubicBezTo>
                    <a:pt x="2138503" y="1279816"/>
                    <a:pt x="1902400" y="1336935"/>
                    <a:pt x="1571806" y="1347355"/>
                  </a:cubicBezTo>
                  <a:cubicBezTo>
                    <a:pt x="1275979" y="1327294"/>
                    <a:pt x="1293707" y="1333849"/>
                    <a:pt x="1160897" y="1347355"/>
                  </a:cubicBezTo>
                  <a:cubicBezTo>
                    <a:pt x="1013002" y="1444292"/>
                    <a:pt x="458897" y="1307223"/>
                    <a:pt x="224563" y="1347355"/>
                  </a:cubicBezTo>
                  <a:cubicBezTo>
                    <a:pt x="93661" y="1372343"/>
                    <a:pt x="28541" y="1238416"/>
                    <a:pt x="0" y="1122790"/>
                  </a:cubicBezTo>
                  <a:cubicBezTo>
                    <a:pt x="33694" y="1007942"/>
                    <a:pt x="-23762" y="848937"/>
                    <a:pt x="0" y="700623"/>
                  </a:cubicBezTo>
                  <a:cubicBezTo>
                    <a:pt x="-5428" y="575069"/>
                    <a:pt x="26189" y="362741"/>
                    <a:pt x="0" y="224563"/>
                  </a:cubicBezTo>
                  <a:close/>
                </a:path>
                <a:path w="9206208" h="1347355" fill="none" stroke="0" extrusionOk="0">
                  <a:moveTo>
                    <a:pt x="0" y="224563"/>
                  </a:moveTo>
                  <a:cubicBezTo>
                    <a:pt x="39788" y="83519"/>
                    <a:pt x="93372" y="2227"/>
                    <a:pt x="224563" y="0"/>
                  </a:cubicBezTo>
                  <a:cubicBezTo>
                    <a:pt x="381258" y="-2028"/>
                    <a:pt x="569047" y="22582"/>
                    <a:pt x="723043" y="0"/>
                  </a:cubicBezTo>
                  <a:cubicBezTo>
                    <a:pt x="906794" y="-11662"/>
                    <a:pt x="1233503" y="-24932"/>
                    <a:pt x="1571806" y="0"/>
                  </a:cubicBezTo>
                  <a:cubicBezTo>
                    <a:pt x="1901401" y="-22416"/>
                    <a:pt x="1810664" y="2791"/>
                    <a:pt x="1982715" y="0"/>
                  </a:cubicBezTo>
                  <a:cubicBezTo>
                    <a:pt x="2168897" y="-33805"/>
                    <a:pt x="2513138" y="-8805"/>
                    <a:pt x="2743908" y="0"/>
                  </a:cubicBezTo>
                  <a:cubicBezTo>
                    <a:pt x="2952581" y="20211"/>
                    <a:pt x="2967601" y="18578"/>
                    <a:pt x="3154817" y="0"/>
                  </a:cubicBezTo>
                  <a:cubicBezTo>
                    <a:pt x="3323847" y="2290"/>
                    <a:pt x="3479415" y="17178"/>
                    <a:pt x="3653297" y="0"/>
                  </a:cubicBezTo>
                  <a:cubicBezTo>
                    <a:pt x="3876909" y="-23342"/>
                    <a:pt x="4016762" y="46604"/>
                    <a:pt x="4239347" y="0"/>
                  </a:cubicBezTo>
                  <a:cubicBezTo>
                    <a:pt x="4450339" y="-6855"/>
                    <a:pt x="4477476" y="23630"/>
                    <a:pt x="4650257" y="0"/>
                  </a:cubicBezTo>
                  <a:cubicBezTo>
                    <a:pt x="4821613" y="8034"/>
                    <a:pt x="4983239" y="10443"/>
                    <a:pt x="5236307" y="0"/>
                  </a:cubicBezTo>
                  <a:cubicBezTo>
                    <a:pt x="5498527" y="11979"/>
                    <a:pt x="5523087" y="5736"/>
                    <a:pt x="5734787" y="0"/>
                  </a:cubicBezTo>
                  <a:cubicBezTo>
                    <a:pt x="5971286" y="-56355"/>
                    <a:pt x="6253872" y="-26066"/>
                    <a:pt x="6408409" y="0"/>
                  </a:cubicBezTo>
                  <a:cubicBezTo>
                    <a:pt x="6540892" y="14319"/>
                    <a:pt x="6768342" y="-27950"/>
                    <a:pt x="6994459" y="0"/>
                  </a:cubicBezTo>
                  <a:cubicBezTo>
                    <a:pt x="7261578" y="-11282"/>
                    <a:pt x="7528532" y="-4704"/>
                    <a:pt x="7668081" y="0"/>
                  </a:cubicBezTo>
                  <a:cubicBezTo>
                    <a:pt x="7755208" y="-4760"/>
                    <a:pt x="8559367" y="78063"/>
                    <a:pt x="8981643" y="0"/>
                  </a:cubicBezTo>
                  <a:cubicBezTo>
                    <a:pt x="9105155" y="5177"/>
                    <a:pt x="9245472" y="112636"/>
                    <a:pt x="9206208" y="224563"/>
                  </a:cubicBezTo>
                  <a:cubicBezTo>
                    <a:pt x="9228099" y="343311"/>
                    <a:pt x="9185145" y="519063"/>
                    <a:pt x="9206208" y="655711"/>
                  </a:cubicBezTo>
                  <a:cubicBezTo>
                    <a:pt x="9214566" y="816533"/>
                    <a:pt x="9202194" y="975766"/>
                    <a:pt x="9206208" y="1122790"/>
                  </a:cubicBezTo>
                  <a:cubicBezTo>
                    <a:pt x="9204602" y="1260660"/>
                    <a:pt x="9091545" y="1345833"/>
                    <a:pt x="8981643" y="1347355"/>
                  </a:cubicBezTo>
                  <a:cubicBezTo>
                    <a:pt x="8713571" y="1312997"/>
                    <a:pt x="8512409" y="1310495"/>
                    <a:pt x="8220451" y="1347355"/>
                  </a:cubicBezTo>
                  <a:cubicBezTo>
                    <a:pt x="7998072" y="1348059"/>
                    <a:pt x="7689763" y="1381030"/>
                    <a:pt x="7459258" y="1347355"/>
                  </a:cubicBezTo>
                  <a:cubicBezTo>
                    <a:pt x="7277384" y="1315290"/>
                    <a:pt x="6867538" y="1266997"/>
                    <a:pt x="6610495" y="1347355"/>
                  </a:cubicBezTo>
                  <a:cubicBezTo>
                    <a:pt x="6322349" y="1335765"/>
                    <a:pt x="6103402" y="1374020"/>
                    <a:pt x="5849303" y="1347355"/>
                  </a:cubicBezTo>
                  <a:cubicBezTo>
                    <a:pt x="5564285" y="1327820"/>
                    <a:pt x="5570198" y="1335245"/>
                    <a:pt x="5438394" y="1347355"/>
                  </a:cubicBezTo>
                  <a:cubicBezTo>
                    <a:pt x="5284442" y="1320725"/>
                    <a:pt x="5164845" y="1348629"/>
                    <a:pt x="5027485" y="1347355"/>
                  </a:cubicBezTo>
                  <a:cubicBezTo>
                    <a:pt x="4878610" y="1358533"/>
                    <a:pt x="4721984" y="1342523"/>
                    <a:pt x="4441434" y="1347355"/>
                  </a:cubicBezTo>
                  <a:cubicBezTo>
                    <a:pt x="4236869" y="1347980"/>
                    <a:pt x="4076776" y="1349458"/>
                    <a:pt x="3942954" y="1347355"/>
                  </a:cubicBezTo>
                  <a:cubicBezTo>
                    <a:pt x="3898189" y="1272506"/>
                    <a:pt x="3322444" y="1332669"/>
                    <a:pt x="3094191" y="1347355"/>
                  </a:cubicBezTo>
                  <a:cubicBezTo>
                    <a:pt x="2847138" y="1392788"/>
                    <a:pt x="2734482" y="1350253"/>
                    <a:pt x="2420569" y="1347355"/>
                  </a:cubicBezTo>
                  <a:cubicBezTo>
                    <a:pt x="2105115" y="1311372"/>
                    <a:pt x="1850474" y="1410242"/>
                    <a:pt x="1571806" y="1347355"/>
                  </a:cubicBezTo>
                  <a:cubicBezTo>
                    <a:pt x="1269565" y="1333076"/>
                    <a:pt x="1302016" y="1337185"/>
                    <a:pt x="1160897" y="1347355"/>
                  </a:cubicBezTo>
                  <a:cubicBezTo>
                    <a:pt x="1024755" y="1396683"/>
                    <a:pt x="530816" y="1328697"/>
                    <a:pt x="224563" y="1347355"/>
                  </a:cubicBezTo>
                  <a:cubicBezTo>
                    <a:pt x="76217" y="1368592"/>
                    <a:pt x="42773" y="1245446"/>
                    <a:pt x="0" y="1122790"/>
                  </a:cubicBezTo>
                  <a:cubicBezTo>
                    <a:pt x="49995" y="984458"/>
                    <a:pt x="-45023" y="822409"/>
                    <a:pt x="0" y="700623"/>
                  </a:cubicBezTo>
                  <a:cubicBezTo>
                    <a:pt x="-34249" y="585134"/>
                    <a:pt x="9588" y="400686"/>
                    <a:pt x="0" y="224563"/>
                  </a:cubicBezTo>
                  <a:close/>
                </a:path>
              </a:pathLst>
            </a:custGeom>
            <a:solidFill>
              <a:srgbClr val="0EBCA4"/>
            </a:solidFill>
            <a:ln w="19050">
              <a:solidFill>
                <a:srgbClr val="FE88D9"/>
              </a:solidFill>
              <a:prstDash val="lgDash"/>
              <a:extLst>
                <a:ext uri="{C807C97D-BFC1-408E-A445-0C87EB9F89A2}">
                  <ask:lineSketchStyleProps xmlns:ask="http://schemas.microsoft.com/office/drawing/2018/sketchyshapes" sd="3374639765">
                    <a:custGeom>
                      <a:avLst/>
                      <a:gdLst>
                        <a:gd name="connsiteX0" fmla="*/ 0 w 10249832"/>
                        <a:gd name="connsiteY0" fmla="*/ 209476 h 1256831"/>
                        <a:gd name="connsiteX1" fmla="*/ 250020 w 10249832"/>
                        <a:gd name="connsiteY1" fmla="*/ 0 h 1256831"/>
                        <a:gd name="connsiteX2" fmla="*/ 805008 w 10249832"/>
                        <a:gd name="connsiteY2" fmla="*/ 0 h 1256831"/>
                        <a:gd name="connsiteX3" fmla="*/ 1749988 w 10249832"/>
                        <a:gd name="connsiteY3" fmla="*/ 0 h 1256831"/>
                        <a:gd name="connsiteX4" fmla="*/ 2207478 w 10249832"/>
                        <a:gd name="connsiteY4" fmla="*/ 0 h 1256831"/>
                        <a:gd name="connsiteX5" fmla="*/ 3054960 w 10249832"/>
                        <a:gd name="connsiteY5" fmla="*/ 0 h 1256831"/>
                        <a:gd name="connsiteX6" fmla="*/ 3512450 w 10249832"/>
                        <a:gd name="connsiteY6" fmla="*/ 0 h 1256831"/>
                        <a:gd name="connsiteX7" fmla="*/ 4067439 w 10249832"/>
                        <a:gd name="connsiteY7" fmla="*/ 0 h 1256831"/>
                        <a:gd name="connsiteX8" fmla="*/ 4719924 w 10249832"/>
                        <a:gd name="connsiteY8" fmla="*/ 0 h 1256831"/>
                        <a:gd name="connsiteX9" fmla="*/ 5177415 w 10249832"/>
                        <a:gd name="connsiteY9" fmla="*/ 0 h 1256831"/>
                        <a:gd name="connsiteX10" fmla="*/ 5829900 w 10249832"/>
                        <a:gd name="connsiteY10" fmla="*/ 0 h 1256831"/>
                        <a:gd name="connsiteX11" fmla="*/ 6384888 w 10249832"/>
                        <a:gd name="connsiteY11" fmla="*/ 0 h 1256831"/>
                        <a:gd name="connsiteX12" fmla="*/ 7134873 w 10249832"/>
                        <a:gd name="connsiteY12" fmla="*/ 0 h 1256831"/>
                        <a:gd name="connsiteX13" fmla="*/ 7787358 w 10249832"/>
                        <a:gd name="connsiteY13" fmla="*/ 0 h 1256831"/>
                        <a:gd name="connsiteX14" fmla="*/ 8537342 w 10249832"/>
                        <a:gd name="connsiteY14" fmla="*/ 0 h 1256831"/>
                        <a:gd name="connsiteX15" fmla="*/ 9999811 w 10249832"/>
                        <a:gd name="connsiteY15" fmla="*/ 0 h 1256831"/>
                        <a:gd name="connsiteX16" fmla="*/ 10249832 w 10249832"/>
                        <a:gd name="connsiteY16" fmla="*/ 209476 h 1256831"/>
                        <a:gd name="connsiteX17" fmla="*/ 10249832 w 10249832"/>
                        <a:gd name="connsiteY17" fmla="*/ 611657 h 1256831"/>
                        <a:gd name="connsiteX18" fmla="*/ 10249832 w 10249832"/>
                        <a:gd name="connsiteY18" fmla="*/ 1047354 h 1256831"/>
                        <a:gd name="connsiteX19" fmla="*/ 9999811 w 10249832"/>
                        <a:gd name="connsiteY19" fmla="*/ 1256831 h 1256831"/>
                        <a:gd name="connsiteX20" fmla="*/ 9152329 w 10249832"/>
                        <a:gd name="connsiteY20" fmla="*/ 1256831 h 1256831"/>
                        <a:gd name="connsiteX21" fmla="*/ 8304847 w 10249832"/>
                        <a:gd name="connsiteY21" fmla="*/ 1256831 h 1256831"/>
                        <a:gd name="connsiteX22" fmla="*/ 7359867 w 10249832"/>
                        <a:gd name="connsiteY22" fmla="*/ 1256831 h 1256831"/>
                        <a:gd name="connsiteX23" fmla="*/ 6512386 w 10249832"/>
                        <a:gd name="connsiteY23" fmla="*/ 1256831 h 1256831"/>
                        <a:gd name="connsiteX24" fmla="*/ 6054896 w 10249832"/>
                        <a:gd name="connsiteY24" fmla="*/ 1256831 h 1256831"/>
                        <a:gd name="connsiteX25" fmla="*/ 5597406 w 10249832"/>
                        <a:gd name="connsiteY25" fmla="*/ 1256831 h 1256831"/>
                        <a:gd name="connsiteX26" fmla="*/ 4944920 w 10249832"/>
                        <a:gd name="connsiteY26" fmla="*/ 1256831 h 1256831"/>
                        <a:gd name="connsiteX27" fmla="*/ 4389931 w 10249832"/>
                        <a:gd name="connsiteY27" fmla="*/ 1256831 h 1256831"/>
                        <a:gd name="connsiteX28" fmla="*/ 3444952 w 10249832"/>
                        <a:gd name="connsiteY28" fmla="*/ 1256831 h 1256831"/>
                        <a:gd name="connsiteX29" fmla="*/ 2694967 w 10249832"/>
                        <a:gd name="connsiteY29" fmla="*/ 1256831 h 1256831"/>
                        <a:gd name="connsiteX30" fmla="*/ 1749988 w 10249832"/>
                        <a:gd name="connsiteY30" fmla="*/ 1256831 h 1256831"/>
                        <a:gd name="connsiteX31" fmla="*/ 1292498 w 10249832"/>
                        <a:gd name="connsiteY31" fmla="*/ 1256831 h 1256831"/>
                        <a:gd name="connsiteX32" fmla="*/ 250020 w 10249832"/>
                        <a:gd name="connsiteY32" fmla="*/ 1256831 h 1256831"/>
                        <a:gd name="connsiteX33" fmla="*/ 0 w 10249832"/>
                        <a:gd name="connsiteY33" fmla="*/ 1047354 h 1256831"/>
                        <a:gd name="connsiteX34" fmla="*/ 0 w 10249832"/>
                        <a:gd name="connsiteY34" fmla="*/ 653551 h 1256831"/>
                        <a:gd name="connsiteX35" fmla="*/ 0 w 10249832"/>
                        <a:gd name="connsiteY35" fmla="*/ 209476 h 1256831"/>
                        <a:gd name="connsiteX0" fmla="*/ 0 w 10249832"/>
                        <a:gd name="connsiteY0" fmla="*/ 209476 h 1256831"/>
                        <a:gd name="connsiteX1" fmla="*/ 250020 w 10249832"/>
                        <a:gd name="connsiteY1" fmla="*/ 0 h 1256831"/>
                        <a:gd name="connsiteX2" fmla="*/ 707510 w 10249832"/>
                        <a:gd name="connsiteY2" fmla="*/ 0 h 1256831"/>
                        <a:gd name="connsiteX3" fmla="*/ 1165000 w 10249832"/>
                        <a:gd name="connsiteY3" fmla="*/ 0 h 1256831"/>
                        <a:gd name="connsiteX4" fmla="*/ 1817487 w 10249832"/>
                        <a:gd name="connsiteY4" fmla="*/ 0 h 1256831"/>
                        <a:gd name="connsiteX5" fmla="*/ 2762466 w 10249832"/>
                        <a:gd name="connsiteY5" fmla="*/ 0 h 1256831"/>
                        <a:gd name="connsiteX6" fmla="*/ 3219956 w 10249832"/>
                        <a:gd name="connsiteY6" fmla="*/ 0 h 1256831"/>
                        <a:gd name="connsiteX7" fmla="*/ 3774944 w 10249832"/>
                        <a:gd name="connsiteY7" fmla="*/ 0 h 1256831"/>
                        <a:gd name="connsiteX8" fmla="*/ 4329932 w 10249832"/>
                        <a:gd name="connsiteY8" fmla="*/ 0 h 1256831"/>
                        <a:gd name="connsiteX9" fmla="*/ 4982419 w 10249832"/>
                        <a:gd name="connsiteY9" fmla="*/ 0 h 1256831"/>
                        <a:gd name="connsiteX10" fmla="*/ 5732402 w 10249832"/>
                        <a:gd name="connsiteY10" fmla="*/ 0 h 1256831"/>
                        <a:gd name="connsiteX11" fmla="*/ 6189893 w 10249832"/>
                        <a:gd name="connsiteY11" fmla="*/ 0 h 1256831"/>
                        <a:gd name="connsiteX12" fmla="*/ 6744881 w 10249832"/>
                        <a:gd name="connsiteY12" fmla="*/ 0 h 1256831"/>
                        <a:gd name="connsiteX13" fmla="*/ 7592363 w 10249832"/>
                        <a:gd name="connsiteY13" fmla="*/ 0 h 1256831"/>
                        <a:gd name="connsiteX14" fmla="*/ 8439844 w 10249832"/>
                        <a:gd name="connsiteY14" fmla="*/ 0 h 1256831"/>
                        <a:gd name="connsiteX15" fmla="*/ 9999811 w 10249832"/>
                        <a:gd name="connsiteY15" fmla="*/ 0 h 1256831"/>
                        <a:gd name="connsiteX16" fmla="*/ 10249832 w 10249832"/>
                        <a:gd name="connsiteY16" fmla="*/ 209476 h 1256831"/>
                        <a:gd name="connsiteX17" fmla="*/ 10249832 w 10249832"/>
                        <a:gd name="connsiteY17" fmla="*/ 636794 h 1256831"/>
                        <a:gd name="connsiteX18" fmla="*/ 10249832 w 10249832"/>
                        <a:gd name="connsiteY18" fmla="*/ 1047354 h 1256831"/>
                        <a:gd name="connsiteX19" fmla="*/ 9999811 w 10249832"/>
                        <a:gd name="connsiteY19" fmla="*/ 1256831 h 1256831"/>
                        <a:gd name="connsiteX20" fmla="*/ 9249826 w 10249832"/>
                        <a:gd name="connsiteY20" fmla="*/ 1256831 h 1256831"/>
                        <a:gd name="connsiteX21" fmla="*/ 8304847 w 10249832"/>
                        <a:gd name="connsiteY21" fmla="*/ 1256831 h 1256831"/>
                        <a:gd name="connsiteX22" fmla="*/ 7554864 w 10249832"/>
                        <a:gd name="connsiteY22" fmla="*/ 1256831 h 1256831"/>
                        <a:gd name="connsiteX23" fmla="*/ 6804879 w 10249832"/>
                        <a:gd name="connsiteY23" fmla="*/ 1256831 h 1256831"/>
                        <a:gd name="connsiteX24" fmla="*/ 6152394 w 10249832"/>
                        <a:gd name="connsiteY24" fmla="*/ 1256831 h 1256831"/>
                        <a:gd name="connsiteX25" fmla="*/ 5597406 w 10249832"/>
                        <a:gd name="connsiteY25" fmla="*/ 1256831 h 1256831"/>
                        <a:gd name="connsiteX26" fmla="*/ 5042418 w 10249832"/>
                        <a:gd name="connsiteY26" fmla="*/ 1256831 h 1256831"/>
                        <a:gd name="connsiteX27" fmla="*/ 4389931 w 10249832"/>
                        <a:gd name="connsiteY27" fmla="*/ 1256831 h 1256831"/>
                        <a:gd name="connsiteX28" fmla="*/ 3542450 w 10249832"/>
                        <a:gd name="connsiteY28" fmla="*/ 1256831 h 1256831"/>
                        <a:gd name="connsiteX29" fmla="*/ 2987462 w 10249832"/>
                        <a:gd name="connsiteY29" fmla="*/ 1256831 h 1256831"/>
                        <a:gd name="connsiteX30" fmla="*/ 2505522 w 10249832"/>
                        <a:gd name="connsiteY30" fmla="*/ 1256831 h 1256831"/>
                        <a:gd name="connsiteX31" fmla="*/ 2042481 w 10249832"/>
                        <a:gd name="connsiteY31" fmla="*/ 1256831 h 1256831"/>
                        <a:gd name="connsiteX32" fmla="*/ 1097502 w 10249832"/>
                        <a:gd name="connsiteY32" fmla="*/ 1256831 h 1256831"/>
                        <a:gd name="connsiteX33" fmla="*/ 250020 w 10249832"/>
                        <a:gd name="connsiteY33" fmla="*/ 1256831 h 1256831"/>
                        <a:gd name="connsiteX34" fmla="*/ 0 w 10249832"/>
                        <a:gd name="connsiteY34" fmla="*/ 1047354 h 1256831"/>
                        <a:gd name="connsiteX35" fmla="*/ 0 w 10249832"/>
                        <a:gd name="connsiteY35" fmla="*/ 611657 h 1256831"/>
                        <a:gd name="connsiteX36" fmla="*/ 0 w 10249832"/>
                        <a:gd name="connsiteY36" fmla="*/ 209476 h 125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49832" h="1256831" fill="none" extrusionOk="0">
                          <a:moveTo>
                            <a:pt x="0" y="209476"/>
                          </a:moveTo>
                          <a:cubicBezTo>
                            <a:pt x="16271" y="81851"/>
                            <a:pt x="104724" y="-24128"/>
                            <a:pt x="250020" y="0"/>
                          </a:cubicBezTo>
                          <a:cubicBezTo>
                            <a:pt x="462482" y="5595"/>
                            <a:pt x="640170" y="17694"/>
                            <a:pt x="805008" y="0"/>
                          </a:cubicBezTo>
                          <a:cubicBezTo>
                            <a:pt x="944382" y="-3045"/>
                            <a:pt x="1348224" y="35691"/>
                            <a:pt x="1749988" y="0"/>
                          </a:cubicBezTo>
                          <a:cubicBezTo>
                            <a:pt x="2113382" y="-29669"/>
                            <a:pt x="2020321" y="7961"/>
                            <a:pt x="2207478" y="0"/>
                          </a:cubicBezTo>
                          <a:cubicBezTo>
                            <a:pt x="2376550" y="-28369"/>
                            <a:pt x="2813002" y="-20346"/>
                            <a:pt x="3054960" y="0"/>
                          </a:cubicBezTo>
                          <a:cubicBezTo>
                            <a:pt x="3286852" y="18522"/>
                            <a:pt x="3303070" y="13857"/>
                            <a:pt x="3512450" y="0"/>
                          </a:cubicBezTo>
                          <a:cubicBezTo>
                            <a:pt x="3721146" y="-8425"/>
                            <a:pt x="3850504" y="-2446"/>
                            <a:pt x="4067439" y="0"/>
                          </a:cubicBezTo>
                          <a:cubicBezTo>
                            <a:pt x="4311648" y="11298"/>
                            <a:pt x="4475393" y="39754"/>
                            <a:pt x="4719924" y="0"/>
                          </a:cubicBezTo>
                          <a:cubicBezTo>
                            <a:pt x="4947023" y="-7626"/>
                            <a:pt x="4976756" y="16819"/>
                            <a:pt x="5177415" y="0"/>
                          </a:cubicBezTo>
                          <a:cubicBezTo>
                            <a:pt x="5339956" y="3931"/>
                            <a:pt x="5525017" y="1679"/>
                            <a:pt x="5829900" y="0"/>
                          </a:cubicBezTo>
                          <a:cubicBezTo>
                            <a:pt x="6124397" y="12934"/>
                            <a:pt x="6152195" y="8294"/>
                            <a:pt x="6384888" y="0"/>
                          </a:cubicBezTo>
                          <a:cubicBezTo>
                            <a:pt x="6624767" y="-48056"/>
                            <a:pt x="6980697" y="-30158"/>
                            <a:pt x="7134873" y="0"/>
                          </a:cubicBezTo>
                          <a:cubicBezTo>
                            <a:pt x="7264895" y="52280"/>
                            <a:pt x="7557584" y="-9354"/>
                            <a:pt x="7787358" y="0"/>
                          </a:cubicBezTo>
                          <a:cubicBezTo>
                            <a:pt x="8065153" y="16576"/>
                            <a:pt x="8382182" y="2823"/>
                            <a:pt x="8537342" y="0"/>
                          </a:cubicBezTo>
                          <a:cubicBezTo>
                            <a:pt x="8699945" y="13110"/>
                            <a:pt x="9553380" y="-14208"/>
                            <a:pt x="9999811" y="0"/>
                          </a:cubicBezTo>
                          <a:cubicBezTo>
                            <a:pt x="10152029" y="8250"/>
                            <a:pt x="10285360" y="97195"/>
                            <a:pt x="10249832" y="209476"/>
                          </a:cubicBezTo>
                          <a:cubicBezTo>
                            <a:pt x="10275064" y="306482"/>
                            <a:pt x="10235295" y="481313"/>
                            <a:pt x="10249832" y="611657"/>
                          </a:cubicBezTo>
                          <a:cubicBezTo>
                            <a:pt x="10245553" y="765147"/>
                            <a:pt x="10207121" y="908767"/>
                            <a:pt x="10249832" y="1047354"/>
                          </a:cubicBezTo>
                          <a:cubicBezTo>
                            <a:pt x="10250988" y="1163390"/>
                            <a:pt x="10126138" y="1234061"/>
                            <a:pt x="9999811" y="1256831"/>
                          </a:cubicBezTo>
                          <a:cubicBezTo>
                            <a:pt x="9676441" y="1211072"/>
                            <a:pt x="9492331" y="1255330"/>
                            <a:pt x="9152329" y="1256831"/>
                          </a:cubicBezTo>
                          <a:cubicBezTo>
                            <a:pt x="8854088" y="1281851"/>
                            <a:pt x="8575511" y="1327438"/>
                            <a:pt x="8304847" y="1256831"/>
                          </a:cubicBezTo>
                          <a:cubicBezTo>
                            <a:pt x="8093777" y="1234219"/>
                            <a:pt x="7668865" y="1219619"/>
                            <a:pt x="7359867" y="1256831"/>
                          </a:cubicBezTo>
                          <a:cubicBezTo>
                            <a:pt x="7080303" y="1287225"/>
                            <a:pt x="6818227" y="1246232"/>
                            <a:pt x="6512386" y="1256831"/>
                          </a:cubicBezTo>
                          <a:cubicBezTo>
                            <a:pt x="6196068" y="1239221"/>
                            <a:pt x="6201592" y="1247196"/>
                            <a:pt x="6054896" y="1256831"/>
                          </a:cubicBezTo>
                          <a:cubicBezTo>
                            <a:pt x="5894929" y="1248912"/>
                            <a:pt x="5751450" y="1261234"/>
                            <a:pt x="5597406" y="1256831"/>
                          </a:cubicBezTo>
                          <a:cubicBezTo>
                            <a:pt x="5445747" y="1262312"/>
                            <a:pt x="5254392" y="1261975"/>
                            <a:pt x="4944920" y="1256831"/>
                          </a:cubicBezTo>
                          <a:cubicBezTo>
                            <a:pt x="4683538" y="1253062"/>
                            <a:pt x="4526718" y="1263952"/>
                            <a:pt x="4389931" y="1256831"/>
                          </a:cubicBezTo>
                          <a:cubicBezTo>
                            <a:pt x="4293660" y="1219250"/>
                            <a:pt x="3727461" y="1250963"/>
                            <a:pt x="3444952" y="1256831"/>
                          </a:cubicBezTo>
                          <a:cubicBezTo>
                            <a:pt x="3166145" y="1302678"/>
                            <a:pt x="3013003" y="1250522"/>
                            <a:pt x="2694967" y="1256831"/>
                          </a:cubicBezTo>
                          <a:cubicBezTo>
                            <a:pt x="2330784" y="1255550"/>
                            <a:pt x="2040368" y="1333023"/>
                            <a:pt x="1749988" y="1256831"/>
                          </a:cubicBezTo>
                          <a:cubicBezTo>
                            <a:pt x="1420152" y="1241834"/>
                            <a:pt x="1451440" y="1248494"/>
                            <a:pt x="1292498" y="1256831"/>
                          </a:cubicBezTo>
                          <a:cubicBezTo>
                            <a:pt x="1148077" y="1266905"/>
                            <a:pt x="580180" y="1260199"/>
                            <a:pt x="250020" y="1256831"/>
                          </a:cubicBezTo>
                          <a:cubicBezTo>
                            <a:pt x="93021" y="1273305"/>
                            <a:pt x="29153" y="1163969"/>
                            <a:pt x="0" y="1047354"/>
                          </a:cubicBezTo>
                          <a:cubicBezTo>
                            <a:pt x="36083" y="909593"/>
                            <a:pt x="-20454" y="775748"/>
                            <a:pt x="0" y="653551"/>
                          </a:cubicBezTo>
                          <a:cubicBezTo>
                            <a:pt x="-18312" y="534091"/>
                            <a:pt x="31132" y="366775"/>
                            <a:pt x="0" y="209476"/>
                          </a:cubicBezTo>
                          <a:close/>
                        </a:path>
                        <a:path w="10249832" h="1256831" stroke="0" extrusionOk="0">
                          <a:moveTo>
                            <a:pt x="0" y="209476"/>
                          </a:moveTo>
                          <a:cubicBezTo>
                            <a:pt x="33890" y="105199"/>
                            <a:pt x="108575" y="32305"/>
                            <a:pt x="250020" y="0"/>
                          </a:cubicBezTo>
                          <a:cubicBezTo>
                            <a:pt x="454941" y="28841"/>
                            <a:pt x="555015" y="-17712"/>
                            <a:pt x="707510" y="0"/>
                          </a:cubicBezTo>
                          <a:cubicBezTo>
                            <a:pt x="875597" y="33630"/>
                            <a:pt x="1030774" y="39466"/>
                            <a:pt x="1165000" y="0"/>
                          </a:cubicBezTo>
                          <a:cubicBezTo>
                            <a:pt x="1288130" y="-34921"/>
                            <a:pt x="1504224" y="47653"/>
                            <a:pt x="1817487" y="0"/>
                          </a:cubicBezTo>
                          <a:cubicBezTo>
                            <a:pt x="2076836" y="53598"/>
                            <a:pt x="2388731" y="3980"/>
                            <a:pt x="2762466" y="0"/>
                          </a:cubicBezTo>
                          <a:cubicBezTo>
                            <a:pt x="3118987" y="1424"/>
                            <a:pt x="3088980" y="90"/>
                            <a:pt x="3219956" y="0"/>
                          </a:cubicBezTo>
                          <a:cubicBezTo>
                            <a:pt x="3307973" y="-2777"/>
                            <a:pt x="3523082" y="33885"/>
                            <a:pt x="3774944" y="0"/>
                          </a:cubicBezTo>
                          <a:cubicBezTo>
                            <a:pt x="4024146" y="5292"/>
                            <a:pt x="4128769" y="13860"/>
                            <a:pt x="4329932" y="0"/>
                          </a:cubicBezTo>
                          <a:cubicBezTo>
                            <a:pt x="4527193" y="-16379"/>
                            <a:pt x="4669811" y="37801"/>
                            <a:pt x="4982419" y="0"/>
                          </a:cubicBezTo>
                          <a:cubicBezTo>
                            <a:pt x="5336417" y="2771"/>
                            <a:pt x="5486975" y="50210"/>
                            <a:pt x="5732402" y="0"/>
                          </a:cubicBezTo>
                          <a:cubicBezTo>
                            <a:pt x="5962907" y="-24922"/>
                            <a:pt x="5974673" y="-11632"/>
                            <a:pt x="6189893" y="0"/>
                          </a:cubicBezTo>
                          <a:cubicBezTo>
                            <a:pt x="6405403" y="1174"/>
                            <a:pt x="6494536" y="964"/>
                            <a:pt x="6744881" y="0"/>
                          </a:cubicBezTo>
                          <a:cubicBezTo>
                            <a:pt x="6998498" y="30391"/>
                            <a:pt x="7303428" y="-9243"/>
                            <a:pt x="7592363" y="0"/>
                          </a:cubicBezTo>
                          <a:cubicBezTo>
                            <a:pt x="7834021" y="-21885"/>
                            <a:pt x="8119052" y="-99393"/>
                            <a:pt x="8439844" y="0"/>
                          </a:cubicBezTo>
                          <a:cubicBezTo>
                            <a:pt x="8685699" y="133431"/>
                            <a:pt x="9412713" y="17786"/>
                            <a:pt x="9999811" y="0"/>
                          </a:cubicBezTo>
                          <a:cubicBezTo>
                            <a:pt x="10153883" y="2417"/>
                            <a:pt x="10235227" y="74748"/>
                            <a:pt x="10249832" y="209476"/>
                          </a:cubicBezTo>
                          <a:cubicBezTo>
                            <a:pt x="10235659" y="312420"/>
                            <a:pt x="10229922" y="527989"/>
                            <a:pt x="10249832" y="636794"/>
                          </a:cubicBezTo>
                          <a:cubicBezTo>
                            <a:pt x="10218269" y="761328"/>
                            <a:pt x="10243175" y="907783"/>
                            <a:pt x="10249832" y="1047354"/>
                          </a:cubicBezTo>
                          <a:cubicBezTo>
                            <a:pt x="10211871" y="1157346"/>
                            <a:pt x="10136491" y="1246313"/>
                            <a:pt x="9999811" y="1256831"/>
                          </a:cubicBezTo>
                          <a:cubicBezTo>
                            <a:pt x="9703339" y="1266050"/>
                            <a:pt x="9433912" y="1229637"/>
                            <a:pt x="9249826" y="1256831"/>
                          </a:cubicBezTo>
                          <a:cubicBezTo>
                            <a:pt x="9115498" y="1189742"/>
                            <a:pt x="8783986" y="1267003"/>
                            <a:pt x="8304847" y="1256831"/>
                          </a:cubicBezTo>
                          <a:cubicBezTo>
                            <a:pt x="7914247" y="1246994"/>
                            <a:pt x="7760294" y="1225917"/>
                            <a:pt x="7554864" y="1256831"/>
                          </a:cubicBezTo>
                          <a:cubicBezTo>
                            <a:pt x="7393266" y="1287772"/>
                            <a:pt x="7173874" y="1314324"/>
                            <a:pt x="6804879" y="1256831"/>
                          </a:cubicBezTo>
                          <a:cubicBezTo>
                            <a:pt x="6435481" y="1225008"/>
                            <a:pt x="6446037" y="1238550"/>
                            <a:pt x="6152394" y="1256831"/>
                          </a:cubicBezTo>
                          <a:cubicBezTo>
                            <a:pt x="5838788" y="1292092"/>
                            <a:pt x="5713290" y="1253792"/>
                            <a:pt x="5597406" y="1256831"/>
                          </a:cubicBezTo>
                          <a:cubicBezTo>
                            <a:pt x="5519007" y="1224022"/>
                            <a:pt x="5288881" y="1223365"/>
                            <a:pt x="5042418" y="1256831"/>
                          </a:cubicBezTo>
                          <a:cubicBezTo>
                            <a:pt x="4817534" y="1205066"/>
                            <a:pt x="4650326" y="1260259"/>
                            <a:pt x="4389931" y="1256831"/>
                          </a:cubicBezTo>
                          <a:cubicBezTo>
                            <a:pt x="4150916" y="1243994"/>
                            <a:pt x="3889397" y="1257603"/>
                            <a:pt x="3542450" y="1256831"/>
                          </a:cubicBezTo>
                          <a:cubicBezTo>
                            <a:pt x="3232283" y="1278707"/>
                            <a:pt x="3237430" y="1256677"/>
                            <a:pt x="2987462" y="1256831"/>
                          </a:cubicBezTo>
                          <a:cubicBezTo>
                            <a:pt x="2809872" y="1271042"/>
                            <a:pt x="2606815" y="1269143"/>
                            <a:pt x="2505522" y="1256831"/>
                          </a:cubicBezTo>
                          <a:cubicBezTo>
                            <a:pt x="2404229" y="1244519"/>
                            <a:pt x="2173224" y="1249459"/>
                            <a:pt x="2042481" y="1256831"/>
                          </a:cubicBezTo>
                          <a:cubicBezTo>
                            <a:pt x="1596017" y="1240725"/>
                            <a:pt x="1454759" y="1221153"/>
                            <a:pt x="1097502" y="1256831"/>
                          </a:cubicBezTo>
                          <a:cubicBezTo>
                            <a:pt x="722199" y="1269308"/>
                            <a:pt x="601843" y="1266092"/>
                            <a:pt x="250020" y="1256831"/>
                          </a:cubicBezTo>
                          <a:cubicBezTo>
                            <a:pt x="129654" y="1240689"/>
                            <a:pt x="21241" y="1174323"/>
                            <a:pt x="0" y="1047354"/>
                          </a:cubicBezTo>
                          <a:cubicBezTo>
                            <a:pt x="-2669" y="886092"/>
                            <a:pt x="22075" y="734059"/>
                            <a:pt x="0" y="611657"/>
                          </a:cubicBezTo>
                          <a:cubicBezTo>
                            <a:pt x="-23003" y="483525"/>
                            <a:pt x="19081" y="282200"/>
                            <a:pt x="0" y="209476"/>
                          </a:cubicBezTo>
                          <a:close/>
                        </a:path>
                        <a:path w="10249832" h="1256831" fill="none" stroke="0" extrusionOk="0">
                          <a:moveTo>
                            <a:pt x="0" y="209476"/>
                          </a:moveTo>
                          <a:cubicBezTo>
                            <a:pt x="22891" y="67301"/>
                            <a:pt x="126352" y="-4257"/>
                            <a:pt x="250020" y="0"/>
                          </a:cubicBezTo>
                          <a:cubicBezTo>
                            <a:pt x="452786" y="4365"/>
                            <a:pt x="621080" y="24996"/>
                            <a:pt x="805008" y="0"/>
                          </a:cubicBezTo>
                          <a:cubicBezTo>
                            <a:pt x="1004569" y="-16681"/>
                            <a:pt x="1383378" y="13124"/>
                            <a:pt x="1749988" y="0"/>
                          </a:cubicBezTo>
                          <a:cubicBezTo>
                            <a:pt x="2132348" y="-13832"/>
                            <a:pt x="2035799" y="12069"/>
                            <a:pt x="2207478" y="0"/>
                          </a:cubicBezTo>
                          <a:cubicBezTo>
                            <a:pt x="2423456" y="-23018"/>
                            <a:pt x="2795523" y="8648"/>
                            <a:pt x="3054960" y="0"/>
                          </a:cubicBezTo>
                          <a:cubicBezTo>
                            <a:pt x="3289355" y="20104"/>
                            <a:pt x="3303826" y="13883"/>
                            <a:pt x="3512450" y="0"/>
                          </a:cubicBezTo>
                          <a:cubicBezTo>
                            <a:pt x="3718161" y="-10471"/>
                            <a:pt x="3856265" y="19609"/>
                            <a:pt x="4067439" y="0"/>
                          </a:cubicBezTo>
                          <a:cubicBezTo>
                            <a:pt x="4295766" y="-11771"/>
                            <a:pt x="4479826" y="48775"/>
                            <a:pt x="4719924" y="0"/>
                          </a:cubicBezTo>
                          <a:cubicBezTo>
                            <a:pt x="4948158" y="-14226"/>
                            <a:pt x="4984167" y="19394"/>
                            <a:pt x="5177415" y="0"/>
                          </a:cubicBezTo>
                          <a:cubicBezTo>
                            <a:pt x="5409425" y="-11924"/>
                            <a:pt x="5569133" y="2815"/>
                            <a:pt x="5829900" y="0"/>
                          </a:cubicBezTo>
                          <a:cubicBezTo>
                            <a:pt x="6123751" y="10285"/>
                            <a:pt x="6150026" y="10757"/>
                            <a:pt x="6384888" y="0"/>
                          </a:cubicBezTo>
                          <a:cubicBezTo>
                            <a:pt x="6645031" y="-19265"/>
                            <a:pt x="6933059" y="-13543"/>
                            <a:pt x="7134873" y="0"/>
                          </a:cubicBezTo>
                          <a:cubicBezTo>
                            <a:pt x="7312955" y="-2059"/>
                            <a:pt x="7501041" y="-33642"/>
                            <a:pt x="7787358" y="0"/>
                          </a:cubicBezTo>
                          <a:cubicBezTo>
                            <a:pt x="8065400" y="11921"/>
                            <a:pt x="8382890" y="-30379"/>
                            <a:pt x="8537342" y="0"/>
                          </a:cubicBezTo>
                          <a:cubicBezTo>
                            <a:pt x="8660018" y="-4200"/>
                            <a:pt x="9544243" y="54969"/>
                            <a:pt x="9999811" y="0"/>
                          </a:cubicBezTo>
                          <a:cubicBezTo>
                            <a:pt x="10116973" y="12181"/>
                            <a:pt x="10272407" y="100578"/>
                            <a:pt x="10249832" y="209476"/>
                          </a:cubicBezTo>
                          <a:cubicBezTo>
                            <a:pt x="10245563" y="348603"/>
                            <a:pt x="10242669" y="465976"/>
                            <a:pt x="10249832" y="611657"/>
                          </a:cubicBezTo>
                          <a:cubicBezTo>
                            <a:pt x="10254033" y="759229"/>
                            <a:pt x="10238606" y="901282"/>
                            <a:pt x="10249832" y="1047354"/>
                          </a:cubicBezTo>
                          <a:cubicBezTo>
                            <a:pt x="10235886" y="1196591"/>
                            <a:pt x="10121059" y="1279767"/>
                            <a:pt x="9999811" y="1256831"/>
                          </a:cubicBezTo>
                          <a:cubicBezTo>
                            <a:pt x="9753047" y="1246426"/>
                            <a:pt x="9478409" y="1205138"/>
                            <a:pt x="9152329" y="1256831"/>
                          </a:cubicBezTo>
                          <a:cubicBezTo>
                            <a:pt x="8858482" y="1238614"/>
                            <a:pt x="8569418" y="1254701"/>
                            <a:pt x="8304847" y="1256831"/>
                          </a:cubicBezTo>
                          <a:cubicBezTo>
                            <a:pt x="8038527" y="1223135"/>
                            <a:pt x="7645565" y="1232153"/>
                            <a:pt x="7359867" y="1256831"/>
                          </a:cubicBezTo>
                          <a:cubicBezTo>
                            <a:pt x="7041466" y="1226791"/>
                            <a:pt x="6810524" y="1309278"/>
                            <a:pt x="6512386" y="1256831"/>
                          </a:cubicBezTo>
                          <a:cubicBezTo>
                            <a:pt x="6195034" y="1238379"/>
                            <a:pt x="6202977" y="1245784"/>
                            <a:pt x="6054896" y="1256831"/>
                          </a:cubicBezTo>
                          <a:cubicBezTo>
                            <a:pt x="5902070" y="1258979"/>
                            <a:pt x="5751123" y="1252102"/>
                            <a:pt x="5597406" y="1256831"/>
                          </a:cubicBezTo>
                          <a:cubicBezTo>
                            <a:pt x="5413455" y="1254540"/>
                            <a:pt x="5230577" y="1238929"/>
                            <a:pt x="4944920" y="1256831"/>
                          </a:cubicBezTo>
                          <a:cubicBezTo>
                            <a:pt x="4690024" y="1250294"/>
                            <a:pt x="4522449" y="1273575"/>
                            <a:pt x="4389931" y="1256831"/>
                          </a:cubicBezTo>
                          <a:cubicBezTo>
                            <a:pt x="4290155" y="1215311"/>
                            <a:pt x="3727667" y="1218912"/>
                            <a:pt x="3444952" y="1256831"/>
                          </a:cubicBezTo>
                          <a:cubicBezTo>
                            <a:pt x="3164913" y="1275168"/>
                            <a:pt x="3031912" y="1278753"/>
                            <a:pt x="2694967" y="1256831"/>
                          </a:cubicBezTo>
                          <a:cubicBezTo>
                            <a:pt x="2381158" y="1179390"/>
                            <a:pt x="2102890" y="1248287"/>
                            <a:pt x="1749988" y="1256831"/>
                          </a:cubicBezTo>
                          <a:cubicBezTo>
                            <a:pt x="1419920" y="1240122"/>
                            <a:pt x="1446033" y="1243339"/>
                            <a:pt x="1292498" y="1256831"/>
                          </a:cubicBezTo>
                          <a:cubicBezTo>
                            <a:pt x="1123944" y="1319601"/>
                            <a:pt x="540539" y="1214199"/>
                            <a:pt x="250020" y="1256831"/>
                          </a:cubicBezTo>
                          <a:cubicBezTo>
                            <a:pt x="98825" y="1281109"/>
                            <a:pt x="30275" y="1160272"/>
                            <a:pt x="0" y="1047354"/>
                          </a:cubicBezTo>
                          <a:cubicBezTo>
                            <a:pt x="30874" y="937433"/>
                            <a:pt x="-27491" y="768322"/>
                            <a:pt x="0" y="653551"/>
                          </a:cubicBezTo>
                          <a:cubicBezTo>
                            <a:pt x="-10152" y="538913"/>
                            <a:pt x="-3" y="356352"/>
                            <a:pt x="0" y="2094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694236" y="1581060"/>
              <a:ext cx="9404903" cy="16827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Tìm trong bài câu thơ có sử dụng biện pháp nhân hoá và cho biết tác dụng của biện pháp nhân hoá trong câu thơ đó.</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079766" y="3365979"/>
            <a:ext cx="8004274" cy="3046988"/>
          </a:xfrm>
          <a:prstGeom prst="rect">
            <a:avLst/>
          </a:prstGeom>
        </p:spPr>
        <p:txBody>
          <a:bodyPr wrap="square">
            <a:spAutoFit/>
          </a:bodyPr>
          <a:lstStyle/>
          <a:p>
            <a:pPr lvl="0" algn="just"/>
            <a:r>
              <a:rPr lang="vi-VN" sz="3200" dirty="0">
                <a:solidFill>
                  <a:srgbClr val="002060"/>
                </a:solidFill>
                <a:latin typeface="Calibri" panose="020F0502020204030204" pitchFamily="34" charset="0"/>
                <a:cs typeface="Calibri" panose="020F0502020204030204" pitchFamily="34" charset="0"/>
              </a:rPr>
              <a:t>Câu thơ có sử dụng biện pháp nhân hóa: </a:t>
            </a:r>
            <a:r>
              <a:rPr lang="vi-VN" sz="3200" b="1" dirty="0">
                <a:solidFill>
                  <a:srgbClr val="002060"/>
                </a:solidFill>
                <a:latin typeface="Calibri" panose="020F0502020204030204" pitchFamily="34" charset="0"/>
                <a:cs typeface="Calibri" panose="020F0502020204030204" pitchFamily="34" charset="0"/>
              </a:rPr>
              <a:t>Một lời nhắn với chim</a:t>
            </a:r>
            <a:r>
              <a:rPr lang="vi-VN" sz="3200" dirty="0">
                <a:solidFill>
                  <a:srgbClr val="002060"/>
                </a:solidFill>
                <a:latin typeface="Calibri" panose="020F0502020204030204" pitchFamily="34" charset="0"/>
                <a:cs typeface="Calibri" panose="020F0502020204030204" pitchFamily="34" charset="0"/>
              </a:rPr>
              <a:t>. Ở đây chim bồ câu đã được nhân hóa để tiếp nhận lời nhắn của các bạn thiếu nhi. Phép nhân hóa giúp câu thơ trở nên sinh động, chim bồ câu như người bạn gần gũi, thân thiết của con người.</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76661" y="560501"/>
            <a:ext cx="1183932" cy="1276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8E1A6-BA21-4B01-8101-686F98FB46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270870" y="2845900"/>
            <a:ext cx="1294545" cy="2120619"/>
          </a:xfrm>
          <a:prstGeom prst="rect">
            <a:avLst/>
          </a:prstGeom>
        </p:spPr>
      </p:pic>
    </p:spTree>
    <p:extLst>
      <p:ext uri="{BB962C8B-B14F-4D97-AF65-F5344CB8AC3E}">
        <p14:creationId xmlns:p14="http://schemas.microsoft.com/office/powerpoint/2010/main" val="1488148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D7F25D-D867-4AC4-AE9B-321BB5E2AE73}"/>
              </a:ext>
            </a:extLst>
          </p:cNvPr>
          <p:cNvPicPr>
            <a:picLocks noChangeAspect="1"/>
          </p:cNvPicPr>
          <p:nvPr/>
        </p:nvPicPr>
        <p:blipFill rotWithShape="1">
          <a:blip r:embed="rId2">
            <a:extLst>
              <a:ext uri="{28A0092B-C50C-407E-A947-70E740481C1C}">
                <a14:useLocalDpi xmlns:a14="http://schemas.microsoft.com/office/drawing/2010/main" val="0"/>
              </a:ext>
            </a:extLst>
          </a:blip>
          <a:srcRect l="5502" r="5559"/>
          <a:stretch/>
        </p:blipFill>
        <p:spPr>
          <a:xfrm>
            <a:off x="0" y="3928"/>
            <a:ext cx="12192000" cy="6854072"/>
          </a:xfrm>
          <a:prstGeom prst="rect">
            <a:avLst/>
          </a:prstGeom>
        </p:spPr>
      </p:pic>
      <p:sp>
        <p:nvSpPr>
          <p:cNvPr id="11" name="Rectangle: Rounded Corners 23">
            <a:extLst>
              <a:ext uri="{FF2B5EF4-FFF2-40B4-BE49-F238E27FC236}">
                <a16:creationId xmlns:a16="http://schemas.microsoft.com/office/drawing/2014/main" id="{795B2DA4-3990-4D83-9BF4-A90C6A45615F}"/>
              </a:ext>
            </a:extLst>
          </p:cNvPr>
          <p:cNvSpPr/>
          <p:nvPr/>
        </p:nvSpPr>
        <p:spPr>
          <a:xfrm>
            <a:off x="287627" y="262288"/>
            <a:ext cx="11638073" cy="6408019"/>
          </a:xfrm>
          <a:custGeom>
            <a:avLst/>
            <a:gdLst>
              <a:gd name="connsiteX0" fmla="*/ 0 w 11638073"/>
              <a:gd name="connsiteY0" fmla="*/ 1292626 h 6408019"/>
              <a:gd name="connsiteX1" fmla="*/ 1292626 w 11638073"/>
              <a:gd name="connsiteY1" fmla="*/ 0 h 6408019"/>
              <a:gd name="connsiteX2" fmla="*/ 1988997 w 11638073"/>
              <a:gd name="connsiteY2" fmla="*/ 0 h 6408019"/>
              <a:gd name="connsiteX3" fmla="*/ 2594839 w 11638073"/>
              <a:gd name="connsiteY3" fmla="*/ 0 h 6408019"/>
              <a:gd name="connsiteX4" fmla="*/ 3019626 w 11638073"/>
              <a:gd name="connsiteY4" fmla="*/ 0 h 6408019"/>
              <a:gd name="connsiteX5" fmla="*/ 3625468 w 11638073"/>
              <a:gd name="connsiteY5" fmla="*/ 0 h 6408019"/>
              <a:gd name="connsiteX6" fmla="*/ 4140783 w 11638073"/>
              <a:gd name="connsiteY6" fmla="*/ 0 h 6408019"/>
              <a:gd name="connsiteX7" fmla="*/ 4565569 w 11638073"/>
              <a:gd name="connsiteY7" fmla="*/ 0 h 6408019"/>
              <a:gd name="connsiteX8" fmla="*/ 5442996 w 11638073"/>
              <a:gd name="connsiteY8" fmla="*/ 0 h 6408019"/>
              <a:gd name="connsiteX9" fmla="*/ 6139367 w 11638073"/>
              <a:gd name="connsiteY9" fmla="*/ 0 h 6408019"/>
              <a:gd name="connsiteX10" fmla="*/ 6745210 w 11638073"/>
              <a:gd name="connsiteY10" fmla="*/ 0 h 6408019"/>
              <a:gd name="connsiteX11" fmla="*/ 7532109 w 11638073"/>
              <a:gd name="connsiteY11" fmla="*/ 0 h 6408019"/>
              <a:gd name="connsiteX12" fmla="*/ 8228480 w 11638073"/>
              <a:gd name="connsiteY12" fmla="*/ 0 h 6408019"/>
              <a:gd name="connsiteX13" fmla="*/ 8834322 w 11638073"/>
              <a:gd name="connsiteY13" fmla="*/ 0 h 6408019"/>
              <a:gd name="connsiteX14" fmla="*/ 9259108 w 11638073"/>
              <a:gd name="connsiteY14" fmla="*/ 0 h 6408019"/>
              <a:gd name="connsiteX15" fmla="*/ 10345447 w 11638073"/>
              <a:gd name="connsiteY15" fmla="*/ 0 h 6408019"/>
              <a:gd name="connsiteX16" fmla="*/ 11638073 w 11638073"/>
              <a:gd name="connsiteY16" fmla="*/ 1292626 h 6408019"/>
              <a:gd name="connsiteX17" fmla="*/ 11638073 w 11638073"/>
              <a:gd name="connsiteY17" fmla="*/ 1853298 h 6408019"/>
              <a:gd name="connsiteX18" fmla="*/ 11638073 w 11638073"/>
              <a:gd name="connsiteY18" fmla="*/ 2375743 h 6408019"/>
              <a:gd name="connsiteX19" fmla="*/ 11638073 w 11638073"/>
              <a:gd name="connsiteY19" fmla="*/ 3089326 h 6408019"/>
              <a:gd name="connsiteX20" fmla="*/ 11638073 w 11638073"/>
              <a:gd name="connsiteY20" fmla="*/ 3649999 h 6408019"/>
              <a:gd name="connsiteX21" fmla="*/ 11638073 w 11638073"/>
              <a:gd name="connsiteY21" fmla="*/ 4210671 h 6408019"/>
              <a:gd name="connsiteX22" fmla="*/ 11638073 w 11638073"/>
              <a:gd name="connsiteY22" fmla="*/ 5115393 h 6408019"/>
              <a:gd name="connsiteX23" fmla="*/ 10345447 w 11638073"/>
              <a:gd name="connsiteY23" fmla="*/ 6408019 h 6408019"/>
              <a:gd name="connsiteX24" fmla="*/ 9468020 w 11638073"/>
              <a:gd name="connsiteY24" fmla="*/ 6408019 h 6408019"/>
              <a:gd name="connsiteX25" fmla="*/ 8681121 w 11638073"/>
              <a:gd name="connsiteY25" fmla="*/ 6408019 h 6408019"/>
              <a:gd name="connsiteX26" fmla="*/ 7894222 w 11638073"/>
              <a:gd name="connsiteY26" fmla="*/ 6408019 h 6408019"/>
              <a:gd name="connsiteX27" fmla="*/ 7378907 w 11638073"/>
              <a:gd name="connsiteY27" fmla="*/ 6408019 h 6408019"/>
              <a:gd name="connsiteX28" fmla="*/ 6954121 w 11638073"/>
              <a:gd name="connsiteY28" fmla="*/ 6408019 h 6408019"/>
              <a:gd name="connsiteX29" fmla="*/ 6076694 w 11638073"/>
              <a:gd name="connsiteY29" fmla="*/ 6408019 h 6408019"/>
              <a:gd name="connsiteX30" fmla="*/ 5470851 w 11638073"/>
              <a:gd name="connsiteY30" fmla="*/ 6408019 h 6408019"/>
              <a:gd name="connsiteX31" fmla="*/ 4865008 w 11638073"/>
              <a:gd name="connsiteY31" fmla="*/ 6408019 h 6408019"/>
              <a:gd name="connsiteX32" fmla="*/ 4168638 w 11638073"/>
              <a:gd name="connsiteY32" fmla="*/ 6408019 h 6408019"/>
              <a:gd name="connsiteX33" fmla="*/ 3291210 w 11638073"/>
              <a:gd name="connsiteY33" fmla="*/ 6408019 h 6408019"/>
              <a:gd name="connsiteX34" fmla="*/ 2685368 w 11638073"/>
              <a:gd name="connsiteY34" fmla="*/ 6408019 h 6408019"/>
              <a:gd name="connsiteX35" fmla="*/ 1988997 w 11638073"/>
              <a:gd name="connsiteY35" fmla="*/ 6408019 h 6408019"/>
              <a:gd name="connsiteX36" fmla="*/ 1292626 w 11638073"/>
              <a:gd name="connsiteY36" fmla="*/ 6408019 h 6408019"/>
              <a:gd name="connsiteX37" fmla="*/ 0 w 11638073"/>
              <a:gd name="connsiteY37" fmla="*/ 5115393 h 6408019"/>
              <a:gd name="connsiteX38" fmla="*/ 0 w 11638073"/>
              <a:gd name="connsiteY38" fmla="*/ 4554721 h 6408019"/>
              <a:gd name="connsiteX39" fmla="*/ 0 w 11638073"/>
              <a:gd name="connsiteY39" fmla="*/ 3841137 h 6408019"/>
              <a:gd name="connsiteX40" fmla="*/ 0 w 11638073"/>
              <a:gd name="connsiteY40" fmla="*/ 3204010 h 6408019"/>
              <a:gd name="connsiteX41" fmla="*/ 0 w 11638073"/>
              <a:gd name="connsiteY41" fmla="*/ 2643337 h 6408019"/>
              <a:gd name="connsiteX42" fmla="*/ 0 w 11638073"/>
              <a:gd name="connsiteY42" fmla="*/ 1929754 h 6408019"/>
              <a:gd name="connsiteX43" fmla="*/ 0 w 11638073"/>
              <a:gd name="connsiteY43" fmla="*/ 1292626 h 64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38073" h="6408019" fill="none" extrusionOk="0">
                <a:moveTo>
                  <a:pt x="0" y="1292626"/>
                </a:moveTo>
                <a:cubicBezTo>
                  <a:pt x="-25740" y="524367"/>
                  <a:pt x="525117" y="42183"/>
                  <a:pt x="1292626" y="0"/>
                </a:cubicBezTo>
                <a:cubicBezTo>
                  <a:pt x="1581467" y="28119"/>
                  <a:pt x="1661714" y="6732"/>
                  <a:pt x="1988997" y="0"/>
                </a:cubicBezTo>
                <a:cubicBezTo>
                  <a:pt x="2316280" y="-6732"/>
                  <a:pt x="2435274" y="-28147"/>
                  <a:pt x="2594839" y="0"/>
                </a:cubicBezTo>
                <a:cubicBezTo>
                  <a:pt x="2754404" y="28147"/>
                  <a:pt x="2839747" y="9613"/>
                  <a:pt x="3019626" y="0"/>
                </a:cubicBezTo>
                <a:cubicBezTo>
                  <a:pt x="3199505" y="-9613"/>
                  <a:pt x="3330951" y="-15113"/>
                  <a:pt x="3625468" y="0"/>
                </a:cubicBezTo>
                <a:cubicBezTo>
                  <a:pt x="3919985" y="15113"/>
                  <a:pt x="3992925" y="1385"/>
                  <a:pt x="4140783" y="0"/>
                </a:cubicBezTo>
                <a:cubicBezTo>
                  <a:pt x="4288641" y="-1385"/>
                  <a:pt x="4399920" y="-18746"/>
                  <a:pt x="4565569" y="0"/>
                </a:cubicBezTo>
                <a:cubicBezTo>
                  <a:pt x="4731218" y="18746"/>
                  <a:pt x="5219592" y="-40316"/>
                  <a:pt x="5442996" y="0"/>
                </a:cubicBezTo>
                <a:cubicBezTo>
                  <a:pt x="5666400" y="40316"/>
                  <a:pt x="5973775" y="17502"/>
                  <a:pt x="6139367" y="0"/>
                </a:cubicBezTo>
                <a:cubicBezTo>
                  <a:pt x="6304959" y="-17502"/>
                  <a:pt x="6610643" y="-13288"/>
                  <a:pt x="6745210" y="0"/>
                </a:cubicBezTo>
                <a:cubicBezTo>
                  <a:pt x="6879777" y="13288"/>
                  <a:pt x="7362571" y="29606"/>
                  <a:pt x="7532109" y="0"/>
                </a:cubicBezTo>
                <a:cubicBezTo>
                  <a:pt x="7701647" y="-29606"/>
                  <a:pt x="7935961" y="8784"/>
                  <a:pt x="8228480" y="0"/>
                </a:cubicBezTo>
                <a:cubicBezTo>
                  <a:pt x="8520999" y="-8784"/>
                  <a:pt x="8650315" y="11231"/>
                  <a:pt x="8834322" y="0"/>
                </a:cubicBezTo>
                <a:cubicBezTo>
                  <a:pt x="9018329" y="-11231"/>
                  <a:pt x="9141348" y="2720"/>
                  <a:pt x="9259108" y="0"/>
                </a:cubicBezTo>
                <a:cubicBezTo>
                  <a:pt x="9376868" y="-2720"/>
                  <a:pt x="9863185" y="39382"/>
                  <a:pt x="10345447" y="0"/>
                </a:cubicBezTo>
                <a:cubicBezTo>
                  <a:pt x="11046010" y="95851"/>
                  <a:pt x="11718308" y="596727"/>
                  <a:pt x="11638073" y="1292626"/>
                </a:cubicBezTo>
                <a:cubicBezTo>
                  <a:pt x="11634370" y="1539860"/>
                  <a:pt x="11619135" y="1671189"/>
                  <a:pt x="11638073" y="1853298"/>
                </a:cubicBezTo>
                <a:cubicBezTo>
                  <a:pt x="11657011" y="2035407"/>
                  <a:pt x="11630294" y="2233749"/>
                  <a:pt x="11638073" y="2375743"/>
                </a:cubicBezTo>
                <a:cubicBezTo>
                  <a:pt x="11645852" y="2517737"/>
                  <a:pt x="11614894" y="2782726"/>
                  <a:pt x="11638073" y="3089326"/>
                </a:cubicBezTo>
                <a:cubicBezTo>
                  <a:pt x="11661252" y="3395926"/>
                  <a:pt x="11630206" y="3466405"/>
                  <a:pt x="11638073" y="3649999"/>
                </a:cubicBezTo>
                <a:cubicBezTo>
                  <a:pt x="11645940" y="3833593"/>
                  <a:pt x="11622264" y="3943057"/>
                  <a:pt x="11638073" y="4210671"/>
                </a:cubicBezTo>
                <a:cubicBezTo>
                  <a:pt x="11653882" y="4478285"/>
                  <a:pt x="11674646" y="4827158"/>
                  <a:pt x="11638073" y="5115393"/>
                </a:cubicBezTo>
                <a:cubicBezTo>
                  <a:pt x="11528201" y="5824439"/>
                  <a:pt x="11014065" y="6526366"/>
                  <a:pt x="10345447" y="6408019"/>
                </a:cubicBezTo>
                <a:cubicBezTo>
                  <a:pt x="9921476" y="6422045"/>
                  <a:pt x="9895908" y="6402855"/>
                  <a:pt x="9468020" y="6408019"/>
                </a:cubicBezTo>
                <a:cubicBezTo>
                  <a:pt x="9040132" y="6413183"/>
                  <a:pt x="9041047" y="6386525"/>
                  <a:pt x="8681121" y="6408019"/>
                </a:cubicBezTo>
                <a:cubicBezTo>
                  <a:pt x="8321195" y="6429513"/>
                  <a:pt x="8231563" y="6389393"/>
                  <a:pt x="7894222" y="6408019"/>
                </a:cubicBezTo>
                <a:cubicBezTo>
                  <a:pt x="7556881" y="6426645"/>
                  <a:pt x="7594903" y="6429080"/>
                  <a:pt x="7378907" y="6408019"/>
                </a:cubicBezTo>
                <a:cubicBezTo>
                  <a:pt x="7162912" y="6386958"/>
                  <a:pt x="7116041" y="6403365"/>
                  <a:pt x="6954121" y="6408019"/>
                </a:cubicBezTo>
                <a:cubicBezTo>
                  <a:pt x="6792201" y="6412673"/>
                  <a:pt x="6413143" y="6370250"/>
                  <a:pt x="6076694" y="6408019"/>
                </a:cubicBezTo>
                <a:cubicBezTo>
                  <a:pt x="5740245" y="6445788"/>
                  <a:pt x="5635010" y="6433742"/>
                  <a:pt x="5470851" y="6408019"/>
                </a:cubicBezTo>
                <a:cubicBezTo>
                  <a:pt x="5306692" y="6382296"/>
                  <a:pt x="5152021" y="6378565"/>
                  <a:pt x="4865008" y="6408019"/>
                </a:cubicBezTo>
                <a:cubicBezTo>
                  <a:pt x="4577995" y="6437473"/>
                  <a:pt x="4481730" y="6402749"/>
                  <a:pt x="4168638" y="6408019"/>
                </a:cubicBezTo>
                <a:cubicBezTo>
                  <a:pt x="3855546" y="6413290"/>
                  <a:pt x="3729465" y="6392024"/>
                  <a:pt x="3291210" y="6408019"/>
                </a:cubicBezTo>
                <a:cubicBezTo>
                  <a:pt x="2852955" y="6424014"/>
                  <a:pt x="2923779" y="6424682"/>
                  <a:pt x="2685368" y="6408019"/>
                </a:cubicBezTo>
                <a:cubicBezTo>
                  <a:pt x="2446957" y="6391356"/>
                  <a:pt x="2322775" y="6429421"/>
                  <a:pt x="1988997" y="6408019"/>
                </a:cubicBezTo>
                <a:cubicBezTo>
                  <a:pt x="1655219" y="6386617"/>
                  <a:pt x="1448875" y="6396878"/>
                  <a:pt x="1292626" y="6408019"/>
                </a:cubicBezTo>
                <a:cubicBezTo>
                  <a:pt x="413820" y="6431680"/>
                  <a:pt x="-28456" y="5847160"/>
                  <a:pt x="0" y="5115393"/>
                </a:cubicBezTo>
                <a:cubicBezTo>
                  <a:pt x="-23259" y="4950119"/>
                  <a:pt x="10899" y="4787904"/>
                  <a:pt x="0" y="4554721"/>
                </a:cubicBezTo>
                <a:cubicBezTo>
                  <a:pt x="-10899" y="4321538"/>
                  <a:pt x="6502" y="4077916"/>
                  <a:pt x="0" y="3841137"/>
                </a:cubicBezTo>
                <a:cubicBezTo>
                  <a:pt x="-6502" y="3604358"/>
                  <a:pt x="-14976" y="3488472"/>
                  <a:pt x="0" y="3204010"/>
                </a:cubicBezTo>
                <a:cubicBezTo>
                  <a:pt x="14976" y="2919548"/>
                  <a:pt x="-23521" y="2824403"/>
                  <a:pt x="0" y="2643337"/>
                </a:cubicBezTo>
                <a:cubicBezTo>
                  <a:pt x="23521" y="2462271"/>
                  <a:pt x="-18808" y="2196054"/>
                  <a:pt x="0" y="1929754"/>
                </a:cubicBezTo>
                <a:cubicBezTo>
                  <a:pt x="18808" y="1663454"/>
                  <a:pt x="-31811" y="1605909"/>
                  <a:pt x="0" y="1292626"/>
                </a:cubicBezTo>
                <a:close/>
              </a:path>
              <a:path w="11638073" h="6408019" stroke="0" extrusionOk="0">
                <a:moveTo>
                  <a:pt x="0" y="1292626"/>
                </a:moveTo>
                <a:cubicBezTo>
                  <a:pt x="4647" y="720826"/>
                  <a:pt x="621329" y="76123"/>
                  <a:pt x="1292626" y="0"/>
                </a:cubicBezTo>
                <a:cubicBezTo>
                  <a:pt x="1505737" y="-28397"/>
                  <a:pt x="1861210" y="37008"/>
                  <a:pt x="2079525" y="0"/>
                </a:cubicBezTo>
                <a:cubicBezTo>
                  <a:pt x="2297840" y="-37008"/>
                  <a:pt x="2479166" y="-15911"/>
                  <a:pt x="2594839" y="0"/>
                </a:cubicBezTo>
                <a:cubicBezTo>
                  <a:pt x="2710512" y="15911"/>
                  <a:pt x="2964792" y="4750"/>
                  <a:pt x="3110154" y="0"/>
                </a:cubicBezTo>
                <a:cubicBezTo>
                  <a:pt x="3255516" y="-4750"/>
                  <a:pt x="3633156" y="15488"/>
                  <a:pt x="3897053" y="0"/>
                </a:cubicBezTo>
                <a:cubicBezTo>
                  <a:pt x="4160950" y="-15488"/>
                  <a:pt x="4201934" y="-8816"/>
                  <a:pt x="4502896" y="0"/>
                </a:cubicBezTo>
                <a:cubicBezTo>
                  <a:pt x="4803858" y="8816"/>
                  <a:pt x="5181354" y="32438"/>
                  <a:pt x="5380323" y="0"/>
                </a:cubicBezTo>
                <a:cubicBezTo>
                  <a:pt x="5579292" y="-32438"/>
                  <a:pt x="5884748" y="31791"/>
                  <a:pt x="6257750" y="0"/>
                </a:cubicBezTo>
                <a:cubicBezTo>
                  <a:pt x="6630752" y="-31791"/>
                  <a:pt x="6746387" y="6207"/>
                  <a:pt x="7044649" y="0"/>
                </a:cubicBezTo>
                <a:cubicBezTo>
                  <a:pt x="7342911" y="-6207"/>
                  <a:pt x="7448677" y="-22351"/>
                  <a:pt x="7559964" y="0"/>
                </a:cubicBezTo>
                <a:cubicBezTo>
                  <a:pt x="7671252" y="22351"/>
                  <a:pt x="7808622" y="-15741"/>
                  <a:pt x="7984750" y="0"/>
                </a:cubicBezTo>
                <a:cubicBezTo>
                  <a:pt x="8160878" y="15741"/>
                  <a:pt x="8561181" y="-27584"/>
                  <a:pt x="8862177" y="0"/>
                </a:cubicBezTo>
                <a:cubicBezTo>
                  <a:pt x="9163173" y="27584"/>
                  <a:pt x="9224514" y="-21814"/>
                  <a:pt x="9558548" y="0"/>
                </a:cubicBezTo>
                <a:cubicBezTo>
                  <a:pt x="9892582" y="21814"/>
                  <a:pt x="10135948" y="4730"/>
                  <a:pt x="10345447" y="0"/>
                </a:cubicBezTo>
                <a:cubicBezTo>
                  <a:pt x="11097163" y="4674"/>
                  <a:pt x="11661107" y="696014"/>
                  <a:pt x="11638073" y="1292626"/>
                </a:cubicBezTo>
                <a:cubicBezTo>
                  <a:pt x="11670783" y="1519668"/>
                  <a:pt x="11647181" y="1769840"/>
                  <a:pt x="11638073" y="1967982"/>
                </a:cubicBezTo>
                <a:cubicBezTo>
                  <a:pt x="11628965" y="2166124"/>
                  <a:pt x="11660921" y="2382959"/>
                  <a:pt x="11638073" y="2566882"/>
                </a:cubicBezTo>
                <a:cubicBezTo>
                  <a:pt x="11615225" y="2750805"/>
                  <a:pt x="11665931" y="3016290"/>
                  <a:pt x="11638073" y="3165782"/>
                </a:cubicBezTo>
                <a:cubicBezTo>
                  <a:pt x="11610215" y="3315274"/>
                  <a:pt x="11672485" y="3661662"/>
                  <a:pt x="11638073" y="3879365"/>
                </a:cubicBezTo>
                <a:cubicBezTo>
                  <a:pt x="11603661" y="4097068"/>
                  <a:pt x="11669356" y="4306633"/>
                  <a:pt x="11638073" y="4554721"/>
                </a:cubicBezTo>
                <a:cubicBezTo>
                  <a:pt x="11606790" y="4802809"/>
                  <a:pt x="11654153" y="4933846"/>
                  <a:pt x="11638073" y="5115393"/>
                </a:cubicBezTo>
                <a:cubicBezTo>
                  <a:pt x="11625737" y="5806027"/>
                  <a:pt x="11087136" y="6485423"/>
                  <a:pt x="10345447" y="6408019"/>
                </a:cubicBezTo>
                <a:cubicBezTo>
                  <a:pt x="10143483" y="6408930"/>
                  <a:pt x="9856347" y="6396565"/>
                  <a:pt x="9649076" y="6408019"/>
                </a:cubicBezTo>
                <a:cubicBezTo>
                  <a:pt x="9441805" y="6419473"/>
                  <a:pt x="9329773" y="6393318"/>
                  <a:pt x="9043234" y="6408019"/>
                </a:cubicBezTo>
                <a:cubicBezTo>
                  <a:pt x="8756695" y="6422720"/>
                  <a:pt x="8546714" y="6432472"/>
                  <a:pt x="8165806" y="6408019"/>
                </a:cubicBezTo>
                <a:cubicBezTo>
                  <a:pt x="7784898" y="6383566"/>
                  <a:pt x="7603087" y="6443796"/>
                  <a:pt x="7288379" y="6408019"/>
                </a:cubicBezTo>
                <a:cubicBezTo>
                  <a:pt x="6973671" y="6372242"/>
                  <a:pt x="6975949" y="6428321"/>
                  <a:pt x="6682536" y="6408019"/>
                </a:cubicBezTo>
                <a:cubicBezTo>
                  <a:pt x="6389123" y="6387717"/>
                  <a:pt x="6343418" y="6421502"/>
                  <a:pt x="6257750" y="6408019"/>
                </a:cubicBezTo>
                <a:cubicBezTo>
                  <a:pt x="6172082" y="6394536"/>
                  <a:pt x="5975257" y="6392738"/>
                  <a:pt x="5742436" y="6408019"/>
                </a:cubicBezTo>
                <a:cubicBezTo>
                  <a:pt x="5509615" y="6423300"/>
                  <a:pt x="5391863" y="6386030"/>
                  <a:pt x="5227121" y="6408019"/>
                </a:cubicBezTo>
                <a:cubicBezTo>
                  <a:pt x="5062380" y="6430008"/>
                  <a:pt x="4603899" y="6431554"/>
                  <a:pt x="4440222" y="6408019"/>
                </a:cubicBezTo>
                <a:cubicBezTo>
                  <a:pt x="4276545" y="6384484"/>
                  <a:pt x="4199340" y="6417913"/>
                  <a:pt x="4015436" y="6408019"/>
                </a:cubicBezTo>
                <a:cubicBezTo>
                  <a:pt x="3831532" y="6398125"/>
                  <a:pt x="3720598" y="6420005"/>
                  <a:pt x="3500122" y="6408019"/>
                </a:cubicBezTo>
                <a:cubicBezTo>
                  <a:pt x="3279646" y="6396033"/>
                  <a:pt x="3023028" y="6391874"/>
                  <a:pt x="2622694" y="6408019"/>
                </a:cubicBezTo>
                <a:cubicBezTo>
                  <a:pt x="2222360" y="6424164"/>
                  <a:pt x="2370895" y="6392192"/>
                  <a:pt x="2197908" y="6408019"/>
                </a:cubicBezTo>
                <a:cubicBezTo>
                  <a:pt x="2024921" y="6423846"/>
                  <a:pt x="1649374" y="6447010"/>
                  <a:pt x="1292626" y="6408019"/>
                </a:cubicBezTo>
                <a:cubicBezTo>
                  <a:pt x="742585" y="6409417"/>
                  <a:pt x="10912" y="5848538"/>
                  <a:pt x="0" y="5115393"/>
                </a:cubicBezTo>
                <a:cubicBezTo>
                  <a:pt x="31559" y="4926124"/>
                  <a:pt x="-29476" y="4697895"/>
                  <a:pt x="0" y="4440037"/>
                </a:cubicBezTo>
                <a:cubicBezTo>
                  <a:pt x="29476" y="4182179"/>
                  <a:pt x="-413" y="4118196"/>
                  <a:pt x="0" y="3802910"/>
                </a:cubicBezTo>
                <a:cubicBezTo>
                  <a:pt x="413" y="3487624"/>
                  <a:pt x="-7027" y="3242127"/>
                  <a:pt x="0" y="3089326"/>
                </a:cubicBezTo>
                <a:cubicBezTo>
                  <a:pt x="7027" y="2936525"/>
                  <a:pt x="-9762" y="2685271"/>
                  <a:pt x="0" y="2452199"/>
                </a:cubicBezTo>
                <a:cubicBezTo>
                  <a:pt x="9762" y="2219127"/>
                  <a:pt x="32345" y="1671245"/>
                  <a:pt x="0" y="1292626"/>
                </a:cubicBezTo>
                <a:close/>
              </a:path>
            </a:pathLst>
          </a:custGeom>
          <a:solidFill>
            <a:schemeClr val="bg1">
              <a:alpha val="85000"/>
            </a:schemeClr>
          </a:solidFill>
          <a:ln w="38100">
            <a:solidFill>
              <a:schemeClr val="accent4"/>
            </a:solidFill>
            <a:prstDash val="dash"/>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7537D0A-090C-1359-01DC-A31EEB968CE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00100" y="1466851"/>
            <a:ext cx="4257748" cy="4291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5">
            <a:extLst>
              <a:ext uri="{FF2B5EF4-FFF2-40B4-BE49-F238E27FC236}">
                <a16:creationId xmlns:a16="http://schemas.microsoft.com/office/drawing/2014/main" id="{F20790D0-9D7D-9282-8A67-8F9CEC59AFD9}"/>
              </a:ext>
            </a:extLst>
          </p:cNvPr>
          <p:cNvSpPr/>
          <p:nvPr/>
        </p:nvSpPr>
        <p:spPr>
          <a:xfrm flipH="1">
            <a:off x="5159167" y="371475"/>
            <a:ext cx="6194325" cy="2027622"/>
          </a:xfrm>
          <a:prstGeom prst="wedgeRoundRectCallout">
            <a:avLst>
              <a:gd name="adj1" fmla="val 32986"/>
              <a:gd name="adj2" fmla="val 7326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Bức tranh dưới đây vẽ cảnh gì? Theo em, hình ảnh bồ câu trắng trong bức tranh có ý nghĩa gì?</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1FD3DBBD-1524-6CBC-2D96-A8D5DB2FE40B}"/>
              </a:ext>
            </a:extLst>
          </p:cNvPr>
          <p:cNvSpPr/>
          <p:nvPr/>
        </p:nvSpPr>
        <p:spPr>
          <a:xfrm>
            <a:off x="5295900" y="3316947"/>
            <a:ext cx="6484920" cy="2855254"/>
          </a:xfrm>
          <a:prstGeom prst="roundRect">
            <a:avLst/>
          </a:prstGeom>
          <a:solidFill>
            <a:schemeClr val="bg1"/>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dirty="0">
                <a:solidFill>
                  <a:srgbClr val="FF0000"/>
                </a:solidFill>
                <a:latin typeface="Calibri" panose="020F0502020204030204"/>
              </a:rPr>
              <a:t>Bức tranh vẽ các bạn nam nữ thiếu nhi có các màu da khác nhau đang tung những chú chim bồ câu trắng lên bầu trời.</a:t>
            </a:r>
          </a:p>
          <a:p>
            <a:pPr marL="457200" lvl="0" indent="-457200" algn="just">
              <a:buFont typeface="Arial" panose="020B0604020202020204" pitchFamily="34" charset="0"/>
              <a:buChar char="•"/>
            </a:pPr>
            <a:r>
              <a:rPr lang="vi-VN" sz="2800" dirty="0">
                <a:solidFill>
                  <a:srgbClr val="FF0000"/>
                </a:solidFill>
                <a:latin typeface="Calibri" panose="020F0502020204030204"/>
              </a:rPr>
              <a:t>Bồ câu trắng được coi là biểu tượng của hòa bình, yên vui và hạnh phúc.</a:t>
            </a:r>
          </a:p>
        </p:txBody>
      </p:sp>
    </p:spTree>
    <p:extLst>
      <p:ext uri="{BB962C8B-B14F-4D97-AF65-F5344CB8AC3E}">
        <p14:creationId xmlns:p14="http://schemas.microsoft.com/office/powerpoint/2010/main" val="2390873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61FE4D-D2AB-4C90-B2B6-FC5AEA056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82"/>
            <a:ext cx="12192000" cy="6818035"/>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pic>
        <p:nvPicPr>
          <p:cNvPr id="2" name="Picture 1">
            <a:extLst>
              <a:ext uri="{FF2B5EF4-FFF2-40B4-BE49-F238E27FC236}">
                <a16:creationId xmlns:a16="http://schemas.microsoft.com/office/drawing/2014/main" id="{7FD2ABC4-4DDA-E3AD-43E4-4CAC0FDE676A}"/>
              </a:ext>
            </a:extLst>
          </p:cNvPr>
          <p:cNvPicPr>
            <a:picLocks noChangeAspect="1"/>
          </p:cNvPicPr>
          <p:nvPr/>
        </p:nvPicPr>
        <p:blipFill>
          <a:blip r:embed="rId5"/>
          <a:stretch>
            <a:fillRect/>
          </a:stretch>
        </p:blipFill>
        <p:spPr>
          <a:xfrm>
            <a:off x="2755110" y="361568"/>
            <a:ext cx="6498899" cy="2944623"/>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306FB-D874-4024-BCB5-06087642DEF9}"/>
              </a:ext>
            </a:extLst>
          </p:cNvPr>
          <p:cNvPicPr>
            <a:picLocks noChangeAspect="1"/>
          </p:cNvPicPr>
          <p:nvPr/>
        </p:nvPicPr>
        <p:blipFill rotWithShape="1">
          <a:blip r:embed="rId2">
            <a:extLst>
              <a:ext uri="{28A0092B-C50C-407E-A947-70E740481C1C}">
                <a14:useLocalDpi xmlns:a14="http://schemas.microsoft.com/office/drawing/2010/main" val="0"/>
              </a:ext>
            </a:extLst>
          </a:blip>
          <a:srcRect t="16690"/>
          <a:stretch/>
        </p:blipFill>
        <p:spPr>
          <a:xfrm>
            <a:off x="0" y="-1"/>
            <a:ext cx="12192000" cy="6858001"/>
          </a:xfrm>
          <a:prstGeom prst="rect">
            <a:avLst/>
          </a:prstGeom>
        </p:spPr>
      </p:pic>
      <p:pic>
        <p:nvPicPr>
          <p:cNvPr id="2" name="Picture 1">
            <a:extLst>
              <a:ext uri="{FF2B5EF4-FFF2-40B4-BE49-F238E27FC236}">
                <a16:creationId xmlns:a16="http://schemas.microsoft.com/office/drawing/2014/main" id="{65B5738C-C0B3-0DBF-2C1E-6F428D84A051}"/>
              </a:ext>
            </a:extLst>
          </p:cNvPr>
          <p:cNvPicPr>
            <a:picLocks noChangeAspect="1"/>
          </p:cNvPicPr>
          <p:nvPr/>
        </p:nvPicPr>
        <p:blipFill>
          <a:blip r:embed="rId3"/>
          <a:stretch>
            <a:fillRect/>
          </a:stretch>
        </p:blipFill>
        <p:spPr>
          <a:xfrm>
            <a:off x="2637201" y="454076"/>
            <a:ext cx="7730398" cy="1743607"/>
          </a:xfrm>
          <a:prstGeom prst="rect">
            <a:avLst/>
          </a:prstGeom>
        </p:spPr>
      </p:pic>
    </p:spTree>
    <p:extLst>
      <p:ext uri="{BB962C8B-B14F-4D97-AF65-F5344CB8AC3E}">
        <p14:creationId xmlns:p14="http://schemas.microsoft.com/office/powerpoint/2010/main" val="2443402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84FE2-A479-4816-A59A-E7165855C934}"/>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026" name="Picture 2" descr="Vector couple travelers with suitcases going for holidays cartoon illustration">
            <a:extLst>
              <a:ext uri="{FF2B5EF4-FFF2-40B4-BE49-F238E27FC236}">
                <a16:creationId xmlns:a16="http://schemas.microsoft.com/office/drawing/2014/main" id="{5A92FC84-FA48-4E4F-8A33-6021E534FB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800" l="7827" r="89617">
                        <a14:foregroundMark x1="23163" y1="42200" x2="34345" y2="64200"/>
                        <a14:foregroundMark x1="34345" y1="64200" x2="38339" y2="81800"/>
                        <a14:foregroundMark x1="43450" y1="77200" x2="43131" y2="91000"/>
                        <a14:foregroundMark x1="53355" y1="79200" x2="52396" y2="88000"/>
                        <a14:foregroundMark x1="10863" y1="45000" x2="7987" y2="64800"/>
                        <a14:foregroundMark x1="7987" y1="64800" x2="13099" y2="66600"/>
                        <a14:foregroundMark x1="53514" y1="66800" x2="54952" y2="68200"/>
                        <a14:foregroundMark x1="77316" y1="71800" x2="74920" y2="61800"/>
                        <a14:foregroundMark x1="74920" y1="61800" x2="75080" y2="56800"/>
                        <a14:foregroundMark x1="78115" y1="77800" x2="77955" y2="74200"/>
                        <a14:foregroundMark x1="60064" y1="92800" x2="63419" y2="90400"/>
                        <a14:foregroundMark x1="69808" y1="89600" x2="71565" y2="91200"/>
                        <a14:foregroundMark x1="38818" y1="54400" x2="37540" y2="60200"/>
                        <a14:foregroundMark x1="30990" y1="65000" x2="30990" y2="70600"/>
                        <a14:foregroundMark x1="55751" y1="46000" x2="54313" y2="45200"/>
                      </a14:backgroundRemoval>
                    </a14:imgEffect>
                  </a14:imgLayer>
                </a14:imgProps>
              </a:ext>
              <a:ext uri="{28A0092B-C50C-407E-A947-70E740481C1C}">
                <a14:useLocalDpi xmlns:a14="http://schemas.microsoft.com/office/drawing/2010/main" val="0"/>
              </a:ext>
            </a:extLst>
          </a:blip>
          <a:srcRect/>
          <a:stretch>
            <a:fillRect/>
          </a:stretch>
        </p:blipFill>
        <p:spPr bwMode="auto">
          <a:xfrm>
            <a:off x="188548" y="3057558"/>
            <a:ext cx="4897030" cy="3911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11FDF8-4689-06F5-ACAB-3F1C9B26D094}"/>
              </a:ext>
            </a:extLst>
          </p:cNvPr>
          <p:cNvPicPr>
            <a:picLocks noChangeAspect="1"/>
          </p:cNvPicPr>
          <p:nvPr/>
        </p:nvPicPr>
        <p:blipFill>
          <a:blip r:embed="rId6"/>
          <a:stretch>
            <a:fillRect/>
          </a:stretch>
        </p:blipFill>
        <p:spPr>
          <a:xfrm>
            <a:off x="4768825" y="243034"/>
            <a:ext cx="3511600" cy="999831"/>
          </a:xfrm>
          <a:prstGeom prst="rect">
            <a:avLst/>
          </a:prstGeom>
        </p:spPr>
      </p:pic>
      <p:pic>
        <p:nvPicPr>
          <p:cNvPr id="7" name="Picture 6">
            <a:extLst>
              <a:ext uri="{FF2B5EF4-FFF2-40B4-BE49-F238E27FC236}">
                <a16:creationId xmlns:a16="http://schemas.microsoft.com/office/drawing/2014/main" id="{48FEF17D-8358-C873-7533-C17304234AEC}"/>
              </a:ext>
            </a:extLst>
          </p:cNvPr>
          <p:cNvPicPr>
            <a:picLocks noChangeAspect="1"/>
          </p:cNvPicPr>
          <p:nvPr/>
        </p:nvPicPr>
        <p:blipFill>
          <a:blip r:embed="rId7"/>
          <a:stretch>
            <a:fillRect/>
          </a:stretch>
        </p:blipFill>
        <p:spPr>
          <a:xfrm>
            <a:off x="2485288" y="1766208"/>
            <a:ext cx="8212024" cy="2487384"/>
          </a:xfrm>
          <a:prstGeom prst="rect">
            <a:avLst/>
          </a:prstGeom>
        </p:spPr>
      </p:pic>
      <p:pic>
        <p:nvPicPr>
          <p:cNvPr id="11" name="Picture 10">
            <a:extLst>
              <a:ext uri="{FF2B5EF4-FFF2-40B4-BE49-F238E27FC236}">
                <a16:creationId xmlns:a16="http://schemas.microsoft.com/office/drawing/2014/main" id="{E39D599A-A45C-2708-B2D9-C214DA34CE1D}"/>
              </a:ext>
            </a:extLst>
          </p:cNvPr>
          <p:cNvPicPr>
            <a:picLocks noChangeAspect="1"/>
          </p:cNvPicPr>
          <p:nvPr/>
        </p:nvPicPr>
        <p:blipFill>
          <a:blip r:embed="rId8"/>
          <a:stretch>
            <a:fillRect/>
          </a:stretch>
        </p:blipFill>
        <p:spPr>
          <a:xfrm>
            <a:off x="-213131" y="0"/>
            <a:ext cx="3493311" cy="2444708"/>
          </a:xfrm>
          <a:prstGeom prst="rect">
            <a:avLst/>
          </a:prstGeom>
        </p:spPr>
      </p:pic>
    </p:spTree>
    <p:extLst>
      <p:ext uri="{BB962C8B-B14F-4D97-AF65-F5344CB8AC3E}">
        <p14:creationId xmlns:p14="http://schemas.microsoft.com/office/powerpoint/2010/main" val="7791875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219C1-6044-47E0-9F1D-320803248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Diagonal Corners Snipped 5">
            <a:extLst>
              <a:ext uri="{FF2B5EF4-FFF2-40B4-BE49-F238E27FC236}">
                <a16:creationId xmlns:a16="http://schemas.microsoft.com/office/drawing/2014/main" id="{AF9C17D9-BF35-4D4F-A532-65061D8B909E}"/>
              </a:ext>
            </a:extLst>
          </p:cNvPr>
          <p:cNvSpPr/>
          <p:nvPr/>
        </p:nvSpPr>
        <p:spPr>
          <a:xfrm>
            <a:off x="321313" y="329181"/>
            <a:ext cx="10897385" cy="6199637"/>
          </a:xfrm>
          <a:prstGeom prst="snip2DiagRect">
            <a:avLst/>
          </a:prstGeom>
          <a:solidFill>
            <a:srgbClr val="FFFFFF">
              <a:alpha val="89804"/>
            </a:srgbClr>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ute kid girl holding camera hand drawn cartoon character illustration">
            <a:extLst>
              <a:ext uri="{FF2B5EF4-FFF2-40B4-BE49-F238E27FC236}">
                <a16:creationId xmlns:a16="http://schemas.microsoft.com/office/drawing/2014/main" id="{30B02304-B3F5-49BA-89A0-258543DE50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95965" y="3115266"/>
            <a:ext cx="4351354" cy="43513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vel cute stickers template scrapbooking elements set">
            <a:extLst>
              <a:ext uri="{FF2B5EF4-FFF2-40B4-BE49-F238E27FC236}">
                <a16:creationId xmlns:a16="http://schemas.microsoft.com/office/drawing/2014/main" id="{F592D3F0-E8F5-4C5B-9E88-B21A00CAAF8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56" b="89904" l="3514" r="89617">
                        <a14:foregroundMark x1="3825" y1="26676" x2="3514" y2="26923"/>
                        <a14:backgroundMark x1="9744" y1="22115" x2="9425" y2="33173"/>
                        <a14:backgroundMark x1="3674" y1="27644" x2="10383" y2="17067"/>
                        <a14:backgroundMark x1="10383" y1="17067" x2="10543" y2="22115"/>
                        <a14:backgroundMark x1="4952" y1="23558" x2="3834" y2="26683"/>
                      </a14:backgroundRemoval>
                    </a14:imgEffect>
                  </a14:imgLayer>
                </a14:imgProps>
              </a:ext>
              <a:ext uri="{28A0092B-C50C-407E-A947-70E740481C1C}">
                <a14:useLocalDpi xmlns:a14="http://schemas.microsoft.com/office/drawing/2010/main" val="0"/>
              </a:ext>
            </a:extLst>
          </a:blip>
          <a:srcRect l="19335" t="13261" r="61192" b="59911"/>
          <a:stretch/>
        </p:blipFill>
        <p:spPr bwMode="auto">
          <a:xfrm rot="789818">
            <a:off x="226307" y="793493"/>
            <a:ext cx="2075251" cy="18999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avel cute stickers template scrapbooking elements set">
            <a:extLst>
              <a:ext uri="{FF2B5EF4-FFF2-40B4-BE49-F238E27FC236}">
                <a16:creationId xmlns:a16="http://schemas.microsoft.com/office/drawing/2014/main" id="{2305A144-4353-4726-B7E7-CC23E8127E1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856" b="94952" l="9744" r="89776">
                        <a14:foregroundMark x1="46166" y1="81731" x2="45048" y2="89423"/>
                        <a14:foregroundMark x1="42971" y1="83173" x2="43131" y2="91106"/>
                        <a14:foregroundMark x1="45687" y1="94712" x2="44569" y2="94952"/>
                        <a14:foregroundMark x1="40575" y1="80048" x2="43131" y2="76202"/>
                      </a14:backgroundRemoval>
                    </a14:imgEffect>
                  </a14:imgLayer>
                </a14:imgProps>
              </a:ext>
              <a:ext uri="{28A0092B-C50C-407E-A947-70E740481C1C}">
                <a14:useLocalDpi xmlns:a14="http://schemas.microsoft.com/office/drawing/2010/main" val="0"/>
              </a:ext>
            </a:extLst>
          </a:blip>
          <a:srcRect l="35191" t="72185" r="46944"/>
          <a:stretch/>
        </p:blipFill>
        <p:spPr bwMode="auto">
          <a:xfrm>
            <a:off x="264247" y="2908699"/>
            <a:ext cx="1721458" cy="17811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9F732F-CAF1-4F45-8BDB-03BE2F148532}"/>
              </a:ext>
            </a:extLst>
          </p:cNvPr>
          <p:cNvSpPr/>
          <p:nvPr/>
        </p:nvSpPr>
        <p:spPr>
          <a:xfrm>
            <a:off x="2079136" y="1416108"/>
            <a:ext cx="7722089" cy="4832092"/>
          </a:xfrm>
          <a:prstGeom prst="rect">
            <a:avLst/>
          </a:prstGeom>
        </p:spPr>
        <p:txBody>
          <a:bodyPr wrap="square">
            <a:spAutoFit/>
          </a:bodyPr>
          <a:lstStyle/>
          <a:p>
            <a:pPr lvl="0" algn="just"/>
            <a:r>
              <a:rPr lang="vi-VN" sz="2800" dirty="0">
                <a:solidFill>
                  <a:prstClr val="black"/>
                </a:solidFill>
                <a:latin typeface="Calibri" panose="020F0502020204030204" pitchFamily="34" charset="0"/>
                <a:cs typeface="Calibri" panose="020F0502020204030204" pitchFamily="34" charset="0"/>
              </a:rPr>
              <a:t>- Đọc đúng và diễn cảm bài thơ “Ngày hội”, giọng đọc hào hứng, vui tươi, biết nhấn giọng ở những chỗ thể hiện cảm xúc, biết nghỉ hơi ở chỗ ngắt nhịp thơ và giữa các dòng thơ.</a:t>
            </a:r>
          </a:p>
          <a:p>
            <a:pPr lvl="0" algn="just"/>
            <a:r>
              <a:rPr lang="vi-VN" sz="2800" dirty="0">
                <a:solidFill>
                  <a:prstClr val="black"/>
                </a:solidFill>
                <a:latin typeface="Calibri" panose="020F0502020204030204" pitchFamily="34" charset="0"/>
                <a:cs typeface="Calibri" panose="020F0502020204030204" pitchFamily="34" charset="0"/>
              </a:rPr>
              <a:t>- Nhận biết được các hình ảnh thơ, biện pháp so sánh, nhân hóa trong bài.</a:t>
            </a:r>
          </a:p>
          <a:p>
            <a:pPr lvl="0" algn="just"/>
            <a:r>
              <a:rPr lang="vi-VN" sz="2800" dirty="0">
                <a:solidFill>
                  <a:prstClr val="black"/>
                </a:solidFill>
                <a:latin typeface="Calibri" panose="020F0502020204030204" pitchFamily="34" charset="0"/>
                <a:cs typeface="Calibri" panose="020F0502020204030204" pitchFamily="34" charset="0"/>
              </a:rPr>
              <a:t>- Hiểu điều tác giả muốn nói qua bài thơ: </a:t>
            </a:r>
            <a:r>
              <a:rPr lang="vi-VN" sz="2800" b="1" i="1" dirty="0">
                <a:solidFill>
                  <a:prstClr val="black"/>
                </a:solidFill>
                <a:latin typeface="Calibri" panose="020F0502020204030204" pitchFamily="34" charset="0"/>
                <a:cs typeface="Calibri" panose="020F0502020204030204" pitchFamily="34" charset="0"/>
              </a:rPr>
              <a:t>Ngày thiếu nhi khắp thế giới tụ họp tại trại hè thế giới để vui chơi, cùng nhau tung những chú bồ câu trắng lên bầu tời để bày tỏ tình đoàn kết và mong ước cho hòa bình thế giới.</a:t>
            </a:r>
          </a:p>
        </p:txBody>
      </p:sp>
      <p:pic>
        <p:nvPicPr>
          <p:cNvPr id="2" name="Picture 1">
            <a:extLst>
              <a:ext uri="{FF2B5EF4-FFF2-40B4-BE49-F238E27FC236}">
                <a16:creationId xmlns:a16="http://schemas.microsoft.com/office/drawing/2014/main" id="{C079D835-8C8C-CD56-E1A8-F606D3B60428}"/>
              </a:ext>
            </a:extLst>
          </p:cNvPr>
          <p:cNvPicPr>
            <a:picLocks noChangeAspect="1"/>
          </p:cNvPicPr>
          <p:nvPr/>
        </p:nvPicPr>
        <p:blipFill>
          <a:blip r:embed="rId8"/>
          <a:stretch>
            <a:fillRect/>
          </a:stretch>
        </p:blipFill>
        <p:spPr>
          <a:xfrm>
            <a:off x="2305050" y="214807"/>
            <a:ext cx="6901006" cy="1594219"/>
          </a:xfrm>
          <a:prstGeom prst="rect">
            <a:avLst/>
          </a:prstGeom>
        </p:spPr>
      </p:pic>
    </p:spTree>
    <p:extLst>
      <p:ext uri="{BB962C8B-B14F-4D97-AF65-F5344CB8AC3E}">
        <p14:creationId xmlns:p14="http://schemas.microsoft.com/office/powerpoint/2010/main" val="40358770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anim calcmode="lin" valueType="num">
                                      <p:cBhvr additive="base">
                                        <p:cTn id="15" dur="500" fill="hold"/>
                                        <p:tgtEl>
                                          <p:spTgt spid="3078"/>
                                        </p:tgtEl>
                                        <p:attrNameLst>
                                          <p:attrName>ppt_x</p:attrName>
                                        </p:attrNameLst>
                                      </p:cBhvr>
                                      <p:tavLst>
                                        <p:tav tm="0">
                                          <p:val>
                                            <p:strVal val="#ppt_x"/>
                                          </p:val>
                                        </p:tav>
                                        <p:tav tm="100000">
                                          <p:val>
                                            <p:strVal val="#ppt_x"/>
                                          </p:val>
                                        </p:tav>
                                      </p:tavLst>
                                    </p:anim>
                                    <p:anim calcmode="lin" valueType="num">
                                      <p:cBhvr additive="base">
                                        <p:cTn id="16"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88E498-143D-4FA1-AFE9-AD25A39E3453}"/>
              </a:ext>
            </a:extLst>
          </p:cNvPr>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7" name="Nhóm 19">
            <a:extLst>
              <a:ext uri="{FF2B5EF4-FFF2-40B4-BE49-F238E27FC236}">
                <a16:creationId xmlns:a16="http://schemas.microsoft.com/office/drawing/2014/main" id="{EA870F31-DF14-4BBC-AC86-71F00AD9C5D7}"/>
              </a:ext>
            </a:extLst>
          </p:cNvPr>
          <p:cNvGrpSpPr/>
          <p:nvPr/>
        </p:nvGrpSpPr>
        <p:grpSpPr>
          <a:xfrm>
            <a:off x="-1161892" y="0"/>
            <a:ext cx="9708722" cy="3495910"/>
            <a:chOff x="4590582" y="-2039736"/>
            <a:chExt cx="7733292" cy="2913354"/>
          </a:xfrm>
        </p:grpSpPr>
        <p:pic>
          <p:nvPicPr>
            <p:cNvPr id="8" name="Hình ảnh 11" descr="Ảnh có chứa văn bản&#10;&#10;Mô tả được tạo tự động">
              <a:extLst>
                <a:ext uri="{FF2B5EF4-FFF2-40B4-BE49-F238E27FC236}">
                  <a16:creationId xmlns:a16="http://schemas.microsoft.com/office/drawing/2014/main" id="{8723AEEF-B47F-4B6A-84F7-72F21A49F2BD}"/>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9" name="Hộp Văn bản 18">
              <a:extLst>
                <a:ext uri="{FF2B5EF4-FFF2-40B4-BE49-F238E27FC236}">
                  <a16:creationId xmlns:a16="http://schemas.microsoft.com/office/drawing/2014/main" id="{F93406E1-6503-42E6-9B14-4A2D055EA622}"/>
                </a:ext>
              </a:extLst>
            </p:cNvPr>
            <p:cNvSpPr txBox="1"/>
            <p:nvPr/>
          </p:nvSpPr>
          <p:spPr>
            <a:xfrm>
              <a:off x="4590582" y="-1502133"/>
              <a:ext cx="7733292" cy="19236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thành</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tiếng</a:t>
              </a:r>
              <a:endParaRPr kumimoji="0" lang="en-US"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6876961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215757"/>
            <a:ext cx="11840066" cy="6847437"/>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3935183" y="1641362"/>
            <a:ext cx="3386902" cy="1731216"/>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ea typeface="+mn-ea"/>
                  <a:cs typeface="+mn-cs"/>
                </a:rPr>
                <a:t>Mắt</a:t>
              </a:r>
              <a:r>
                <a:rPr kumimoji="0" lang="en-US" sz="4400" b="1" i="0" u="none" strike="noStrike" kern="1200" cap="none" spc="0" normalizeH="0" baseline="0" noProof="0" dirty="0">
                  <a:ln>
                    <a:noFill/>
                  </a:ln>
                  <a:solidFill>
                    <a:srgbClr val="002060"/>
                  </a:solidFill>
                  <a:effectLst/>
                  <a:uLnTx/>
                  <a:uFillTx/>
                  <a:ea typeface="+mn-ea"/>
                  <a:cs typeface="+mn-cs"/>
                </a:rPr>
                <a:t> </a:t>
              </a:r>
              <a:r>
                <a:rPr kumimoji="0" lang="en-US" sz="4400" b="1" i="0" u="none" strike="noStrike" kern="1200" cap="none" spc="0" normalizeH="0" baseline="0" noProof="0" dirty="0" err="1">
                  <a:ln>
                    <a:noFill/>
                  </a:ln>
                  <a:solidFill>
                    <a:srgbClr val="002060"/>
                  </a:solidFill>
                  <a:effectLst/>
                  <a:uLnTx/>
                  <a:uFillTx/>
                  <a:ea typeface="+mn-ea"/>
                  <a:cs typeface="+mn-cs"/>
                </a:rPr>
                <a:t>dõi</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8109674" y="1848513"/>
            <a:ext cx="3399069" cy="1359448"/>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Tai </a:t>
              </a:r>
              <a:r>
                <a:rPr kumimoji="0" lang="en-US" sz="4400" b="1" i="0" u="none" strike="noStrike" kern="1200" cap="none" spc="0" normalizeH="0" baseline="0" noProof="0" dirty="0" err="1">
                  <a:ln>
                    <a:noFill/>
                  </a:ln>
                  <a:solidFill>
                    <a:srgbClr val="002060"/>
                  </a:solidFill>
                  <a:effectLst/>
                  <a:uLnTx/>
                  <a:uFillTx/>
                  <a:ea typeface="+mn-ea"/>
                  <a:cs typeface="+mn-cs"/>
                </a:rPr>
                <a:t>nghe</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6236957" y="4263041"/>
            <a:ext cx="3316739" cy="1616099"/>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Tay </a:t>
              </a:r>
              <a:r>
                <a:rPr kumimoji="0" lang="en-US" sz="4400" b="1" i="0" u="none" strike="noStrike" kern="1200" cap="none" spc="0" normalizeH="0" baseline="0" noProof="0" dirty="0" err="1">
                  <a:ln>
                    <a:noFill/>
                  </a:ln>
                  <a:solidFill>
                    <a:srgbClr val="002060"/>
                  </a:solidFill>
                  <a:effectLst/>
                  <a:uLnTx/>
                  <a:uFillTx/>
                  <a:ea typeface="+mn-ea"/>
                  <a:cs typeface="+mn-cs"/>
                </a:rPr>
                <a:t>dò</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050" name="Picture 2" descr="Free vector a set of big isolated   animal adventure traveling illustration, hand drawn style, hiking and camping concept with traveling elements  .">
            <a:extLst>
              <a:ext uri="{FF2B5EF4-FFF2-40B4-BE49-F238E27FC236}">
                <a16:creationId xmlns:a16="http://schemas.microsoft.com/office/drawing/2014/main" id="{D9AE6DD9-366C-48CB-BEB3-D8291DE4C9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272" b="89776" l="9744" r="89776">
                        <a14:foregroundMark x1="30990" y1="8786" x2="32907" y2="9585"/>
                        <a14:foregroundMark x1="32748" y1="5272" x2="32748" y2="6070"/>
                        <a14:foregroundMark x1="36581" y1="49361" x2="42492" y2="52875"/>
                        <a14:foregroundMark x1="39457" y1="55911" x2="46326" y2="59105"/>
                        <a14:foregroundMark x1="43450" y1="60064" x2="47604" y2="64856"/>
                        <a14:foregroundMark x1="30511" y1="61661" x2="36901" y2="61502"/>
                        <a14:foregroundMark x1="30351" y1="60863" x2="32268" y2="60703"/>
                        <a14:foregroundMark x1="76837" y1="30831" x2="78064" y2="30422"/>
                        <a14:backgroundMark x1="80511" y1="27955" x2="80192" y2="30671"/>
                      </a14:backgroundRemoval>
                    </a14:imgEffect>
                  </a14:imgLayer>
                </a14:imgProps>
              </a:ext>
              <a:ext uri="{28A0092B-C50C-407E-A947-70E740481C1C}">
                <a14:useLocalDpi xmlns:a14="http://schemas.microsoft.com/office/drawing/2010/main" val="0"/>
              </a:ext>
            </a:extLst>
          </a:blip>
          <a:srcRect/>
          <a:stretch>
            <a:fillRect/>
          </a:stretch>
        </p:blipFill>
        <p:spPr bwMode="auto">
          <a:xfrm>
            <a:off x="-963642" y="992838"/>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21114C-0766-86B8-16BE-D153A2D8BAF2}"/>
              </a:ext>
            </a:extLst>
          </p:cNvPr>
          <p:cNvPicPr>
            <a:picLocks noChangeAspect="1"/>
          </p:cNvPicPr>
          <p:nvPr/>
        </p:nvPicPr>
        <p:blipFill>
          <a:blip r:embed="rId8"/>
          <a:stretch>
            <a:fillRect/>
          </a:stretch>
        </p:blipFill>
        <p:spPr>
          <a:xfrm>
            <a:off x="5361247" y="217369"/>
            <a:ext cx="4273666" cy="1261981"/>
          </a:xfrm>
          <a:prstGeom prst="rect">
            <a:avLst/>
          </a:prstGeom>
        </p:spPr>
      </p:pic>
    </p:spTree>
    <p:extLst>
      <p:ext uri="{BB962C8B-B14F-4D97-AF65-F5344CB8AC3E}">
        <p14:creationId xmlns:p14="http://schemas.microsoft.com/office/powerpoint/2010/main" val="402160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79296"/>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243840"/>
            <a:ext cx="11840066" cy="6387840"/>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F9D7D826-4C96-B676-B272-7DB0E15EF36E}"/>
              </a:ext>
            </a:extLst>
          </p:cNvPr>
          <p:cNvPicPr>
            <a:picLocks noChangeAspect="1"/>
          </p:cNvPicPr>
          <p:nvPr/>
        </p:nvPicPr>
        <p:blipFill>
          <a:blip r:embed="rId3"/>
          <a:stretch>
            <a:fillRect/>
          </a:stretch>
        </p:blipFill>
        <p:spPr>
          <a:xfrm>
            <a:off x="4852274" y="214334"/>
            <a:ext cx="3279932" cy="963251"/>
          </a:xfrm>
          <a:prstGeom prst="rect">
            <a:avLst/>
          </a:prstGeom>
        </p:spPr>
      </p:pic>
      <p:graphicFrame>
        <p:nvGraphicFramePr>
          <p:cNvPr id="16" name="Table 15">
            <a:extLst>
              <a:ext uri="{FF2B5EF4-FFF2-40B4-BE49-F238E27FC236}">
                <a16:creationId xmlns:a16="http://schemas.microsoft.com/office/drawing/2014/main" id="{43E530AD-CDA3-65A6-3F1E-322C7DB1CF9D}"/>
              </a:ext>
            </a:extLst>
          </p:cNvPr>
          <p:cNvGraphicFramePr>
            <a:graphicFrameLocks noGrp="1"/>
          </p:cNvGraphicFramePr>
          <p:nvPr>
            <p:extLst>
              <p:ext uri="{D42A27DB-BD31-4B8C-83A1-F6EECF244321}">
                <p14:modId xmlns:p14="http://schemas.microsoft.com/office/powerpoint/2010/main" val="420344716"/>
              </p:ext>
            </p:extLst>
          </p:nvPr>
        </p:nvGraphicFramePr>
        <p:xfrm>
          <a:off x="728980" y="103965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Như trăm sông dồn biển</a:t>
                      </a:r>
                    </a:p>
                    <a:p>
                      <a:pPr algn="just"/>
                      <a:r>
                        <a:rPr lang="vi-VN" sz="2400" dirty="0">
                          <a:solidFill>
                            <a:srgbClr val="000000"/>
                          </a:solidFill>
                          <a:effectLst/>
                          <a:latin typeface="Cambria" panose="02040503050406030204" pitchFamily="18" charset="0"/>
                          <a:ea typeface="Cambria" panose="02040503050406030204" pitchFamily="18" charset="0"/>
                        </a:rPr>
                        <a:t>Bầu bạn tụ về đây</a:t>
                      </a:r>
                    </a:p>
                    <a:p>
                      <a:pPr algn="just"/>
                      <a:r>
                        <a:rPr lang="vi-VN" sz="2400" dirty="0">
                          <a:solidFill>
                            <a:srgbClr val="000000"/>
                          </a:solidFill>
                          <a:effectLst/>
                          <a:latin typeface="Cambria" panose="02040503050406030204" pitchFamily="18" charset="0"/>
                          <a:ea typeface="Cambria" panose="02040503050406030204" pitchFamily="18" charset="0"/>
                        </a:rPr>
                        <a:t>Thế giới thu nhỏ lại</a:t>
                      </a:r>
                    </a:p>
                    <a:p>
                      <a:pPr algn="just"/>
                      <a:r>
                        <a:rPr lang="vi-VN" sz="2400" dirty="0">
                          <a:solidFill>
                            <a:srgbClr val="000000"/>
                          </a:solidFill>
                          <a:effectLst/>
                          <a:latin typeface="Cambria" panose="02040503050406030204" pitchFamily="18" charset="0"/>
                          <a:ea typeface="Cambria" panose="02040503050406030204" pitchFamily="18" charset="0"/>
                        </a:rPr>
                        <a:t>Trong khu trại hè này.</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17" name="Table 16">
            <a:extLst>
              <a:ext uri="{FF2B5EF4-FFF2-40B4-BE49-F238E27FC236}">
                <a16:creationId xmlns:a16="http://schemas.microsoft.com/office/drawing/2014/main" id="{D6135FDC-4AAC-FE4E-9524-F2C684729349}"/>
              </a:ext>
            </a:extLst>
          </p:cNvPr>
          <p:cNvGraphicFramePr>
            <a:graphicFrameLocks noGrp="1"/>
          </p:cNvGraphicFramePr>
          <p:nvPr>
            <p:extLst>
              <p:ext uri="{D42A27DB-BD31-4B8C-83A1-F6EECF244321}">
                <p14:modId xmlns:p14="http://schemas.microsoft.com/office/powerpoint/2010/main" val="158002806"/>
              </p:ext>
            </p:extLst>
          </p:nvPr>
        </p:nvGraphicFramePr>
        <p:xfrm>
          <a:off x="718820" y="283797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từ</a:t>
                      </a:r>
                      <a:r>
                        <a:rPr lang="en-US" sz="2400" b="0" i="0" kern="1200" dirty="0">
                          <a:solidFill>
                            <a:schemeClr val="tx1"/>
                          </a:solidFill>
                          <a:effectLst/>
                          <a:latin typeface="Cambria" panose="02040503050406030204" pitchFamily="18" charset="0"/>
                          <a:ea typeface="Cambria" panose="02040503050406030204" pitchFamily="18" charset="0"/>
                          <a:cs typeface="+mn-cs"/>
                        </a:rPr>
                        <a:t> Trung </a:t>
                      </a:r>
                      <a:r>
                        <a:rPr lang="en-US" sz="2400" b="0" i="0" kern="1200" dirty="0" err="1">
                          <a:solidFill>
                            <a:schemeClr val="tx1"/>
                          </a:solidFill>
                          <a:effectLst/>
                          <a:latin typeface="Cambria" panose="02040503050406030204" pitchFamily="18" charset="0"/>
                          <a:ea typeface="Cambria" panose="02040503050406030204" pitchFamily="18" charset="0"/>
                          <a:cs typeface="+mn-cs"/>
                        </a:rPr>
                        <a:t>Quốc</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tới</a:t>
                      </a:r>
                      <a:endParaRPr lang="en-US" sz="2400" b="0" i="0" kern="1200" dirty="0">
                        <a:solidFill>
                          <a:schemeClr val="tx1"/>
                        </a:solidFill>
                        <a:effectLst/>
                        <a:latin typeface="Cambria" panose="02040503050406030204" pitchFamily="18" charset="0"/>
                        <a:ea typeface="Cambria" panose="02040503050406030204" pitchFamily="18" charset="0"/>
                        <a:cs typeface="+mn-cs"/>
                      </a:endParaRPr>
                    </a:p>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từ</a:t>
                      </a:r>
                      <a:r>
                        <a:rPr lang="en-US" sz="2400" b="0" i="0" kern="1200" dirty="0">
                          <a:solidFill>
                            <a:schemeClr val="tx1"/>
                          </a:solidFill>
                          <a:effectLst/>
                          <a:latin typeface="Cambria" panose="02040503050406030204" pitchFamily="18" charset="0"/>
                          <a:ea typeface="Cambria" panose="02040503050406030204" pitchFamily="18" charset="0"/>
                          <a:cs typeface="+mn-cs"/>
                        </a:rPr>
                        <a:t> Châu </a:t>
                      </a:r>
                      <a:r>
                        <a:rPr lang="en-US" sz="2400" b="0" i="0" kern="1200" dirty="0" err="1">
                          <a:solidFill>
                            <a:schemeClr val="tx1"/>
                          </a:solidFill>
                          <a:effectLst/>
                          <a:latin typeface="Cambria" panose="02040503050406030204" pitchFamily="18" charset="0"/>
                          <a:ea typeface="Cambria" panose="02040503050406030204" pitchFamily="18" charset="0"/>
                          <a:cs typeface="+mn-cs"/>
                        </a:rPr>
                        <a:t>Mỹ</a:t>
                      </a:r>
                      <a:r>
                        <a:rPr lang="en-US" sz="2400" b="0" i="0" kern="1200" dirty="0">
                          <a:solidFill>
                            <a:schemeClr val="tx1"/>
                          </a:solidFill>
                          <a:effectLst/>
                          <a:latin typeface="Cambria" panose="02040503050406030204" pitchFamily="18" charset="0"/>
                          <a:ea typeface="Cambria" panose="02040503050406030204" pitchFamily="18" charset="0"/>
                          <a:cs typeface="+mn-cs"/>
                        </a:rPr>
                        <a:t> sang</a:t>
                      </a:r>
                    </a:p>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bên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bờ</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Đa-nuýp</a:t>
                      </a:r>
                      <a:endParaRPr lang="en-US" sz="2400" b="0" i="0" kern="1200" dirty="0">
                        <a:solidFill>
                          <a:schemeClr val="tx1"/>
                        </a:solidFill>
                        <a:effectLst/>
                        <a:latin typeface="Cambria" panose="02040503050406030204" pitchFamily="18" charset="0"/>
                        <a:ea typeface="Cambria" panose="02040503050406030204" pitchFamily="18" charset="0"/>
                        <a:cs typeface="+mn-cs"/>
                      </a:endParaRPr>
                    </a:p>
                    <a:p>
                      <a:r>
                        <a:rPr lang="en-US" sz="2400" b="0" i="0" kern="1200" dirty="0" err="1">
                          <a:solidFill>
                            <a:schemeClr val="tx1"/>
                          </a:solidFill>
                          <a:effectLst/>
                          <a:latin typeface="Cambria" panose="02040503050406030204" pitchFamily="18" charset="0"/>
                          <a:ea typeface="Cambria" panose="02040503050406030204" pitchFamily="18" charset="0"/>
                          <a:cs typeface="+mn-cs"/>
                        </a:rPr>
                        <a:t>Tôi</a:t>
                      </a:r>
                      <a:r>
                        <a:rPr lang="en-US" sz="2400" b="0" i="0" kern="1200" dirty="0">
                          <a:solidFill>
                            <a:schemeClr val="tx1"/>
                          </a:solidFill>
                          <a:effectLst/>
                          <a:latin typeface="Cambria" panose="02040503050406030204" pitchFamily="18" charset="0"/>
                          <a:ea typeface="Cambria" panose="02040503050406030204" pitchFamily="18" charset="0"/>
                          <a:cs typeface="+mn-cs"/>
                        </a:rPr>
                        <a:t> - </a:t>
                      </a:r>
                      <a:r>
                        <a:rPr lang="en-US" sz="2400" b="0" i="0" kern="1200" dirty="0" err="1">
                          <a:solidFill>
                            <a:schemeClr val="tx1"/>
                          </a:solidFill>
                          <a:effectLst/>
                          <a:latin typeface="Cambria" panose="02040503050406030204" pitchFamily="18" charset="0"/>
                          <a:ea typeface="Cambria" panose="02040503050406030204" pitchFamily="18" charset="0"/>
                          <a:cs typeface="+mn-cs"/>
                        </a:rPr>
                        <a:t>Sông</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Hồng</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Việt</a:t>
                      </a:r>
                      <a:r>
                        <a:rPr lang="en-US" sz="2400" b="0" i="0" kern="1200" dirty="0">
                          <a:solidFill>
                            <a:schemeClr val="tx1"/>
                          </a:solidFill>
                          <a:effectLst/>
                          <a:latin typeface="Cambria" panose="02040503050406030204" pitchFamily="18" charset="0"/>
                          <a:ea typeface="Cambria" panose="02040503050406030204" pitchFamily="18" charset="0"/>
                          <a:cs typeface="+mn-cs"/>
                        </a:rPr>
                        <a:t> Nam.</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19" name="Table 18">
            <a:extLst>
              <a:ext uri="{FF2B5EF4-FFF2-40B4-BE49-F238E27FC236}">
                <a16:creationId xmlns:a16="http://schemas.microsoft.com/office/drawing/2014/main" id="{A9852DE1-309B-592F-65CE-F3933D5A9AFE}"/>
              </a:ext>
            </a:extLst>
          </p:cNvPr>
          <p:cNvGraphicFramePr>
            <a:graphicFrameLocks noGrp="1"/>
          </p:cNvGraphicFramePr>
          <p:nvPr>
            <p:extLst>
              <p:ext uri="{D42A27DB-BD31-4B8C-83A1-F6EECF244321}">
                <p14:modId xmlns:p14="http://schemas.microsoft.com/office/powerpoint/2010/main" val="65689662"/>
              </p:ext>
            </p:extLst>
          </p:nvPr>
        </p:nvGraphicFramePr>
        <p:xfrm>
          <a:off x="728980" y="475821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Tung lên, bồ câu trắng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Nào, các bạn da đen</a:t>
                      </a:r>
                    </a:p>
                    <a:p>
                      <a:r>
                        <a:rPr lang="vi-VN" sz="2400" b="0" i="0" kern="1200" dirty="0">
                          <a:solidFill>
                            <a:schemeClr val="tx1"/>
                          </a:solidFill>
                          <a:effectLst/>
                          <a:latin typeface="Cambria" panose="02040503050406030204" pitchFamily="18" charset="0"/>
                          <a:ea typeface="Cambria" panose="02040503050406030204" pitchFamily="18" charset="0"/>
                          <a:cs typeface="+mn-cs"/>
                        </a:rPr>
                        <a:t>Cùng da vàng, da đỏ</a:t>
                      </a:r>
                    </a:p>
                    <a:p>
                      <a:r>
                        <a:rPr lang="vi-VN" sz="2400" b="0" i="0" kern="1200" dirty="0">
                          <a:solidFill>
                            <a:schemeClr val="tx1"/>
                          </a:solidFill>
                          <a:effectLst/>
                          <a:latin typeface="Cambria" panose="02040503050406030204" pitchFamily="18" charset="0"/>
                          <a:ea typeface="Cambria" panose="02040503050406030204" pitchFamily="18" charset="0"/>
                          <a:cs typeface="+mn-cs"/>
                        </a:rPr>
                        <a:t>Bàn tay ơi, tung lên!</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20" name="Table 19">
            <a:extLst>
              <a:ext uri="{FF2B5EF4-FFF2-40B4-BE49-F238E27FC236}">
                <a16:creationId xmlns:a16="http://schemas.microsoft.com/office/drawing/2014/main" id="{FC7694E2-CF36-944E-42C1-8057F1A2544A}"/>
              </a:ext>
            </a:extLst>
          </p:cNvPr>
          <p:cNvGraphicFramePr>
            <a:graphicFrameLocks noGrp="1"/>
          </p:cNvGraphicFramePr>
          <p:nvPr>
            <p:extLst>
              <p:ext uri="{D42A27DB-BD31-4B8C-83A1-F6EECF244321}">
                <p14:modId xmlns:p14="http://schemas.microsoft.com/office/powerpoint/2010/main" val="3527198139"/>
              </p:ext>
            </p:extLst>
          </p:nvPr>
        </p:nvGraphicFramePr>
        <p:xfrm>
          <a:off x="6093460" y="100917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Mỗi người một câu chúc</a:t>
                      </a:r>
                    </a:p>
                    <a:p>
                      <a:r>
                        <a:rPr lang="vi-VN" sz="2400" b="0" i="0" kern="1200" dirty="0">
                          <a:solidFill>
                            <a:schemeClr val="tx1"/>
                          </a:solidFill>
                          <a:effectLst/>
                          <a:latin typeface="Cambria" panose="02040503050406030204" pitchFamily="18" charset="0"/>
                          <a:ea typeface="Cambria" panose="02040503050406030204" pitchFamily="18" charset="0"/>
                          <a:cs typeface="+mn-cs"/>
                        </a:rPr>
                        <a:t>Một lời nhắn với chim</a:t>
                      </a:r>
                    </a:p>
                    <a:p>
                      <a:r>
                        <a:rPr lang="vi-VN" sz="2400" b="0" i="0" kern="1200" dirty="0">
                          <a:solidFill>
                            <a:schemeClr val="tx1"/>
                          </a:solidFill>
                          <a:effectLst/>
                          <a:latin typeface="Cambria" panose="02040503050406030204" pitchFamily="18" charset="0"/>
                          <a:ea typeface="Cambria" panose="02040503050406030204" pitchFamily="18" charset="0"/>
                          <a:cs typeface="+mn-cs"/>
                        </a:rPr>
                        <a:t>Dẫu khác nhau tiếng nói</a:t>
                      </a:r>
                    </a:p>
                    <a:p>
                      <a:r>
                        <a:rPr lang="vi-VN" sz="2400" b="0" i="0" kern="1200" dirty="0">
                          <a:solidFill>
                            <a:schemeClr val="tx1"/>
                          </a:solidFill>
                          <a:effectLst/>
                          <a:latin typeface="Cambria" panose="02040503050406030204" pitchFamily="18" charset="0"/>
                          <a:ea typeface="Cambria" panose="02040503050406030204" pitchFamily="18" charset="0"/>
                          <a:cs typeface="+mn-cs"/>
                        </a:rPr>
                        <a:t>Chung nhau một niềm tin.</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21" name="Table 20">
            <a:extLst>
              <a:ext uri="{FF2B5EF4-FFF2-40B4-BE49-F238E27FC236}">
                <a16:creationId xmlns:a16="http://schemas.microsoft.com/office/drawing/2014/main" id="{83069D90-4477-2D59-A712-0ACCF36E6635}"/>
              </a:ext>
            </a:extLst>
          </p:cNvPr>
          <p:cNvGraphicFramePr>
            <a:graphicFrameLocks noGrp="1"/>
          </p:cNvGraphicFramePr>
          <p:nvPr>
            <p:extLst>
              <p:ext uri="{D42A27DB-BD31-4B8C-83A1-F6EECF244321}">
                <p14:modId xmlns:p14="http://schemas.microsoft.com/office/powerpoint/2010/main" val="2510675408"/>
              </p:ext>
            </p:extLst>
          </p:nvPr>
        </p:nvGraphicFramePr>
        <p:xfrm>
          <a:off x="6123940" y="2898934"/>
          <a:ext cx="3426460" cy="1920240"/>
        </p:xfrm>
        <a:graphic>
          <a:graphicData uri="http://schemas.openxmlformats.org/drawingml/2006/table">
            <a:tbl>
              <a:tblPr/>
              <a:tblGrid>
                <a:gridCol w="342646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Bàn tay ơi, tung lên!</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chim trắng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ánh nắng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cao xanh.</a:t>
                      </a:r>
                    </a:p>
                    <a:p>
                      <a:pPr algn="r"/>
                      <a:r>
                        <a:rPr lang="vi-VN" sz="2400" b="0" i="0" kern="1200" dirty="0">
                          <a:solidFill>
                            <a:schemeClr val="tx1"/>
                          </a:solidFill>
                          <a:effectLst/>
                          <a:latin typeface="Cambria" panose="02040503050406030204" pitchFamily="18" charset="0"/>
                          <a:ea typeface="Cambria" panose="02040503050406030204" pitchFamily="18" charset="0"/>
                          <a:cs typeface="+mn-cs"/>
                        </a:rPr>
                        <a:t>(Định Hải)</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spTree>
    <p:extLst>
      <p:ext uri="{BB962C8B-B14F-4D97-AF65-F5344CB8AC3E}">
        <p14:creationId xmlns:p14="http://schemas.microsoft.com/office/powerpoint/2010/main" val="466755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363673" y="-30822"/>
            <a:ext cx="11464653" cy="657546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F30C6ACE-8F2E-4424-8181-861970411403}"/>
              </a:ext>
            </a:extLst>
          </p:cNvPr>
          <p:cNvGrpSpPr/>
          <p:nvPr/>
        </p:nvGrpSpPr>
        <p:grpSpPr>
          <a:xfrm>
            <a:off x="4582160" y="2453152"/>
            <a:ext cx="3241040" cy="1417834"/>
            <a:chOff x="6209016" y="2011166"/>
            <a:chExt cx="2585663" cy="1417834"/>
          </a:xfrm>
        </p:grpSpPr>
        <p:pic>
          <p:nvPicPr>
            <p:cNvPr id="8" name="Picture 7">
              <a:extLst>
                <a:ext uri="{FF2B5EF4-FFF2-40B4-BE49-F238E27FC236}">
                  <a16:creationId xmlns:a16="http://schemas.microsoft.com/office/drawing/2014/main" id="{2FE7A393-240D-4058-9603-DF87407E0BAA}"/>
                </a:ext>
              </a:extLst>
            </p:cNvPr>
            <p:cNvPicPr>
              <a:picLocks noChangeAspect="1"/>
            </p:cNvPicPr>
            <p:nvPr/>
          </p:nvPicPr>
          <p:blipFill rotWithShape="1">
            <a:blip r:embed="rId3"/>
            <a:srcRect l="51818" t="49390" r="5364" b="27388"/>
            <a:stretch/>
          </p:blipFill>
          <p:spPr>
            <a:xfrm>
              <a:off x="6209016" y="2011166"/>
              <a:ext cx="2585663" cy="1417834"/>
            </a:xfrm>
            <a:prstGeom prst="rect">
              <a:avLst/>
            </a:prstGeom>
          </p:spPr>
        </p:pic>
        <p:sp>
          <p:nvSpPr>
            <p:cNvPr id="9" name="TextBox 8">
              <a:extLst>
                <a:ext uri="{FF2B5EF4-FFF2-40B4-BE49-F238E27FC236}">
                  <a16:creationId xmlns:a16="http://schemas.microsoft.com/office/drawing/2014/main" id="{EDCF208E-2603-45BD-AE41-8F8D62523F7F}"/>
                </a:ext>
              </a:extLst>
            </p:cNvPr>
            <p:cNvSpPr txBox="1"/>
            <p:nvPr/>
          </p:nvSpPr>
          <p:spPr>
            <a:xfrm>
              <a:off x="6387622" y="2222069"/>
              <a:ext cx="22961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nhắn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CBA47D6-68F5-47EF-B7A7-30E8247B83BC}"/>
              </a:ext>
            </a:extLst>
          </p:cNvPr>
          <p:cNvGrpSpPr/>
          <p:nvPr/>
        </p:nvGrpSpPr>
        <p:grpSpPr>
          <a:xfrm>
            <a:off x="8377715" y="1179989"/>
            <a:ext cx="3311919" cy="1547090"/>
            <a:chOff x="1948450" y="1740655"/>
            <a:chExt cx="3311919" cy="1547090"/>
          </a:xfrm>
        </p:grpSpPr>
        <p:pic>
          <p:nvPicPr>
            <p:cNvPr id="15" name="Picture 14">
              <a:extLst>
                <a:ext uri="{FF2B5EF4-FFF2-40B4-BE49-F238E27FC236}">
                  <a16:creationId xmlns:a16="http://schemas.microsoft.com/office/drawing/2014/main" id="{E12B6AE7-FD1C-460E-96AB-5E0B385AECE7}"/>
                </a:ext>
              </a:extLst>
            </p:cNvPr>
            <p:cNvPicPr>
              <a:picLocks noChangeAspect="1"/>
            </p:cNvPicPr>
            <p:nvPr/>
          </p:nvPicPr>
          <p:blipFill rotWithShape="1">
            <a:blip r:embed="rId3"/>
            <a:srcRect l="5455" t="2379" r="45376" b="74904"/>
            <a:stretch/>
          </p:blipFill>
          <p:spPr>
            <a:xfrm>
              <a:off x="1948450" y="1740655"/>
              <a:ext cx="3311919" cy="1547090"/>
            </a:xfrm>
            <a:prstGeom prst="rect">
              <a:avLst/>
            </a:prstGeom>
          </p:spPr>
        </p:pic>
        <p:sp>
          <p:nvSpPr>
            <p:cNvPr id="17" name="TextBox 16">
              <a:extLst>
                <a:ext uri="{FF2B5EF4-FFF2-40B4-BE49-F238E27FC236}">
                  <a16:creationId xmlns:a16="http://schemas.microsoft.com/office/drawing/2014/main" id="{ED366D0D-97AA-4286-90A8-253195848242}"/>
                </a:ext>
              </a:extLst>
            </p:cNvPr>
            <p:cNvSpPr txBox="1"/>
            <p:nvPr/>
          </p:nvSpPr>
          <p:spPr>
            <a:xfrm>
              <a:off x="2439369" y="2057467"/>
              <a:ext cx="2565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tiếng</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nói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11EABA0-50A0-4800-9B16-8BAA64474E6F}"/>
              </a:ext>
            </a:extLst>
          </p:cNvPr>
          <p:cNvGrpSpPr/>
          <p:nvPr/>
        </p:nvGrpSpPr>
        <p:grpSpPr>
          <a:xfrm>
            <a:off x="648748" y="1388651"/>
            <a:ext cx="4095972" cy="1773418"/>
            <a:chOff x="1948450" y="1514327"/>
            <a:chExt cx="3796429" cy="1773418"/>
          </a:xfrm>
        </p:grpSpPr>
        <p:pic>
          <p:nvPicPr>
            <p:cNvPr id="20" name="Picture 19">
              <a:extLst>
                <a:ext uri="{FF2B5EF4-FFF2-40B4-BE49-F238E27FC236}">
                  <a16:creationId xmlns:a16="http://schemas.microsoft.com/office/drawing/2014/main" id="{B2AAF45F-41BC-47EC-B69A-4AB8F6D58C9F}"/>
                </a:ext>
              </a:extLst>
            </p:cNvPr>
            <p:cNvPicPr>
              <a:picLocks noChangeAspect="1"/>
            </p:cNvPicPr>
            <p:nvPr/>
          </p:nvPicPr>
          <p:blipFill rotWithShape="1">
            <a:blip r:embed="rId3"/>
            <a:srcRect l="5455" t="2379" r="45376" b="74904"/>
            <a:stretch/>
          </p:blipFill>
          <p:spPr>
            <a:xfrm>
              <a:off x="1948450" y="1514327"/>
              <a:ext cx="3796429" cy="1773418"/>
            </a:xfrm>
            <a:prstGeom prst="rect">
              <a:avLst/>
            </a:prstGeom>
          </p:spPr>
        </p:pic>
        <p:sp>
          <p:nvSpPr>
            <p:cNvPr id="21" name="TextBox 20">
              <a:extLst>
                <a:ext uri="{FF2B5EF4-FFF2-40B4-BE49-F238E27FC236}">
                  <a16:creationId xmlns:a16="http://schemas.microsoft.com/office/drawing/2014/main" id="{7713E52D-FCFE-489C-B498-FBF59B49A862}"/>
                </a:ext>
              </a:extLst>
            </p:cNvPr>
            <p:cNvSpPr txBox="1"/>
            <p:nvPr/>
          </p:nvSpPr>
          <p:spPr>
            <a:xfrm>
              <a:off x="2373457" y="1883702"/>
              <a:ext cx="31531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tung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lên</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nào</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7D298F4E-47E2-444B-B6FF-B845A8EA5D09}"/>
              </a:ext>
            </a:extLst>
          </p:cNvPr>
          <p:cNvGrpSpPr/>
          <p:nvPr/>
        </p:nvGrpSpPr>
        <p:grpSpPr>
          <a:xfrm>
            <a:off x="1819603" y="4260389"/>
            <a:ext cx="3164231" cy="1547090"/>
            <a:chOff x="6390737" y="2011166"/>
            <a:chExt cx="3164231" cy="1417834"/>
          </a:xfrm>
        </p:grpSpPr>
        <p:pic>
          <p:nvPicPr>
            <p:cNvPr id="23" name="Picture 22">
              <a:extLst>
                <a:ext uri="{FF2B5EF4-FFF2-40B4-BE49-F238E27FC236}">
                  <a16:creationId xmlns:a16="http://schemas.microsoft.com/office/drawing/2014/main" id="{A9C26B17-8FE1-473E-84D2-538FF951617F}"/>
                </a:ext>
              </a:extLst>
            </p:cNvPr>
            <p:cNvPicPr>
              <a:picLocks noChangeAspect="1"/>
            </p:cNvPicPr>
            <p:nvPr/>
          </p:nvPicPr>
          <p:blipFill rotWithShape="1">
            <a:blip r:embed="rId3"/>
            <a:srcRect l="51818" t="49390" r="5364" b="27388"/>
            <a:stretch/>
          </p:blipFill>
          <p:spPr>
            <a:xfrm>
              <a:off x="6390737" y="2011166"/>
              <a:ext cx="3164231" cy="1417834"/>
            </a:xfrm>
            <a:prstGeom prst="rect">
              <a:avLst/>
            </a:prstGeom>
          </p:spPr>
        </p:pic>
        <p:sp>
          <p:nvSpPr>
            <p:cNvPr id="24" name="TextBox 23">
              <a:extLst>
                <a:ext uri="{FF2B5EF4-FFF2-40B4-BE49-F238E27FC236}">
                  <a16:creationId xmlns:a16="http://schemas.microsoft.com/office/drawing/2014/main" id="{FC1BAEB3-F226-4668-B0B7-B71C3E59B7FA}"/>
                </a:ext>
              </a:extLst>
            </p:cNvPr>
            <p:cNvSpPr txBox="1"/>
            <p:nvPr/>
          </p:nvSpPr>
          <p:spPr>
            <a:xfrm>
              <a:off x="6774259" y="2256464"/>
              <a:ext cx="2368875" cy="6487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niềm</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tin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3CC7493-F797-4679-91E3-E522658102E6}"/>
              </a:ext>
            </a:extLst>
          </p:cNvPr>
          <p:cNvGrpSpPr/>
          <p:nvPr/>
        </p:nvGrpSpPr>
        <p:grpSpPr>
          <a:xfrm>
            <a:off x="7515595" y="4458867"/>
            <a:ext cx="3311919" cy="1547090"/>
            <a:chOff x="1948450" y="1740655"/>
            <a:chExt cx="3311919" cy="1547090"/>
          </a:xfrm>
        </p:grpSpPr>
        <p:pic>
          <p:nvPicPr>
            <p:cNvPr id="26" name="Picture 25">
              <a:extLst>
                <a:ext uri="{FF2B5EF4-FFF2-40B4-BE49-F238E27FC236}">
                  <a16:creationId xmlns:a16="http://schemas.microsoft.com/office/drawing/2014/main" id="{5255E0EB-C924-418A-9512-E31F027B0B56}"/>
                </a:ext>
              </a:extLst>
            </p:cNvPr>
            <p:cNvPicPr>
              <a:picLocks noChangeAspect="1"/>
            </p:cNvPicPr>
            <p:nvPr/>
          </p:nvPicPr>
          <p:blipFill rotWithShape="1">
            <a:blip r:embed="rId3"/>
            <a:srcRect l="5455" t="2379" r="45376" b="74904"/>
            <a:stretch/>
          </p:blipFill>
          <p:spPr>
            <a:xfrm>
              <a:off x="1948450" y="1740655"/>
              <a:ext cx="3311919" cy="1547090"/>
            </a:xfrm>
            <a:prstGeom prst="rect">
              <a:avLst/>
            </a:prstGeom>
          </p:spPr>
        </p:pic>
        <p:sp>
          <p:nvSpPr>
            <p:cNvPr id="27" name="TextBox 26">
              <a:extLst>
                <a:ext uri="{FF2B5EF4-FFF2-40B4-BE49-F238E27FC236}">
                  <a16:creationId xmlns:a16="http://schemas.microsoft.com/office/drawing/2014/main" id="{90BA48DA-48BA-4DE6-81E6-52F6F0DFAAA1}"/>
                </a:ext>
              </a:extLst>
            </p:cNvPr>
            <p:cNvSpPr txBox="1"/>
            <p:nvPr/>
          </p:nvSpPr>
          <p:spPr>
            <a:xfrm>
              <a:off x="2398295" y="2037585"/>
              <a:ext cx="27096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ánh</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nắng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A429AE47-9435-1F6E-D4E2-926E5B4D97A1}"/>
              </a:ext>
            </a:extLst>
          </p:cNvPr>
          <p:cNvPicPr>
            <a:picLocks noChangeAspect="1"/>
          </p:cNvPicPr>
          <p:nvPr/>
        </p:nvPicPr>
        <p:blipFill>
          <a:blip r:embed="rId4"/>
          <a:stretch>
            <a:fillRect/>
          </a:stretch>
        </p:blipFill>
        <p:spPr>
          <a:xfrm>
            <a:off x="2977620" y="164552"/>
            <a:ext cx="6358679" cy="920576"/>
          </a:xfrm>
          <a:prstGeom prst="rect">
            <a:avLst/>
          </a:prstGeom>
        </p:spPr>
      </p:pic>
    </p:spTree>
    <p:extLst>
      <p:ext uri="{BB962C8B-B14F-4D97-AF65-F5344CB8AC3E}">
        <p14:creationId xmlns:p14="http://schemas.microsoft.com/office/powerpoint/2010/main" val="2764807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TotalTime>
  <Words>1100</Words>
  <Application>Microsoft Office PowerPoint</Application>
  <PresentationFormat>Widescreen</PresentationFormat>
  <Paragraphs>90</Paragraphs>
  <Slides>31</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#9Slide05 Phobia</vt:lpstr>
      <vt:lpstr>Arial</vt:lpstr>
      <vt:lpstr>Calibri</vt:lpstr>
      <vt:lpstr>Cambria</vt:lpstr>
      <vt:lpstr>iCiel Crocante</vt:lpstr>
      <vt:lpstr>SVN-Kitten</vt:lpstr>
      <vt:lpstr>Times New Roman</vt:lpstr>
      <vt:lpstr>字魂70号-灵悦黑体</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25</cp:revision>
  <dcterms:created xsi:type="dcterms:W3CDTF">2024-02-10T15:46:35Z</dcterms:created>
  <dcterms:modified xsi:type="dcterms:W3CDTF">2024-02-20T14:00:25Z</dcterms:modified>
  <cp:category>9Slide.vn</cp:category>
</cp:coreProperties>
</file>