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309" r:id="rId3"/>
    <p:sldId id="324" r:id="rId4"/>
    <p:sldId id="325" r:id="rId5"/>
    <p:sldId id="376" r:id="rId6"/>
    <p:sldId id="377" r:id="rId7"/>
    <p:sldId id="378" r:id="rId8"/>
    <p:sldId id="311" r:id="rId9"/>
    <p:sldId id="316" r:id="rId10"/>
    <p:sldId id="317" r:id="rId11"/>
    <p:sldId id="380" r:id="rId12"/>
    <p:sldId id="379" r:id="rId13"/>
    <p:sldId id="297" r:id="rId14"/>
    <p:sldId id="381" r:id="rId15"/>
    <p:sldId id="312" r:id="rId16"/>
    <p:sldId id="382" r:id="rId17"/>
    <p:sldId id="383" r:id="rId18"/>
    <p:sldId id="384" r:id="rId19"/>
    <p:sldId id="322" r:id="rId20"/>
    <p:sldId id="266" r:id="rId21"/>
    <p:sldId id="269" r:id="rId22"/>
    <p:sldId id="385" r:id="rId23"/>
    <p:sldId id="386" r:id="rId24"/>
    <p:sldId id="28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8968" autoAdjust="0"/>
  </p:normalViewPr>
  <p:slideViewPr>
    <p:cSldViewPr snapToGrid="0">
      <p:cViewPr varScale="1">
        <p:scale>
          <a:sx n="49" d="100"/>
          <a:sy n="49" d="100"/>
        </p:scale>
        <p:origin x="15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771BB-E5AB-418E-9A7A-57755AEBAB47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D2A7A-EC79-44CF-AFA2-34BAFEF4F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055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DE519F-15C6-495D-8AD4-B4998369A9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76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7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F92F-2EFD-6F0E-E53E-25FBB527C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100FE-4F6D-1CDF-FBDB-EA685796A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A8B06-009E-AAB1-C64D-9A39490266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4D013A-6DDD-4F86-9CDD-09655C043FD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D3CE6-2A37-3E9A-EF14-1CD89F477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A0154-50F8-E817-83C4-FD8C5E7D4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8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795D2-A4AA-26A0-85AC-488BDC93F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06ED7C-BC61-B290-0222-9659DA037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96A3E-797C-2AD6-95CD-D68873C28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4D013A-6DDD-4F86-9CDD-09655C043FD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60D89-FC38-AE61-0FB2-9FC41BF2E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80632-B046-DF29-3BB3-A1BBBDAE4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01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A61693-08AE-F813-F061-C943ACC9B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DC9D5-27A4-FD05-84FC-F63FF58F4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6CC1C-9911-8CF5-B5D9-92BAA43C6F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4D013A-6DDD-4F86-9CDD-09655C043FD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89E97-15F5-2A96-2A1F-8DADF7F5B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DAA12-A7A0-9DDD-33A8-D4C9CC5AD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74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05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96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05974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12/15/2023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65796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96365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12/15/2023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03688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3721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161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91D7-C27D-D417-CB35-9774C127A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F52E8-43D3-E719-B4F4-B12E208C1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B7D32-9C57-929D-12EA-546AE9435E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4D013A-6DDD-4F86-9CDD-09655C043FD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D544A-676E-65AB-75F1-FE9332C2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3EEF3-6F83-28CC-0F7E-A367A79EF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08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12/15/2023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88876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77767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1268634" y="-14501"/>
            <a:ext cx="9233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0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27857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912E4-460C-3209-1FEF-905EE1ECC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62E0B-227B-E5D1-2E37-8EC5E5690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24773-2FDE-D4F4-4D9E-5C1153DB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4D013A-6DDD-4F86-9CDD-09655C043FD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48E5B-4A10-BD15-8A2F-890B0445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2FF32-2C14-17EF-D4E4-41597CB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59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33882-7E43-2921-EC5B-732B064AB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98846-62BE-1CC3-D94C-5DB698D19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F666B1-011E-58C6-E509-9C0DD90BE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DF616-322B-3EB8-8117-ABFCB9DFA9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4D013A-6DDD-4F86-9CDD-09655C043FD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B01CE-AF82-20B3-11AD-83780F23B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3FD09-6F48-7088-33CE-FD19EAF20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27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6A4D-3FE3-AC1E-7F67-90908F8A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D3C90-195B-EAA5-721B-A44EBD7B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4B2AE-75CD-8410-8E92-C6EBCFF3E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104A70-F74A-18C2-BCD9-00EE97B43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3A2569-CB59-E799-BEE3-21C1824B19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F8FBF5-432F-E56B-4198-CEA1BD5F71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4D013A-6DDD-4F86-9CDD-09655C043FD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4035B2-6A33-6419-C559-237AC1D63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8562AA-A5CA-61BB-99BD-2F09EAB5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60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0C147-03C8-39CE-EB76-5F3A75318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62405F-6DE9-7AD8-CEE6-2EBC238C3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4D013A-6DDD-4F86-9CDD-09655C043FD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2FABAF-C44B-6229-60F6-BC33E5700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3F66FF-CEAD-6929-3860-B02BB4041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54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719C16-FDB2-9BE8-27AF-F764F597D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4D013A-6DDD-4F86-9CDD-09655C043FD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85A44D-3569-7068-FAC2-B9CD759E8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A411C-4397-6716-A503-F6805717A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88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DDBA3-BF2A-F1EE-C82D-7A51F2DD5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B929E-424B-3A7C-3222-0637D8E37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642BD-0788-57BD-A754-78215E394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C92F8-3750-472D-C677-61D4DC13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4D013A-6DDD-4F86-9CDD-09655C043FD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0D5D-30E3-5A07-3015-8669D9715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8D004-D380-C1C2-ECBE-179462C9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052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CF45B-D428-1E95-D195-F23173BD5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F8F756-10D4-E2B2-0446-A7D74EEAE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D2CC7-4EE4-A8D3-06F8-FF3A42906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E3EBEE-30B1-114A-1BD5-94C41C52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4D013A-6DDD-4F86-9CDD-09655C043FD6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E548D7-55EC-A530-8EC0-30AB4C6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0E746-9204-CF27-4D29-FFE17864C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5466B03C-18C2-F746-55E6-65E547E9958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43596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50" r:id="rId12"/>
    <p:sldLayoutId id="2147483751" r:id="rId13"/>
    <p:sldLayoutId id="2147483752" r:id="rId14"/>
    <p:sldLayoutId id="2147483698" r:id="rId15"/>
    <p:sldLayoutId id="2147483699" r:id="rId16"/>
    <p:sldLayoutId id="2147483727" r:id="rId17"/>
    <p:sldLayoutId id="2147483728" r:id="rId18"/>
    <p:sldLayoutId id="2147483729" r:id="rId19"/>
    <p:sldLayoutId id="2147483739" r:id="rId20"/>
    <p:sldLayoutId id="2147483740" r:id="rId21"/>
    <p:sldLayoutId id="2147483741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4224AF-3BD3-CE26-991A-6C2FF6752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6676" y="0"/>
            <a:ext cx="1225867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BE4795-1E09-C0AC-B186-ADEFE440A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365" y="1569224"/>
            <a:ext cx="9667062" cy="36409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B72D3D-91B6-300B-44E2-A504D551C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107"/>
            <a:ext cx="1271304" cy="1258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EA8113-1CB5-EFE0-C20F-90186B8774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4472" y="625175"/>
            <a:ext cx="4468755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266699" y="207021"/>
            <a:ext cx="11077576" cy="783193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Đọc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thông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tin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bảng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2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và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hoàn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thành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phiếu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</a:t>
            </a:r>
            <a:r>
              <a:rPr lang="en-US" sz="4000" b="1" noProof="0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6B458C-C8D1-104B-39E2-4CD7BD8D2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049" y="1762124"/>
            <a:ext cx="8943975" cy="299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481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7627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49A99A-E101-4157-74B1-E68FDC4866EF}"/>
              </a:ext>
            </a:extLst>
          </p:cNvPr>
          <p:cNvSpPr/>
          <p:nvPr/>
        </p:nvSpPr>
        <p:spPr>
          <a:xfrm>
            <a:off x="723900" y="295275"/>
            <a:ext cx="10915650" cy="62103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A78C5-8AE1-2553-82A5-7790465B4AE7}"/>
              </a:ext>
            </a:extLst>
          </p:cNvPr>
          <p:cNvSpPr txBox="1"/>
          <p:nvPr/>
        </p:nvSpPr>
        <p:spPr>
          <a:xfrm>
            <a:off x="809624" y="8286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tin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2b,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Nguyên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98C64F-5E88-4DE5-4206-7E787AD8A89A}"/>
              </a:ext>
            </a:extLst>
          </p:cNvPr>
          <p:cNvSpPr txBox="1"/>
          <p:nvPr/>
        </p:nvSpPr>
        <p:spPr>
          <a:xfrm>
            <a:off x="838199" y="13620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2F5F2B-A93E-033A-E083-ED451569DEA5}"/>
              </a:ext>
            </a:extLst>
          </p:cNvPr>
          <p:cNvSpPr txBox="1"/>
          <p:nvPr/>
        </p:nvSpPr>
        <p:spPr>
          <a:xfrm>
            <a:off x="800099" y="1809750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B2AE1C-C4B2-F498-3056-A3409F98AE1C}"/>
              </a:ext>
            </a:extLst>
          </p:cNvPr>
          <p:cNvSpPr txBox="1"/>
          <p:nvPr/>
        </p:nvSpPr>
        <p:spPr>
          <a:xfrm>
            <a:off x="742949" y="2638425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Buôn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Đắk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Lắk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9542E6-6A17-8692-1757-1E03A8A931ED}"/>
              </a:ext>
            </a:extLst>
          </p:cNvPr>
          <p:cNvSpPr txBox="1"/>
          <p:nvPr/>
        </p:nvSpPr>
        <p:spPr>
          <a:xfrm>
            <a:off x="904874" y="333375"/>
            <a:ext cx="1063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PHIẾU HỌC TẬP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0AD0C13D-E43F-C8C2-D5A8-E6313E261EE9}"/>
              </a:ext>
            </a:extLst>
          </p:cNvPr>
          <p:cNvGraphicFramePr>
            <a:graphicFrameLocks noGrp="1"/>
          </p:cNvGraphicFramePr>
          <p:nvPr/>
        </p:nvGraphicFramePr>
        <p:xfrm>
          <a:off x="1165225" y="3634316"/>
          <a:ext cx="9912350" cy="27432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956175">
                  <a:extLst>
                    <a:ext uri="{9D8B030D-6E8A-4147-A177-3AD203B41FA5}">
                      <a16:colId xmlns:a16="http://schemas.microsoft.com/office/drawing/2014/main" val="3162605018"/>
                    </a:ext>
                  </a:extLst>
                </a:gridCol>
                <a:gridCol w="4956175">
                  <a:extLst>
                    <a:ext uri="{9D8B030D-6E8A-4147-A177-3AD203B41FA5}">
                      <a16:colId xmlns:a16="http://schemas.microsoft.com/office/drawing/2014/main" val="2021398930"/>
                    </a:ext>
                  </a:extLst>
                </a:gridCol>
              </a:tblGrid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5356345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9804448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259106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3541388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816170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64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5625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7627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49A99A-E101-4157-74B1-E68FDC4866EF}"/>
              </a:ext>
            </a:extLst>
          </p:cNvPr>
          <p:cNvSpPr/>
          <p:nvPr/>
        </p:nvSpPr>
        <p:spPr>
          <a:xfrm>
            <a:off x="723900" y="295275"/>
            <a:ext cx="10915650" cy="62103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DA78C5-8AE1-2553-82A5-7790465B4AE7}"/>
              </a:ext>
            </a:extLst>
          </p:cNvPr>
          <p:cNvSpPr txBox="1"/>
          <p:nvPr/>
        </p:nvSpPr>
        <p:spPr>
          <a:xfrm>
            <a:off x="809624" y="8286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tin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mục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2b,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chính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hậu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Nguyên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98C64F-5E88-4DE5-4206-7E787AD8A89A}"/>
              </a:ext>
            </a:extLst>
          </p:cNvPr>
          <p:cNvSpPr txBox="1"/>
          <p:nvPr/>
        </p:nvSpPr>
        <p:spPr>
          <a:xfrm>
            <a:off x="838199" y="1362075"/>
            <a:ext cx="1063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2F5F2B-A93E-033A-E083-ED451569DEA5}"/>
              </a:ext>
            </a:extLst>
          </p:cNvPr>
          <p:cNvSpPr txBox="1"/>
          <p:nvPr/>
        </p:nvSpPr>
        <p:spPr>
          <a:xfrm>
            <a:off x="800099" y="1809750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Mùa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:……………………………………………………………………………………………………………</a:t>
            </a:r>
          </a:p>
          <a:p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……………………………………………………………………………………………………………………….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B2AE1C-C4B2-F498-3056-A3409F98AE1C}"/>
              </a:ext>
            </a:extLst>
          </p:cNvPr>
          <p:cNvSpPr txBox="1"/>
          <p:nvPr/>
        </p:nvSpPr>
        <p:spPr>
          <a:xfrm>
            <a:off x="742949" y="2638425"/>
            <a:ext cx="1063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Dựa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Nhiệt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mưa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Buôn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Ma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Thuột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tỉnh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Đắk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Lắk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hoàn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9542E6-6A17-8692-1757-1E03A8A931ED}"/>
              </a:ext>
            </a:extLst>
          </p:cNvPr>
          <p:cNvSpPr txBox="1"/>
          <p:nvPr/>
        </p:nvSpPr>
        <p:spPr>
          <a:xfrm>
            <a:off x="904874" y="333375"/>
            <a:ext cx="10639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PHIẾU HỌC TẬP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0AD0C13D-E43F-C8C2-D5A8-E6313E261E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895129"/>
              </p:ext>
            </p:extLst>
          </p:nvPr>
        </p:nvGraphicFramePr>
        <p:xfrm>
          <a:off x="1165225" y="3634316"/>
          <a:ext cx="9912350" cy="27432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956175">
                  <a:extLst>
                    <a:ext uri="{9D8B030D-6E8A-4147-A177-3AD203B41FA5}">
                      <a16:colId xmlns:a16="http://schemas.microsoft.com/office/drawing/2014/main" val="3162605018"/>
                    </a:ext>
                  </a:extLst>
                </a:gridCol>
                <a:gridCol w="4956175">
                  <a:extLst>
                    <a:ext uri="{9D8B030D-6E8A-4147-A177-3AD203B41FA5}">
                      <a16:colId xmlns:a16="http://schemas.microsoft.com/office/drawing/2014/main" val="2021398930"/>
                    </a:ext>
                  </a:extLst>
                </a:gridCol>
              </a:tblGrid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5356345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Nhiệt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24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℃ )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9804448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259106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thấp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(mm)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3541388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mưa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816170"/>
                  </a:ext>
                </a:extLst>
              </a:tr>
              <a:tr h="4229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mùa</a:t>
                      </a:r>
                      <a:r>
                        <a:rPr lang="en-US" sz="24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</a:t>
                      </a:r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6437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B630907-C0CC-A56E-A9F5-AD89E4F5BF57}"/>
              </a:ext>
            </a:extLst>
          </p:cNvPr>
          <p:cNvSpPr txBox="1"/>
          <p:nvPr/>
        </p:nvSpPr>
        <p:spPr>
          <a:xfrm>
            <a:off x="2524125" y="1333500"/>
            <a:ext cx="5010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Cao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quanh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bình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20℃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783856-2162-37F9-ADD4-3E883437792E}"/>
              </a:ext>
            </a:extLst>
          </p:cNvPr>
          <p:cNvSpPr txBox="1"/>
          <p:nvPr/>
        </p:nvSpPr>
        <p:spPr>
          <a:xfrm>
            <a:off x="2009774" y="1771650"/>
            <a:ext cx="9324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rõ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rệt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Lượng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chủ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yếu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3D357C-83B8-898B-01A5-6005AD4E28A0}"/>
              </a:ext>
            </a:extLst>
          </p:cNvPr>
          <p:cNvSpPr txBox="1"/>
          <p:nvPr/>
        </p:nvSpPr>
        <p:spPr>
          <a:xfrm>
            <a:off x="866774" y="2190750"/>
            <a:ext cx="9324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thiếu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FE0A25-B0CA-A496-1838-FC197F2B0EE7}"/>
              </a:ext>
            </a:extLst>
          </p:cNvPr>
          <p:cNvSpPr txBox="1"/>
          <p:nvPr/>
        </p:nvSpPr>
        <p:spPr>
          <a:xfrm>
            <a:off x="7648575" y="3667125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26℃,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4, 5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E784F4-3237-D890-3747-8C7A445F4376}"/>
              </a:ext>
            </a:extLst>
          </p:cNvPr>
          <p:cNvSpPr txBox="1"/>
          <p:nvPr/>
        </p:nvSpPr>
        <p:spPr>
          <a:xfrm>
            <a:off x="7686675" y="4133850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21℃,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4, 5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F74234-52FD-BF39-5C8B-A1769F096067}"/>
              </a:ext>
            </a:extLst>
          </p:cNvPr>
          <p:cNvSpPr txBox="1"/>
          <p:nvPr/>
        </p:nvSpPr>
        <p:spPr>
          <a:xfrm>
            <a:off x="6715125" y="4572000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347 mm,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55C94D-5780-C9A1-6AA2-A14FDBCDE3D0}"/>
              </a:ext>
            </a:extLst>
          </p:cNvPr>
          <p:cNvSpPr txBox="1"/>
          <p:nvPr/>
        </p:nvSpPr>
        <p:spPr>
          <a:xfrm>
            <a:off x="6743700" y="5048250"/>
            <a:ext cx="3790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 mm,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347333-ED7A-208B-50BB-F93245F422E6}"/>
              </a:ext>
            </a:extLst>
          </p:cNvPr>
          <p:cNvSpPr txBox="1"/>
          <p:nvPr/>
        </p:nvSpPr>
        <p:spPr>
          <a:xfrm>
            <a:off x="7391399" y="5514975"/>
            <a:ext cx="2886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BD39B7-0089-63A8-05D3-31A44D531769}"/>
              </a:ext>
            </a:extLst>
          </p:cNvPr>
          <p:cNvSpPr txBox="1"/>
          <p:nvPr/>
        </p:nvSpPr>
        <p:spPr>
          <a:xfrm>
            <a:off x="6457950" y="5972175"/>
            <a:ext cx="42386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lang="en-US" sz="2000" b="1" i="0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2000" b="1" i="0" kern="1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84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67"/>
          <a:stretch/>
        </p:blipFill>
        <p:spPr>
          <a:xfrm>
            <a:off x="4038600" y="4133856"/>
            <a:ext cx="4074480" cy="27241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: Rounded Corners 44">
            <a:extLst>
              <a:ext uri="{FF2B5EF4-FFF2-40B4-BE49-F238E27FC236}">
                <a16:creationId xmlns:a16="http://schemas.microsoft.com/office/drawing/2014/main" id="{2A974BA6-8769-813A-0D63-5462713C9C97}"/>
              </a:ext>
            </a:extLst>
          </p:cNvPr>
          <p:cNvSpPr/>
          <p:nvPr/>
        </p:nvSpPr>
        <p:spPr>
          <a:xfrm>
            <a:off x="1333500" y="561974"/>
            <a:ext cx="9991725" cy="3495675"/>
          </a:xfrm>
          <a:custGeom>
            <a:avLst/>
            <a:gdLst>
              <a:gd name="connsiteX0" fmla="*/ 0 w 9991725"/>
              <a:gd name="connsiteY0" fmla="*/ 527811 h 3495675"/>
              <a:gd name="connsiteX1" fmla="*/ 981052 w 9991725"/>
              <a:gd name="connsiteY1" fmla="*/ 0 h 3495675"/>
              <a:gd name="connsiteX2" fmla="*/ 9010672 w 9991725"/>
              <a:gd name="connsiteY2" fmla="*/ 0 h 3495675"/>
              <a:gd name="connsiteX3" fmla="*/ 9991725 w 9991725"/>
              <a:gd name="connsiteY3" fmla="*/ 527811 h 3495675"/>
              <a:gd name="connsiteX4" fmla="*/ 9991725 w 9991725"/>
              <a:gd name="connsiteY4" fmla="*/ 2967863 h 3495675"/>
              <a:gd name="connsiteX5" fmla="*/ 9010672 w 9991725"/>
              <a:gd name="connsiteY5" fmla="*/ 3495675 h 3495675"/>
              <a:gd name="connsiteX6" fmla="*/ 981052 w 9991725"/>
              <a:gd name="connsiteY6" fmla="*/ 3495675 h 3495675"/>
              <a:gd name="connsiteX7" fmla="*/ 0 w 9991725"/>
              <a:gd name="connsiteY7" fmla="*/ 2967863 h 3495675"/>
              <a:gd name="connsiteX8" fmla="*/ 0 w 9991725"/>
              <a:gd name="connsiteY8" fmla="*/ 527811 h 3495675"/>
              <a:gd name="connsiteX0" fmla="*/ 0 w 9991725"/>
              <a:gd name="connsiteY0" fmla="*/ 527811 h 3495675"/>
              <a:gd name="connsiteX1" fmla="*/ 981052 w 9991725"/>
              <a:gd name="connsiteY1" fmla="*/ 0 h 3495675"/>
              <a:gd name="connsiteX2" fmla="*/ 9010672 w 9991725"/>
              <a:gd name="connsiteY2" fmla="*/ 0 h 3495675"/>
              <a:gd name="connsiteX3" fmla="*/ 9991725 w 9991725"/>
              <a:gd name="connsiteY3" fmla="*/ 527811 h 3495675"/>
              <a:gd name="connsiteX4" fmla="*/ 9991725 w 9991725"/>
              <a:gd name="connsiteY4" fmla="*/ 2967863 h 3495675"/>
              <a:gd name="connsiteX5" fmla="*/ 9010672 w 9991725"/>
              <a:gd name="connsiteY5" fmla="*/ 3495675 h 3495675"/>
              <a:gd name="connsiteX6" fmla="*/ 981052 w 9991725"/>
              <a:gd name="connsiteY6" fmla="*/ 3495675 h 3495675"/>
              <a:gd name="connsiteX7" fmla="*/ 0 w 9991725"/>
              <a:gd name="connsiteY7" fmla="*/ 2967863 h 3495675"/>
              <a:gd name="connsiteX8" fmla="*/ 0 w 9991725"/>
              <a:gd name="connsiteY8" fmla="*/ 527811 h 349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91725" h="3495675" fill="none" extrusionOk="0">
                <a:moveTo>
                  <a:pt x="0" y="527811"/>
                </a:moveTo>
                <a:cubicBezTo>
                  <a:pt x="-48509" y="296712"/>
                  <a:pt x="450262" y="65935"/>
                  <a:pt x="981052" y="0"/>
                </a:cubicBezTo>
                <a:cubicBezTo>
                  <a:pt x="3936388" y="157706"/>
                  <a:pt x="7189499" y="404908"/>
                  <a:pt x="9010672" y="0"/>
                </a:cubicBezTo>
                <a:cubicBezTo>
                  <a:pt x="9567164" y="25637"/>
                  <a:pt x="10020303" y="264287"/>
                  <a:pt x="9991725" y="527811"/>
                </a:cubicBezTo>
                <a:cubicBezTo>
                  <a:pt x="9884716" y="1653723"/>
                  <a:pt x="9859604" y="2533248"/>
                  <a:pt x="9991725" y="2967863"/>
                </a:cubicBezTo>
                <a:cubicBezTo>
                  <a:pt x="10026451" y="3283195"/>
                  <a:pt x="9424499" y="3440755"/>
                  <a:pt x="9010672" y="3495675"/>
                </a:cubicBezTo>
                <a:cubicBezTo>
                  <a:pt x="8171006" y="3555138"/>
                  <a:pt x="4560340" y="3681120"/>
                  <a:pt x="981052" y="3495675"/>
                </a:cubicBezTo>
                <a:cubicBezTo>
                  <a:pt x="323874" y="3517920"/>
                  <a:pt x="1651" y="3177395"/>
                  <a:pt x="0" y="2967863"/>
                </a:cubicBezTo>
                <a:cubicBezTo>
                  <a:pt x="-20654" y="1889464"/>
                  <a:pt x="-8419" y="990443"/>
                  <a:pt x="0" y="527811"/>
                </a:cubicBezTo>
                <a:close/>
              </a:path>
              <a:path w="9991725" h="3495675" stroke="0" extrusionOk="0">
                <a:moveTo>
                  <a:pt x="0" y="527811"/>
                </a:moveTo>
                <a:cubicBezTo>
                  <a:pt x="50276" y="271590"/>
                  <a:pt x="426836" y="57271"/>
                  <a:pt x="981052" y="0"/>
                </a:cubicBezTo>
                <a:cubicBezTo>
                  <a:pt x="2078382" y="61821"/>
                  <a:pt x="7519213" y="165633"/>
                  <a:pt x="9010672" y="0"/>
                </a:cubicBezTo>
                <a:cubicBezTo>
                  <a:pt x="9601927" y="-11996"/>
                  <a:pt x="9958424" y="253789"/>
                  <a:pt x="9991725" y="527811"/>
                </a:cubicBezTo>
                <a:cubicBezTo>
                  <a:pt x="10109262" y="1331578"/>
                  <a:pt x="9866355" y="2598081"/>
                  <a:pt x="9991725" y="2967863"/>
                </a:cubicBezTo>
                <a:cubicBezTo>
                  <a:pt x="10057474" y="3263133"/>
                  <a:pt x="9502236" y="3536924"/>
                  <a:pt x="9010672" y="3495675"/>
                </a:cubicBezTo>
                <a:cubicBezTo>
                  <a:pt x="5177630" y="3471778"/>
                  <a:pt x="3962407" y="3568253"/>
                  <a:pt x="981052" y="3495675"/>
                </a:cubicBezTo>
                <a:cubicBezTo>
                  <a:pt x="385663" y="3538849"/>
                  <a:pt x="-35579" y="3232670"/>
                  <a:pt x="0" y="2967863"/>
                </a:cubicBezTo>
                <a:cubicBezTo>
                  <a:pt x="-77554" y="2523726"/>
                  <a:pt x="31288" y="1298215"/>
                  <a:pt x="0" y="527811"/>
                </a:cubicBezTo>
                <a:close/>
              </a:path>
              <a:path w="9991725" h="3495675" fill="none" stroke="0" extrusionOk="0">
                <a:moveTo>
                  <a:pt x="0" y="527811"/>
                </a:moveTo>
                <a:cubicBezTo>
                  <a:pt x="2308" y="299899"/>
                  <a:pt x="445698" y="65509"/>
                  <a:pt x="981052" y="0"/>
                </a:cubicBezTo>
                <a:cubicBezTo>
                  <a:pt x="4045567" y="256263"/>
                  <a:pt x="7168880" y="72055"/>
                  <a:pt x="9010672" y="0"/>
                </a:cubicBezTo>
                <a:cubicBezTo>
                  <a:pt x="9581593" y="10138"/>
                  <a:pt x="10011932" y="229052"/>
                  <a:pt x="9991725" y="527811"/>
                </a:cubicBezTo>
                <a:cubicBezTo>
                  <a:pt x="9932535" y="1590931"/>
                  <a:pt x="9897658" y="2438164"/>
                  <a:pt x="9991725" y="2967863"/>
                </a:cubicBezTo>
                <a:cubicBezTo>
                  <a:pt x="10062433" y="3282387"/>
                  <a:pt x="9440484" y="3511276"/>
                  <a:pt x="9010672" y="3495675"/>
                </a:cubicBezTo>
                <a:cubicBezTo>
                  <a:pt x="7857030" y="3586803"/>
                  <a:pt x="4835904" y="3051868"/>
                  <a:pt x="981052" y="3495675"/>
                </a:cubicBezTo>
                <a:cubicBezTo>
                  <a:pt x="345405" y="3535341"/>
                  <a:pt x="-4529" y="3207506"/>
                  <a:pt x="0" y="2967863"/>
                </a:cubicBezTo>
                <a:cubicBezTo>
                  <a:pt x="24674" y="1878045"/>
                  <a:pt x="-8428" y="945544"/>
                  <a:pt x="0" y="527811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5186E-8D95-019E-C9FF-44846C196699}"/>
              </a:ext>
            </a:extLst>
          </p:cNvPr>
          <p:cNvSpPr txBox="1"/>
          <p:nvPr/>
        </p:nvSpPr>
        <p:spPr>
          <a:xfrm>
            <a:off x="1676400" y="919628"/>
            <a:ext cx="94107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3399"/>
                </a:solidFill>
              </a:rPr>
              <a:t>Đặc điểm khí hậu ở Tây Nguyên</a:t>
            </a:r>
            <a:r>
              <a:rPr lang="en-US" sz="2800" b="1" dirty="0">
                <a:solidFill>
                  <a:srgbClr val="003399"/>
                </a:solidFill>
              </a:rPr>
              <a:t>: </a:t>
            </a:r>
            <a:r>
              <a:rPr lang="vi-VN" sz="2800" b="1" dirty="0">
                <a:solidFill>
                  <a:srgbClr val="003399"/>
                </a:solidFill>
              </a:rPr>
              <a:t>nhiệt độ cao quanh năm, trung bình trên 20℃;</a:t>
            </a:r>
            <a:endParaRPr lang="en-US" sz="2800" b="1" dirty="0">
              <a:solidFill>
                <a:srgbClr val="003399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3399"/>
                </a:solidFill>
              </a:rPr>
              <a:t>Có hai mùa rõ rệt: mùa mưa (từ tháng 5 đến tháng 11) và mùa khô (từ tháng 12 đến tháng 4 năm sau);</a:t>
            </a:r>
            <a:endParaRPr lang="en-US" sz="2800" b="1" dirty="0">
              <a:solidFill>
                <a:srgbClr val="003399"/>
              </a:solidFill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2800" b="1" dirty="0">
                <a:solidFill>
                  <a:srgbClr val="003399"/>
                </a:solidFill>
              </a:rPr>
              <a:t>Lượng mưa tập trung chủ yếu vào mùa mưa, mùa khô có tình trạng thiếu nước.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40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094906" y="3202153"/>
            <a:ext cx="6458669" cy="122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c)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đất</a:t>
            </a:r>
            <a:endParaRPr kumimoji="0" lang="en-US" altLang="zh-CN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44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DE2A5F-9FDD-6159-E92B-06B485A55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8" y="781050"/>
            <a:ext cx="11498053" cy="5860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AFF7CB-65A4-F0E0-A018-F52F33234CA3}"/>
              </a:ext>
            </a:extLst>
          </p:cNvPr>
          <p:cNvSpPr txBox="1"/>
          <p:nvPr/>
        </p:nvSpPr>
        <p:spPr>
          <a:xfrm>
            <a:off x="3000376" y="1552575"/>
            <a:ext cx="58007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4400" b="1" dirty="0">
                <a:solidFill>
                  <a:prstClr val="white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Đọc thông tin, em hãy cho biết tên và đặc điểm của loại đất chính ở vùng Tây Nguyên.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69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44EDEB-F0BD-CE53-2CB7-9DDC3E27BC30}"/>
              </a:ext>
            </a:extLst>
          </p:cNvPr>
          <p:cNvSpPr txBox="1"/>
          <p:nvPr/>
        </p:nvSpPr>
        <p:spPr>
          <a:xfrm>
            <a:off x="266699" y="207021"/>
            <a:ext cx="11496676" cy="173664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Vùng Tây Nguyên có đất đỏ badan là chủ yếu. Đất giàu chất dinh dưỡng, thích hợp để trồng các cây công nghiệp như: cà phê, hồ tiêu, cao su,...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oa đất đỏ - Báo Lâm Đồng điện tử">
            <a:extLst>
              <a:ext uri="{FF2B5EF4-FFF2-40B4-BE49-F238E27FC236}">
                <a16:creationId xmlns:a16="http://schemas.microsoft.com/office/drawing/2014/main" id="{A456F624-B3DB-DE6E-EE4C-57E7426C6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25" y="2147888"/>
            <a:ext cx="6248400" cy="409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1502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ây Nguyên không mở rộng diện tích cây cao su - Tuổi Trẻ Online">
            <a:extLst>
              <a:ext uri="{FF2B5EF4-FFF2-40B4-BE49-F238E27FC236}">
                <a16:creationId xmlns:a16="http://schemas.microsoft.com/office/drawing/2014/main" id="{449FFCE1-7F4A-7E6C-C77C-6050DC18F1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1" r="12184" b="2"/>
          <a:stretch/>
        </p:blipFill>
        <p:spPr bwMode="auto">
          <a:xfrm>
            <a:off x="191086" y="171715"/>
            <a:ext cx="5813197" cy="612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hát triển hồ tiêu xuất khẩu ở các tỉnh Tây Nguyên theo hướng bền vững |  Tạp chí Kinh tế và Dự báo">
            <a:extLst>
              <a:ext uri="{FF2B5EF4-FFF2-40B4-BE49-F238E27FC236}">
                <a16:creationId xmlns:a16="http://schemas.microsoft.com/office/drawing/2014/main" id="{84EE5E52-E34D-CE87-4894-7F21A8166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2" b="10717"/>
          <a:stretch/>
        </p:blipFill>
        <p:spPr bwMode="auto">
          <a:xfrm>
            <a:off x="6196929" y="171716"/>
            <a:ext cx="5803986" cy="317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iến tạo dư địa mới cho ngành hàng cà phê - Nhịp sống kinh tế Việt Nam &amp;  Thế giới">
            <a:extLst>
              <a:ext uri="{FF2B5EF4-FFF2-40B4-BE49-F238E27FC236}">
                <a16:creationId xmlns:a16="http://schemas.microsoft.com/office/drawing/2014/main" id="{CC4B691A-779B-FE59-A8F6-B1FA307853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1" b="5538"/>
          <a:stretch/>
        </p:blipFill>
        <p:spPr bwMode="auto">
          <a:xfrm>
            <a:off x="6196929" y="3514856"/>
            <a:ext cx="5786386" cy="27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94760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372932B7-DE7E-9073-6F36-941AEF4E1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621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48" y="199206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B9DBE6-4082-520F-851C-49B401344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1328" y="744011"/>
            <a:ext cx="5541744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54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598" y="2488564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57" y="-293551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30C8F-3253-E93A-6D86-7409B9B718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2280" y="676536"/>
            <a:ext cx="897409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684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DDA30B-EC22-E423-6017-3B67821507A2}"/>
              </a:ext>
            </a:extLst>
          </p:cNvPr>
          <p:cNvSpPr txBox="1"/>
          <p:nvPr/>
        </p:nvSpPr>
        <p:spPr>
          <a:xfrm>
            <a:off x="2047875" y="3627686"/>
            <a:ext cx="813434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Trò</a:t>
            </a:r>
            <a:r>
              <a:rPr lang="en-US" sz="72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72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chơi</a:t>
            </a:r>
            <a:r>
              <a:rPr lang="en-US" sz="72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: </a:t>
            </a:r>
          </a:p>
          <a:p>
            <a:pPr algn="ctr"/>
            <a:r>
              <a:rPr lang="en-US" sz="72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Ai </a:t>
            </a:r>
            <a:r>
              <a:rPr lang="en-US" sz="72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nhanh</a:t>
            </a:r>
            <a:r>
              <a:rPr lang="en-US" sz="72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7200" b="1" dirty="0" err="1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hơn</a:t>
            </a:r>
            <a:r>
              <a:rPr lang="en-US" sz="7200" b="1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Clementine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6059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1866000" y="678294"/>
            <a:ext cx="8460000" cy="5501411"/>
          </a:xfrm>
          <a:custGeom>
            <a:avLst/>
            <a:gdLst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  <a:gd name="connsiteX0" fmla="*/ 0 w 8460000"/>
              <a:gd name="connsiteY0" fmla="*/ 830658 h 5501411"/>
              <a:gd name="connsiteX1" fmla="*/ 830658 w 8460000"/>
              <a:gd name="connsiteY1" fmla="*/ 0 h 5501411"/>
              <a:gd name="connsiteX2" fmla="*/ 7629342 w 8460000"/>
              <a:gd name="connsiteY2" fmla="*/ 0 h 5501411"/>
              <a:gd name="connsiteX3" fmla="*/ 8460000 w 8460000"/>
              <a:gd name="connsiteY3" fmla="*/ 830658 h 5501411"/>
              <a:gd name="connsiteX4" fmla="*/ 8460000 w 8460000"/>
              <a:gd name="connsiteY4" fmla="*/ 4670753 h 5501411"/>
              <a:gd name="connsiteX5" fmla="*/ 7629342 w 8460000"/>
              <a:gd name="connsiteY5" fmla="*/ 5501411 h 5501411"/>
              <a:gd name="connsiteX6" fmla="*/ 830658 w 8460000"/>
              <a:gd name="connsiteY6" fmla="*/ 5501411 h 5501411"/>
              <a:gd name="connsiteX7" fmla="*/ 0 w 8460000"/>
              <a:gd name="connsiteY7" fmla="*/ 4670753 h 5501411"/>
              <a:gd name="connsiteX8" fmla="*/ 0 w 8460000"/>
              <a:gd name="connsiteY8" fmla="*/ 830658 h 550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0000" h="5501411" fill="none" extrusionOk="0">
                <a:moveTo>
                  <a:pt x="0" y="830658"/>
                </a:moveTo>
                <a:cubicBezTo>
                  <a:pt x="-44295" y="463092"/>
                  <a:pt x="383028" y="101701"/>
                  <a:pt x="830658" y="0"/>
                </a:cubicBezTo>
                <a:cubicBezTo>
                  <a:pt x="3183201" y="383574"/>
                  <a:pt x="6005489" y="256311"/>
                  <a:pt x="7629342" y="0"/>
                </a:cubicBezTo>
                <a:cubicBezTo>
                  <a:pt x="8121669" y="84886"/>
                  <a:pt x="8488788" y="409898"/>
                  <a:pt x="8460000" y="830658"/>
                </a:cubicBezTo>
                <a:cubicBezTo>
                  <a:pt x="8352199" y="2627842"/>
                  <a:pt x="8340052" y="3980907"/>
                  <a:pt x="8460000" y="4670753"/>
                </a:cubicBezTo>
                <a:cubicBezTo>
                  <a:pt x="8494489" y="5165597"/>
                  <a:pt x="7980262" y="5436833"/>
                  <a:pt x="7629342" y="5501411"/>
                </a:cubicBezTo>
                <a:cubicBezTo>
                  <a:pt x="7182359" y="5758641"/>
                  <a:pt x="3885899" y="5703550"/>
                  <a:pt x="830658" y="5501411"/>
                </a:cubicBezTo>
                <a:cubicBezTo>
                  <a:pt x="239588" y="5536671"/>
                  <a:pt x="1930" y="4988043"/>
                  <a:pt x="0" y="4670753"/>
                </a:cubicBezTo>
                <a:cubicBezTo>
                  <a:pt x="-17527" y="2915796"/>
                  <a:pt x="-3142" y="1554670"/>
                  <a:pt x="0" y="830658"/>
                </a:cubicBezTo>
                <a:close/>
              </a:path>
              <a:path w="8460000" h="5501411" stroke="0" extrusionOk="0">
                <a:moveTo>
                  <a:pt x="0" y="830658"/>
                </a:moveTo>
                <a:cubicBezTo>
                  <a:pt x="31077" y="468221"/>
                  <a:pt x="357372" y="90222"/>
                  <a:pt x="830658" y="0"/>
                </a:cubicBezTo>
                <a:cubicBezTo>
                  <a:pt x="1789950" y="97057"/>
                  <a:pt x="6430443" y="219926"/>
                  <a:pt x="7629342" y="0"/>
                </a:cubicBezTo>
                <a:cubicBezTo>
                  <a:pt x="8108640" y="-19221"/>
                  <a:pt x="8428126" y="384913"/>
                  <a:pt x="8460000" y="830658"/>
                </a:cubicBezTo>
                <a:cubicBezTo>
                  <a:pt x="8609137" y="2087009"/>
                  <a:pt x="8314265" y="4123792"/>
                  <a:pt x="8460000" y="4670753"/>
                </a:cubicBezTo>
                <a:cubicBezTo>
                  <a:pt x="8456082" y="5115208"/>
                  <a:pt x="8059748" y="5606199"/>
                  <a:pt x="7629342" y="5501411"/>
                </a:cubicBezTo>
                <a:cubicBezTo>
                  <a:pt x="4708568" y="5477514"/>
                  <a:pt x="3829344" y="5573989"/>
                  <a:pt x="830658" y="5501411"/>
                </a:cubicBezTo>
                <a:cubicBezTo>
                  <a:pt x="328578" y="5568841"/>
                  <a:pt x="-24920" y="5065605"/>
                  <a:pt x="0" y="4670753"/>
                </a:cubicBezTo>
                <a:cubicBezTo>
                  <a:pt x="-117768" y="3885467"/>
                  <a:pt x="26512" y="2014188"/>
                  <a:pt x="0" y="830658"/>
                </a:cubicBezTo>
                <a:close/>
              </a:path>
              <a:path w="8460000" h="5501411" fill="none" stroke="0" extrusionOk="0">
                <a:moveTo>
                  <a:pt x="0" y="830658"/>
                </a:moveTo>
                <a:cubicBezTo>
                  <a:pt x="19982" y="466413"/>
                  <a:pt x="377424" y="84281"/>
                  <a:pt x="830658" y="0"/>
                </a:cubicBezTo>
                <a:cubicBezTo>
                  <a:pt x="3421580" y="274921"/>
                  <a:pt x="6023356" y="123849"/>
                  <a:pt x="7629342" y="0"/>
                </a:cubicBezTo>
                <a:cubicBezTo>
                  <a:pt x="8108106" y="19065"/>
                  <a:pt x="8491849" y="309145"/>
                  <a:pt x="8460000" y="830658"/>
                </a:cubicBezTo>
                <a:cubicBezTo>
                  <a:pt x="8455208" y="2485242"/>
                  <a:pt x="8377250" y="3880600"/>
                  <a:pt x="8460000" y="4670753"/>
                </a:cubicBezTo>
                <a:cubicBezTo>
                  <a:pt x="8512184" y="5158142"/>
                  <a:pt x="7982769" y="5509047"/>
                  <a:pt x="7629342" y="5501411"/>
                </a:cubicBezTo>
                <a:cubicBezTo>
                  <a:pt x="6696902" y="5463633"/>
                  <a:pt x="3981419" y="5253096"/>
                  <a:pt x="830658" y="5501411"/>
                </a:cubicBezTo>
                <a:cubicBezTo>
                  <a:pt x="295629" y="5538383"/>
                  <a:pt x="-25317" y="5028448"/>
                  <a:pt x="0" y="4670753"/>
                </a:cubicBezTo>
                <a:cubicBezTo>
                  <a:pt x="44401" y="2941042"/>
                  <a:pt x="78677" y="1538094"/>
                  <a:pt x="0" y="83065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600172374">
                  <a:custGeom>
                    <a:avLst/>
                    <a:gdLst>
                      <a:gd name="connsiteX0" fmla="*/ 0 w 8460000"/>
                      <a:gd name="connsiteY0" fmla="*/ 830658 h 5501411"/>
                      <a:gd name="connsiteX1" fmla="*/ 830658 w 8460000"/>
                      <a:gd name="connsiteY1" fmla="*/ 0 h 5501411"/>
                      <a:gd name="connsiteX2" fmla="*/ 7629342 w 8460000"/>
                      <a:gd name="connsiteY2" fmla="*/ 0 h 5501411"/>
                      <a:gd name="connsiteX3" fmla="*/ 8460000 w 8460000"/>
                      <a:gd name="connsiteY3" fmla="*/ 830658 h 5501411"/>
                      <a:gd name="connsiteX4" fmla="*/ 8460000 w 8460000"/>
                      <a:gd name="connsiteY4" fmla="*/ 4670753 h 5501411"/>
                      <a:gd name="connsiteX5" fmla="*/ 7629342 w 8460000"/>
                      <a:gd name="connsiteY5" fmla="*/ 5501411 h 5501411"/>
                      <a:gd name="connsiteX6" fmla="*/ 830658 w 8460000"/>
                      <a:gd name="connsiteY6" fmla="*/ 5501411 h 5501411"/>
                      <a:gd name="connsiteX7" fmla="*/ 0 w 8460000"/>
                      <a:gd name="connsiteY7" fmla="*/ 4670753 h 5501411"/>
                      <a:gd name="connsiteX8" fmla="*/ 0 w 8460000"/>
                      <a:gd name="connsiteY8" fmla="*/ 830658 h 5501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0000" h="5501411" fill="none" extrusionOk="0">
                        <a:moveTo>
                          <a:pt x="0" y="830658"/>
                        </a:moveTo>
                        <a:cubicBezTo>
                          <a:pt x="-35132" y="444228"/>
                          <a:pt x="378889" y="63880"/>
                          <a:pt x="830658" y="0"/>
                        </a:cubicBezTo>
                        <a:cubicBezTo>
                          <a:pt x="3377116" y="148782"/>
                          <a:pt x="5934593" y="129548"/>
                          <a:pt x="7629342" y="0"/>
                        </a:cubicBezTo>
                        <a:cubicBezTo>
                          <a:pt x="8096411" y="21013"/>
                          <a:pt x="8473530" y="389758"/>
                          <a:pt x="8460000" y="830658"/>
                        </a:cubicBezTo>
                        <a:cubicBezTo>
                          <a:pt x="8376068" y="2575281"/>
                          <a:pt x="8392594" y="3970678"/>
                          <a:pt x="8460000" y="4670753"/>
                        </a:cubicBezTo>
                        <a:cubicBezTo>
                          <a:pt x="8481901" y="5152427"/>
                          <a:pt x="8021609" y="5461593"/>
                          <a:pt x="7629342" y="5501411"/>
                        </a:cubicBezTo>
                        <a:cubicBezTo>
                          <a:pt x="6794880" y="5357050"/>
                          <a:pt x="3782245" y="5488202"/>
                          <a:pt x="830658" y="5501411"/>
                        </a:cubicBezTo>
                        <a:cubicBezTo>
                          <a:pt x="313465" y="5516983"/>
                          <a:pt x="977" y="5057922"/>
                          <a:pt x="0" y="4670753"/>
                        </a:cubicBezTo>
                        <a:cubicBezTo>
                          <a:pt x="-18676" y="2853190"/>
                          <a:pt x="-12372" y="1482087"/>
                          <a:pt x="0" y="830658"/>
                        </a:cubicBezTo>
                        <a:close/>
                      </a:path>
                      <a:path w="8460000" h="5501411" stroke="0" extrusionOk="0">
                        <a:moveTo>
                          <a:pt x="0" y="830658"/>
                        </a:moveTo>
                        <a:cubicBezTo>
                          <a:pt x="46506" y="390618"/>
                          <a:pt x="365982" y="82370"/>
                          <a:pt x="830658" y="0"/>
                        </a:cubicBezTo>
                        <a:cubicBezTo>
                          <a:pt x="1721313" y="91329"/>
                          <a:pt x="6232863" y="61632"/>
                          <a:pt x="7629342" y="0"/>
                        </a:cubicBezTo>
                        <a:cubicBezTo>
                          <a:pt x="8152701" y="-10762"/>
                          <a:pt x="8462054" y="362858"/>
                          <a:pt x="8460000" y="830658"/>
                        </a:cubicBezTo>
                        <a:cubicBezTo>
                          <a:pt x="8514309" y="2162546"/>
                          <a:pt x="8369283" y="4050678"/>
                          <a:pt x="8460000" y="4670753"/>
                        </a:cubicBezTo>
                        <a:cubicBezTo>
                          <a:pt x="8524275" y="5141642"/>
                          <a:pt x="8043726" y="5555629"/>
                          <a:pt x="7629342" y="5501411"/>
                        </a:cubicBezTo>
                        <a:cubicBezTo>
                          <a:pt x="4521898" y="5515555"/>
                          <a:pt x="3702036" y="5480832"/>
                          <a:pt x="830658" y="5501411"/>
                        </a:cubicBezTo>
                        <a:cubicBezTo>
                          <a:pt x="323881" y="5559022"/>
                          <a:pt x="-30936" y="5094835"/>
                          <a:pt x="0" y="4670753"/>
                        </a:cubicBezTo>
                        <a:cubicBezTo>
                          <a:pt x="-161588" y="3857340"/>
                          <a:pt x="49457" y="1980581"/>
                          <a:pt x="0" y="8306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4CA360-7308-2400-E119-326FD3AC7005}"/>
              </a:ext>
            </a:extLst>
          </p:cNvPr>
          <p:cNvSpPr txBox="1"/>
          <p:nvPr/>
        </p:nvSpPr>
        <p:spPr>
          <a:xfrm>
            <a:off x="2476500" y="2100728"/>
            <a:ext cx="741044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lớp thành các nhóm.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thẻ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</a:t>
            </a:r>
            <a:r>
              <a:rPr lang="vi-VN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phút, nhóm nào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US" sz="28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solidFill>
                <a:srgbClr val="00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4CAC3D-BB2C-C844-F50B-C12C70C48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45" y="3999996"/>
            <a:ext cx="2507845" cy="26618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78C8CC-324A-3DF2-7200-C2CF1ED46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5937" y="3781424"/>
            <a:ext cx="2276625" cy="28804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20A8F7-E887-C232-9529-BB235E570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120" y="828242"/>
            <a:ext cx="3670110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308" y="95418"/>
            <a:ext cx="4730242" cy="676258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A8312D9-1DF0-6CFF-481A-66318E880DF6}"/>
              </a:ext>
            </a:extLst>
          </p:cNvPr>
          <p:cNvSpPr/>
          <p:nvPr/>
        </p:nvSpPr>
        <p:spPr>
          <a:xfrm>
            <a:off x="3448051" y="125730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3FC584-90F5-FE33-37B6-626CD7987488}"/>
              </a:ext>
            </a:extLst>
          </p:cNvPr>
          <p:cNvSpPr/>
          <p:nvPr/>
        </p:nvSpPr>
        <p:spPr>
          <a:xfrm>
            <a:off x="5619751" y="1704975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A970977-E6F9-EBC1-E66D-96E65929D24A}"/>
              </a:ext>
            </a:extLst>
          </p:cNvPr>
          <p:cNvSpPr/>
          <p:nvPr/>
        </p:nvSpPr>
        <p:spPr>
          <a:xfrm>
            <a:off x="3914776" y="302895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D24ECE4-3659-F749-72C3-B00848051B70}"/>
              </a:ext>
            </a:extLst>
          </p:cNvPr>
          <p:cNvSpPr/>
          <p:nvPr/>
        </p:nvSpPr>
        <p:spPr>
          <a:xfrm>
            <a:off x="3162301" y="411480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92039E-F0C3-545D-A473-99B1CB83E3B8}"/>
              </a:ext>
            </a:extLst>
          </p:cNvPr>
          <p:cNvSpPr/>
          <p:nvPr/>
        </p:nvSpPr>
        <p:spPr>
          <a:xfrm>
            <a:off x="6134101" y="4200525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1AB7F1-51DF-7A3C-C5CF-D653636EA893}"/>
              </a:ext>
            </a:extLst>
          </p:cNvPr>
          <p:cNvSpPr/>
          <p:nvPr/>
        </p:nvSpPr>
        <p:spPr>
          <a:xfrm>
            <a:off x="3895726" y="527685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118C5C3C-7A3F-355C-3E1E-1633A1D9E7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228600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25260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200025" y="95250"/>
            <a:ext cx="11772900" cy="6562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308" y="95418"/>
            <a:ext cx="4730242" cy="676258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A8312D9-1DF0-6CFF-481A-66318E880DF6}"/>
              </a:ext>
            </a:extLst>
          </p:cNvPr>
          <p:cNvSpPr/>
          <p:nvPr/>
        </p:nvSpPr>
        <p:spPr>
          <a:xfrm>
            <a:off x="3448051" y="125730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3FC584-90F5-FE33-37B6-626CD7987488}"/>
              </a:ext>
            </a:extLst>
          </p:cNvPr>
          <p:cNvSpPr/>
          <p:nvPr/>
        </p:nvSpPr>
        <p:spPr>
          <a:xfrm>
            <a:off x="5619751" y="1704975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A970977-E6F9-EBC1-E66D-96E65929D24A}"/>
              </a:ext>
            </a:extLst>
          </p:cNvPr>
          <p:cNvSpPr/>
          <p:nvPr/>
        </p:nvSpPr>
        <p:spPr>
          <a:xfrm>
            <a:off x="3914776" y="302895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D24ECE4-3659-F749-72C3-B00848051B70}"/>
              </a:ext>
            </a:extLst>
          </p:cNvPr>
          <p:cNvSpPr/>
          <p:nvPr/>
        </p:nvSpPr>
        <p:spPr>
          <a:xfrm>
            <a:off x="3162301" y="411480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392039E-F0C3-545D-A473-99B1CB83E3B8}"/>
              </a:ext>
            </a:extLst>
          </p:cNvPr>
          <p:cNvSpPr/>
          <p:nvPr/>
        </p:nvSpPr>
        <p:spPr>
          <a:xfrm>
            <a:off x="6134101" y="4200525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1AB7F1-51DF-7A3C-C5CF-D653636EA893}"/>
              </a:ext>
            </a:extLst>
          </p:cNvPr>
          <p:cNvSpPr/>
          <p:nvPr/>
        </p:nvSpPr>
        <p:spPr>
          <a:xfrm>
            <a:off x="3895726" y="5276850"/>
            <a:ext cx="1352550" cy="600075"/>
          </a:xfrm>
          <a:prstGeom prst="ellips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4720ED-3A55-04E8-8B4E-0533F0295E7D}"/>
              </a:ext>
            </a:extLst>
          </p:cNvPr>
          <p:cNvSpPr txBox="1"/>
          <p:nvPr/>
        </p:nvSpPr>
        <p:spPr>
          <a:xfrm>
            <a:off x="3581400" y="1381125"/>
            <a:ext cx="1038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500 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37EA40-08F1-D2B7-D1BD-CE72F885D2C3}"/>
              </a:ext>
            </a:extLst>
          </p:cNvPr>
          <p:cNvSpPr txBox="1"/>
          <p:nvPr/>
        </p:nvSpPr>
        <p:spPr>
          <a:xfrm>
            <a:off x="5829300" y="1790700"/>
            <a:ext cx="1038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800 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766644-A748-44BF-2D79-3937325F1455}"/>
              </a:ext>
            </a:extLst>
          </p:cNvPr>
          <p:cNvSpPr txBox="1"/>
          <p:nvPr/>
        </p:nvSpPr>
        <p:spPr>
          <a:xfrm>
            <a:off x="4124325" y="3171825"/>
            <a:ext cx="1038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500 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2104F8-70AA-9A9F-D03B-5AF7FF6FC87E}"/>
              </a:ext>
            </a:extLst>
          </p:cNvPr>
          <p:cNvSpPr txBox="1"/>
          <p:nvPr/>
        </p:nvSpPr>
        <p:spPr>
          <a:xfrm>
            <a:off x="3400425" y="4210050"/>
            <a:ext cx="1038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800 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A7A9FF-3519-47C7-5F5D-7AA4B1C20E69}"/>
              </a:ext>
            </a:extLst>
          </p:cNvPr>
          <p:cNvSpPr txBox="1"/>
          <p:nvPr/>
        </p:nvSpPr>
        <p:spPr>
          <a:xfrm>
            <a:off x="6162675" y="4295775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1 500 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0C7383-66D3-7291-919D-097C035A0C61}"/>
              </a:ext>
            </a:extLst>
          </p:cNvPr>
          <p:cNvSpPr txBox="1"/>
          <p:nvPr/>
        </p:nvSpPr>
        <p:spPr>
          <a:xfrm>
            <a:off x="3962400" y="5400675"/>
            <a:ext cx="1381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1 000 m</a:t>
            </a:r>
          </a:p>
        </p:txBody>
      </p:sp>
    </p:spTree>
    <p:extLst>
      <p:ext uri="{BB962C8B-B14F-4D97-AF65-F5344CB8AC3E}">
        <p14:creationId xmlns:p14="http://schemas.microsoft.com/office/powerpoint/2010/main" val="2701848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3" grpId="0"/>
      <p:bldP spid="5" grpId="0"/>
      <p:bldP spid="10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41" y="361453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9FF286-447A-9A3D-830B-AB474EA443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962" y="1044143"/>
            <a:ext cx="10053175" cy="4102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28E9C3B-C877-6FAD-D813-FB21086A471F}"/>
              </a:ext>
            </a:extLst>
          </p:cNvPr>
          <p:cNvSpPr txBox="1"/>
          <p:nvPr/>
        </p:nvSpPr>
        <p:spPr>
          <a:xfrm rot="20684009">
            <a:off x="802105" y="1580195"/>
            <a:ext cx="4090737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7466" b="1" kern="0" dirty="0">
                <a:ln w="6600">
                  <a:solidFill>
                    <a:srgbClr val="96461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964618"/>
                  </a:outerShdw>
                </a:effectLst>
                <a:latin typeface="SVN-Poky's"/>
                <a:cs typeface="Arial"/>
                <a:sym typeface="Arial"/>
              </a:rPr>
              <a:t>KHỞI </a:t>
            </a:r>
          </a:p>
          <a:p>
            <a:pPr algn="ctr" defTabSz="1219170">
              <a:buClr>
                <a:srgbClr val="000000"/>
              </a:buClr>
            </a:pPr>
            <a:r>
              <a:rPr lang="en-US" sz="7466" b="1" kern="0" dirty="0">
                <a:ln w="6600">
                  <a:solidFill>
                    <a:srgbClr val="96461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964618"/>
                  </a:outerShdw>
                </a:effectLst>
                <a:latin typeface="SVN-Poky's"/>
                <a:cs typeface="Arial"/>
                <a:sym typeface="Arial"/>
              </a:rPr>
              <a:t>ĐỘNG</a:t>
            </a: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2A069AC0-617C-BEFA-016A-6E49235CD1A7}"/>
              </a:ext>
            </a:extLst>
          </p:cNvPr>
          <p:cNvGrpSpPr/>
          <p:nvPr/>
        </p:nvGrpSpPr>
        <p:grpSpPr>
          <a:xfrm>
            <a:off x="5139424" y="323467"/>
            <a:ext cx="6939961" cy="5989220"/>
            <a:chOff x="685801" y="400050"/>
            <a:chExt cx="8099275" cy="4510470"/>
          </a:xfrm>
        </p:grpSpPr>
        <p:sp>
          <p:nvSpPr>
            <p:cNvPr id="4" name="Hình chữ nhật: Góc Tròn 1">
              <a:extLst>
                <a:ext uri="{FF2B5EF4-FFF2-40B4-BE49-F238E27FC236}">
                  <a16:creationId xmlns:a16="http://schemas.microsoft.com/office/drawing/2014/main" id="{2420C19A-2623-C5E4-4878-EB59DE5892AA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5" name="Hình chữ nhật: Góc Tròn 1">
              <a:extLst>
                <a:ext uri="{FF2B5EF4-FFF2-40B4-BE49-F238E27FC236}">
                  <a16:creationId xmlns:a16="http://schemas.microsoft.com/office/drawing/2014/main" id="{1E6B7D33-9A4B-2250-4640-728E7D13EA7D}"/>
                </a:ext>
              </a:extLst>
            </p:cNvPr>
            <p:cNvSpPr/>
            <p:nvPr/>
          </p:nvSpPr>
          <p:spPr>
            <a:xfrm>
              <a:off x="1013508" y="567120"/>
              <a:ext cx="7771568" cy="4343400"/>
            </a:xfrm>
            <a:custGeom>
              <a:avLst/>
              <a:gdLst>
                <a:gd name="connsiteX0" fmla="*/ 483512 w 7771568"/>
                <a:gd name="connsiteY0" fmla="*/ 1838840 h 4343400"/>
                <a:gd name="connsiteX1" fmla="*/ 634868 w 7771568"/>
                <a:gd name="connsiteY1" fmla="*/ 0 h 4343400"/>
                <a:gd name="connsiteX2" fmla="*/ 7018770 w 7771568"/>
                <a:gd name="connsiteY2" fmla="*/ 0 h 4343400"/>
                <a:gd name="connsiteX3" fmla="*/ 7771568 w 7771568"/>
                <a:gd name="connsiteY3" fmla="*/ 984598 h 4343400"/>
                <a:gd name="connsiteX4" fmla="*/ 7771568 w 7771568"/>
                <a:gd name="connsiteY4" fmla="*/ 3671623 h 4343400"/>
                <a:gd name="connsiteX5" fmla="*/ 7113113 w 7771568"/>
                <a:gd name="connsiteY5" fmla="*/ 4343400 h 4343400"/>
                <a:gd name="connsiteX6" fmla="*/ 658454 w 7771568"/>
                <a:gd name="connsiteY6" fmla="*/ 4343400 h 4343400"/>
                <a:gd name="connsiteX7" fmla="*/ 0 w 7771568"/>
                <a:gd name="connsiteY7" fmla="*/ 3671623 h 4343400"/>
                <a:gd name="connsiteX8" fmla="*/ 483512 w 7771568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1568" h="4343400" extrusionOk="0">
                  <a:moveTo>
                    <a:pt x="483512" y="1838840"/>
                  </a:moveTo>
                  <a:cubicBezTo>
                    <a:pt x="467212" y="1496425"/>
                    <a:pt x="253490" y="-7319"/>
                    <a:pt x="634868" y="0"/>
                  </a:cubicBezTo>
                  <a:cubicBezTo>
                    <a:pt x="3197159" y="-60713"/>
                    <a:pt x="5016200" y="61072"/>
                    <a:pt x="7018770" y="0"/>
                  </a:cubicBezTo>
                  <a:cubicBezTo>
                    <a:pt x="7365461" y="5670"/>
                    <a:pt x="7767658" y="618210"/>
                    <a:pt x="7771568" y="984598"/>
                  </a:cubicBezTo>
                  <a:cubicBezTo>
                    <a:pt x="7796020" y="1987959"/>
                    <a:pt x="7839231" y="2918477"/>
                    <a:pt x="7771568" y="3671623"/>
                  </a:cubicBezTo>
                  <a:cubicBezTo>
                    <a:pt x="7785408" y="4029481"/>
                    <a:pt x="7516160" y="4345999"/>
                    <a:pt x="7113113" y="4343400"/>
                  </a:cubicBezTo>
                  <a:cubicBezTo>
                    <a:pt x="5395642" y="4269629"/>
                    <a:pt x="2748338" y="4187517"/>
                    <a:pt x="658454" y="4343400"/>
                  </a:cubicBezTo>
                  <a:cubicBezTo>
                    <a:pt x="300241" y="4344189"/>
                    <a:pt x="-5697" y="4040035"/>
                    <a:pt x="0" y="3671623"/>
                  </a:cubicBezTo>
                  <a:cubicBezTo>
                    <a:pt x="-68071" y="2796261"/>
                    <a:pt x="507960" y="2701373"/>
                    <a:pt x="483512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F3B6B00-A0BD-3F22-9534-87A57FEA2490}"/>
              </a:ext>
            </a:extLst>
          </p:cNvPr>
          <p:cNvSpPr txBox="1"/>
          <p:nvPr/>
        </p:nvSpPr>
        <p:spPr>
          <a:xfrm>
            <a:off x="7644464" y="815253"/>
            <a:ext cx="4557849" cy="26365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533" b="1" kern="0" dirty="0">
                <a:ln w="76200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effectLst>
                  <a:glow rad="63500">
                    <a:srgbClr val="FFC200">
                      <a:satMod val="175000"/>
                      <a:alpha val="40000"/>
                    </a:srgbClr>
                  </a:glow>
                </a:effectLst>
                <a:latin typeface="SVN-Poky's"/>
                <a:cs typeface="Arial"/>
                <a:sym typeface="Arial"/>
              </a:rPr>
              <a:t>ĐỐ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13990C7-199C-1907-27D8-B5F61330321C}"/>
              </a:ext>
            </a:extLst>
          </p:cNvPr>
          <p:cNvSpPr txBox="1"/>
          <p:nvPr/>
        </p:nvSpPr>
        <p:spPr>
          <a:xfrm>
            <a:off x="6470878" y="3333738"/>
            <a:ext cx="4557849" cy="26365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533" b="1" kern="0" dirty="0">
                <a:ln w="76200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effectLst>
                  <a:glow rad="63500">
                    <a:srgbClr val="FFC200">
                      <a:satMod val="175000"/>
                      <a:alpha val="40000"/>
                    </a:srgbClr>
                  </a:glow>
                </a:effectLst>
                <a:latin typeface="SVN-Poky's"/>
                <a:cs typeface="Arial"/>
                <a:sym typeface="Arial"/>
              </a:rPr>
              <a:t>BẠN</a:t>
            </a:r>
          </a:p>
        </p:txBody>
      </p:sp>
      <p:pic>
        <p:nvPicPr>
          <p:cNvPr id="11" name="Hình ảnh 1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C0724286-B94F-0915-E77E-393A8D5A6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285" y="1019486"/>
            <a:ext cx="3073443" cy="273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05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769182" y="462798"/>
            <a:ext cx="11074399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1AF9845-98F8-255E-B7CD-A2BCDDF3F4F4}"/>
              </a:ext>
            </a:extLst>
          </p:cNvPr>
          <p:cNvSpPr txBox="1"/>
          <p:nvPr/>
        </p:nvSpPr>
        <p:spPr>
          <a:xfrm>
            <a:off x="2890901" y="619331"/>
            <a:ext cx="616017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333" b="1" kern="0" dirty="0" err="1">
                <a:ln w="22225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Luật</a:t>
            </a:r>
            <a:r>
              <a:rPr lang="en-US" sz="5333" b="1" kern="0" dirty="0">
                <a:ln w="22225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333" b="1" kern="0" dirty="0" err="1">
                <a:ln w="22225">
                  <a:solidFill>
                    <a:srgbClr val="964618"/>
                  </a:solidFill>
                  <a:prstDash val="solid"/>
                </a:ln>
                <a:solidFill>
                  <a:srgbClr val="964618">
                    <a:lumMod val="40000"/>
                    <a:lumOff val="6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chơi</a:t>
            </a:r>
            <a:endParaRPr lang="en-US" sz="5333" b="1" kern="0" dirty="0">
              <a:ln w="22225">
                <a:solidFill>
                  <a:srgbClr val="964618"/>
                </a:solidFill>
                <a:prstDash val="solid"/>
              </a:ln>
              <a:solidFill>
                <a:srgbClr val="964618">
                  <a:lumMod val="40000"/>
                  <a:lumOff val="6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9BA594B-3408-507D-7B2E-12EE4ABDEE56}"/>
              </a:ext>
            </a:extLst>
          </p:cNvPr>
          <p:cNvSpPr txBox="1"/>
          <p:nvPr/>
        </p:nvSpPr>
        <p:spPr>
          <a:xfrm>
            <a:off x="1586435" y="1696985"/>
            <a:ext cx="81957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Viết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câu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vào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bảng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con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6B4CF4F2-E43F-FFB6-F34F-0C3689A508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4472" y="2419375"/>
            <a:ext cx="1882056" cy="1683300"/>
          </a:xfrm>
          <a:prstGeom prst="rect">
            <a:avLst/>
          </a:prstGeom>
        </p:spPr>
      </p:pic>
      <p:grpSp>
        <p:nvGrpSpPr>
          <p:cNvPr id="17" name="Nhóm 16">
            <a:extLst>
              <a:ext uri="{FF2B5EF4-FFF2-40B4-BE49-F238E27FC236}">
                <a16:creationId xmlns:a16="http://schemas.microsoft.com/office/drawing/2014/main" id="{4D3CED04-A9FA-16F8-AC71-887C8F358112}"/>
              </a:ext>
            </a:extLst>
          </p:cNvPr>
          <p:cNvGrpSpPr/>
          <p:nvPr/>
        </p:nvGrpSpPr>
        <p:grpSpPr>
          <a:xfrm>
            <a:off x="1192031" y="4029389"/>
            <a:ext cx="1882056" cy="1683300"/>
            <a:chOff x="1183771" y="3274004"/>
            <a:chExt cx="1411542" cy="1262475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6202CD80-CF6E-EA16-A600-517FEC1443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4376" r="48989"/>
            <a:stretch/>
          </p:blipFill>
          <p:spPr>
            <a:xfrm>
              <a:off x="1183771" y="3274004"/>
              <a:ext cx="1411542" cy="1262475"/>
            </a:xfrm>
            <a:prstGeom prst="rect">
              <a:avLst/>
            </a:prstGeom>
          </p:spPr>
        </p:pic>
        <p:cxnSp>
          <p:nvCxnSpPr>
            <p:cNvPr id="4" name="Đường nối Thẳng 3">
              <a:extLst>
                <a:ext uri="{FF2B5EF4-FFF2-40B4-BE49-F238E27FC236}">
                  <a16:creationId xmlns:a16="http://schemas.microsoft.com/office/drawing/2014/main" id="{2BB3DBB5-8995-2C3A-2D84-6A0DA4C62B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9574" y="3457601"/>
              <a:ext cx="865394" cy="966707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Đường nối Thẳng 11">
              <a:extLst>
                <a:ext uri="{FF2B5EF4-FFF2-40B4-BE49-F238E27FC236}">
                  <a16:creationId xmlns:a16="http://schemas.microsoft.com/office/drawing/2014/main" id="{A0127C2F-5665-B8B2-1DED-870C6A6DA3FD}"/>
                </a:ext>
              </a:extLst>
            </p:cNvPr>
            <p:cNvCxnSpPr>
              <a:cxnSpLocks/>
            </p:cNvCxnSpPr>
            <p:nvPr/>
          </p:nvCxnSpPr>
          <p:spPr>
            <a:xfrm>
              <a:off x="1574800" y="3524250"/>
              <a:ext cx="822785" cy="786693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B71F6741-3DFB-6684-ECD4-5842C6E92A62}"/>
              </a:ext>
            </a:extLst>
          </p:cNvPr>
          <p:cNvSpPr txBox="1"/>
          <p:nvPr/>
        </p:nvSpPr>
        <p:spPr>
          <a:xfrm>
            <a:off x="2700859" y="2885189"/>
            <a:ext cx="81957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50"/>
                </a:solidFill>
                <a:highlight>
                  <a:srgbClr val="FFFF00"/>
                </a:highlight>
                <a:latin typeface="Calibri"/>
                <a:cs typeface="Arial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được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thưởng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quà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.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9DA9EE57-C795-7C83-E9C1-28DCABFF7739}"/>
              </a:ext>
            </a:extLst>
          </p:cNvPr>
          <p:cNvSpPr txBox="1"/>
          <p:nvPr/>
        </p:nvSpPr>
        <p:spPr>
          <a:xfrm>
            <a:off x="3178403" y="4578394"/>
            <a:ext cx="81957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DF3129"/>
                </a:solidFill>
                <a:highlight>
                  <a:srgbClr val="FFFF00"/>
                </a:highlight>
                <a:latin typeface="Calibri"/>
                <a:cs typeface="Arial"/>
                <a:sym typeface="Arial"/>
              </a:rPr>
              <a:t>sai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không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được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251C00"/>
                </a:solidFill>
                <a:latin typeface="Calibri"/>
                <a:cs typeface="Arial"/>
                <a:sym typeface="Arial"/>
              </a:rPr>
              <a:t>thưởngquà</a:t>
            </a:r>
            <a:r>
              <a:rPr lang="en-US" sz="4267" b="1" kern="0" dirty="0">
                <a:solidFill>
                  <a:srgbClr val="251C00"/>
                </a:solidFill>
                <a:latin typeface="Calibri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7356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10666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161803-915F-2355-5E73-35EA6F67C427}"/>
              </a:ext>
            </a:extLst>
          </p:cNvPr>
          <p:cNvSpPr txBox="1"/>
          <p:nvPr/>
        </p:nvSpPr>
        <p:spPr>
          <a:xfrm>
            <a:off x="1781176" y="686288"/>
            <a:ext cx="77057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Kể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tên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các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tỉnh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thuộc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vùng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Tây</a:t>
            </a:r>
            <a:r>
              <a:rPr lang="en-US" sz="4800" b="1" kern="0" dirty="0">
                <a:solidFill>
                  <a:srgbClr val="964618"/>
                </a:solidFill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964618"/>
                </a:solidFill>
                <a:cs typeface="Arial"/>
                <a:sym typeface="Arial"/>
              </a:rPr>
              <a:t>Nguyên</a:t>
            </a:r>
            <a:endParaRPr lang="en-US" sz="4800" b="1" kern="0" dirty="0">
              <a:solidFill>
                <a:srgbClr val="964618"/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856" y="29464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1057275" y="1866900"/>
            <a:ext cx="7962900" cy="3952875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314377" y="4545847"/>
              <a:ext cx="2478008" cy="711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Kom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Tum, Gia Lai,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Đăk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Lăk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,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Đăk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Nông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và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 Lâm </a:t>
              </a:r>
              <a:r>
                <a:rPr lang="en-US" sz="4000" b="1" dirty="0" err="1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Đồng</a:t>
              </a:r>
              <a:r>
                <a:rPr lang="en-US" sz="4000" b="1" dirty="0">
                  <a:solidFill>
                    <a:srgbClr val="FFFF00"/>
                  </a:solidFill>
                  <a:effectLst/>
                  <a:ea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9331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161803-915F-2355-5E73-35EA6F67C427}"/>
              </a:ext>
            </a:extLst>
          </p:cNvPr>
          <p:cNvSpPr txBox="1"/>
          <p:nvPr/>
        </p:nvSpPr>
        <p:spPr>
          <a:xfrm>
            <a:off x="1781176" y="686288"/>
            <a:ext cx="8210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Kể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tên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vùng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tiếp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giáp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với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vùng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Tây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Nguyên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964618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856" y="29464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1057275" y="1866900"/>
            <a:ext cx="7962900" cy="3952875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215572" y="4447745"/>
              <a:ext cx="2699330" cy="932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vùng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tiếp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giáp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: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Duyên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hải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miền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Trung, Nam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Bộ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.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9082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92D60373-24D0-5E2F-DA3B-AE12456FA0D9}"/>
              </a:ext>
            </a:extLst>
          </p:cNvPr>
          <p:cNvGrpSpPr/>
          <p:nvPr/>
        </p:nvGrpSpPr>
        <p:grpSpPr>
          <a:xfrm flipH="1">
            <a:off x="914402" y="462798"/>
            <a:ext cx="10710777" cy="5932404"/>
            <a:chOff x="685801" y="400050"/>
            <a:chExt cx="8033083" cy="4449303"/>
          </a:xfrm>
        </p:grpSpPr>
        <p:sp>
          <p:nvSpPr>
            <p:cNvPr id="10" name="Hình chữ nhật: Góc Tròn 1">
              <a:extLst>
                <a:ext uri="{FF2B5EF4-FFF2-40B4-BE49-F238E27FC236}">
                  <a16:creationId xmlns:a16="http://schemas.microsoft.com/office/drawing/2014/main" id="{88A29E22-2642-0864-46D1-67517F64B4C9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3F3CA053-860E-903B-F5AA-586ED6399B8F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525A0CB5-3F94-D49D-8C3B-F1EC35FAED30}"/>
              </a:ext>
            </a:extLst>
          </p:cNvPr>
          <p:cNvGrpSpPr/>
          <p:nvPr/>
        </p:nvGrpSpPr>
        <p:grpSpPr>
          <a:xfrm>
            <a:off x="3245295" y="2382447"/>
            <a:ext cx="5159544" cy="2907061"/>
            <a:chOff x="7962634" y="4022549"/>
            <a:chExt cx="3304011" cy="1850571"/>
          </a:xfrm>
        </p:grpSpPr>
        <p:pic>
          <p:nvPicPr>
            <p:cNvPr id="7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B75F47E0-D209-6197-78F4-D5EA434F7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D6CB62B-1E07-48DB-95B6-C4328DA96FEE}"/>
                </a:ext>
              </a:extLst>
            </p:cNvPr>
            <p:cNvSpPr txBox="1"/>
            <p:nvPr/>
          </p:nvSpPr>
          <p:spPr>
            <a:xfrm>
              <a:off x="8141798" y="4386187"/>
              <a:ext cx="2945684" cy="11036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66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.?.</a:t>
              </a: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8161803-915F-2355-5E73-35EA6F67C427}"/>
              </a:ext>
            </a:extLst>
          </p:cNvPr>
          <p:cNvSpPr txBox="1"/>
          <p:nvPr/>
        </p:nvSpPr>
        <p:spPr>
          <a:xfrm>
            <a:off x="1781176" y="686288"/>
            <a:ext cx="8210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Kể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tên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cao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nguyên</a:t>
            </a:r>
            <a:r>
              <a:rPr kumimoji="0" lang="en-US" sz="4800" b="1" i="0" u="none" strike="noStrike" kern="0" cap="none" spc="0" normalizeH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ở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vùng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Tây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964618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t>Nguyên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964618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4" name="Hình ảnh 3" descr="Ảnh có chứa văn bản, đồ chơi, đồ họa véc-tơ, danh thiếp&#10;&#10;Mô tả được tạo tự động">
            <a:extLst>
              <a:ext uri="{FF2B5EF4-FFF2-40B4-BE49-F238E27FC236}">
                <a16:creationId xmlns:a16="http://schemas.microsoft.com/office/drawing/2014/main" id="{567E22EE-2E9C-B0F3-E22D-A763631DB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6856" y="2946475"/>
            <a:ext cx="4281733" cy="3789859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DF020F3F-D1B4-7B01-D6F6-1440C809AB15}"/>
              </a:ext>
            </a:extLst>
          </p:cNvPr>
          <p:cNvGrpSpPr/>
          <p:nvPr/>
        </p:nvGrpSpPr>
        <p:grpSpPr>
          <a:xfrm>
            <a:off x="1057275" y="1866900"/>
            <a:ext cx="7962900" cy="3952875"/>
            <a:chOff x="7962634" y="4022549"/>
            <a:chExt cx="3304011" cy="1850571"/>
          </a:xfrm>
        </p:grpSpPr>
        <p:pic>
          <p:nvPicPr>
            <p:cNvPr id="15" name="Picture 5" descr="Shape, rectangle&#10;&#10;Description automatically generated">
              <a:extLst>
                <a:ext uri="{FF2B5EF4-FFF2-40B4-BE49-F238E27FC236}">
                  <a16:creationId xmlns:a16="http://schemas.microsoft.com/office/drawing/2014/main" id="{A966F830-9D5A-31CE-5A11-79A8DE4899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2634" y="4022549"/>
              <a:ext cx="3304011" cy="1850571"/>
            </a:xfrm>
            <a:prstGeom prst="rect">
              <a:avLst/>
            </a:prstGeom>
          </p:spPr>
        </p:pic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20AB3E40-9075-C1B7-FA49-A48E01A3E14E}"/>
                </a:ext>
              </a:extLst>
            </p:cNvPr>
            <p:cNvSpPr txBox="1"/>
            <p:nvPr/>
          </p:nvSpPr>
          <p:spPr>
            <a:xfrm>
              <a:off x="8215572" y="4447745"/>
              <a:ext cx="2699330" cy="1080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Kon Tum,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Pleiku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Đắk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lang="en-US" sz="4800" b="1" dirty="0">
                  <a:solidFill>
                    <a:srgbClr val="FFFF00"/>
                  </a:solidFill>
                  <a:latin typeface="Calibri"/>
                  <a:ea typeface="Times New Roman" panose="02020603050405020304" pitchFamily="18" charset="0"/>
                </a:rPr>
                <a:t>L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ắk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Mơ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Nông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Times New Roman" panose="02020603050405020304" pitchFamily="18" charset="0"/>
                  <a:cs typeface="+mn-cs"/>
                </a:rPr>
                <a:t>, Lâm Viên, Di Linh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8448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5450FA93-27F7-4DC1-A1AA-105A8D54F622}"/>
              </a:ext>
            </a:extLst>
          </p:cNvPr>
          <p:cNvSpPr/>
          <p:nvPr/>
        </p:nvSpPr>
        <p:spPr>
          <a:xfrm>
            <a:off x="1087577" y="807326"/>
            <a:ext cx="10041281" cy="2060905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73" y="2479039"/>
            <a:ext cx="3633200" cy="486593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51" y="224493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24ECAC-99E3-08B5-371F-DDD14A87C3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471" y="619386"/>
            <a:ext cx="8590008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45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152056" y="2430628"/>
            <a:ext cx="5952625" cy="2662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b)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Tìm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hiểu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về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khí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hậu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印品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62</TotalTime>
  <Words>607</Words>
  <Application>Microsoft Office PowerPoint</Application>
  <PresentationFormat>Widescreen</PresentationFormat>
  <Paragraphs>71</Paragraphs>
  <Slides>24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等线</vt:lpstr>
      <vt:lpstr>#9Slide05 SVNClementine</vt:lpstr>
      <vt:lpstr>Arial</vt:lpstr>
      <vt:lpstr>Calibri</vt:lpstr>
      <vt:lpstr>Calibri Light</vt:lpstr>
      <vt:lpstr>Cambria</vt:lpstr>
      <vt:lpstr>iCiel Altus</vt:lpstr>
      <vt:lpstr>SVN-Poky's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26</cp:revision>
  <dcterms:created xsi:type="dcterms:W3CDTF">2023-11-15T04:53:12Z</dcterms:created>
  <dcterms:modified xsi:type="dcterms:W3CDTF">2023-12-15T13:50:57Z</dcterms:modified>
  <cp:category>9Slide.vn</cp:category>
</cp:coreProperties>
</file>