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3"/>
  </p:notesMasterIdLst>
  <p:sldIdLst>
    <p:sldId id="257" r:id="rId2"/>
    <p:sldId id="5148" r:id="rId3"/>
    <p:sldId id="261" r:id="rId4"/>
    <p:sldId id="5162" r:id="rId5"/>
    <p:sldId id="5150" r:id="rId6"/>
    <p:sldId id="5153" r:id="rId7"/>
    <p:sldId id="5157" r:id="rId8"/>
    <p:sldId id="5163" r:id="rId9"/>
    <p:sldId id="5164" r:id="rId10"/>
    <p:sldId id="5158" r:id="rId11"/>
    <p:sldId id="5165" r:id="rId12"/>
    <p:sldId id="5166" r:id="rId13"/>
    <p:sldId id="5167" r:id="rId14"/>
    <p:sldId id="5168" r:id="rId15"/>
    <p:sldId id="5169" r:id="rId16"/>
    <p:sldId id="5170" r:id="rId17"/>
    <p:sldId id="284" r:id="rId18"/>
    <p:sldId id="5171" r:id="rId19"/>
    <p:sldId id="5172" r:id="rId20"/>
    <p:sldId id="5155" r:id="rId21"/>
    <p:sldId id="28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FA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33" d="100"/>
          <a:sy n="33" d="100"/>
        </p:scale>
        <p:origin x="2166" y="7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AF7291-B16F-4610-B6DA-2113E297CB8A}" type="datetimeFigureOut">
              <a:rPr lang="en-US" smtClean="0"/>
              <a:t>12/15/2023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74F63A-893D-41B8-ADA6-7D98B9D33FFB}" type="slidenum">
              <a:rPr lang="en-US" smtClean="0"/>
              <a:t>‹#›</a:t>
            </a:fld>
            <a:endParaRPr lang="en-US"/>
          </a:p>
        </p:txBody>
      </p:sp>
    </p:spTree>
    <p:extLst>
      <p:ext uri="{BB962C8B-B14F-4D97-AF65-F5344CB8AC3E}">
        <p14:creationId xmlns:p14="http://schemas.microsoft.com/office/powerpoint/2010/main" val="2806531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5794529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AD080865-C422-3C9E-05E7-DC09912631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id="{7C4710AE-5481-99D3-19A4-9139D6B9740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id="{3FE0B869-AFDD-9B81-CE35-89E9FF8EF44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id="{97E8FF10-6CFD-1F9A-E68C-4F1FD9F31A6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7" name="图片 26">
            <a:extLst>
              <a:ext uri="{FF2B5EF4-FFF2-40B4-BE49-F238E27FC236}">
                <a16:creationId xmlns:a16="http://schemas.microsoft.com/office/drawing/2014/main" id="{7193089A-B1F6-6B58-AA8A-59342EEF09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6936877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503099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2023/12/15</a:t>
            </a:fld>
            <a:endParaRPr lang="zh-CN" altLang="en-US"/>
          </a:p>
        </p:txBody>
      </p:sp>
      <p:sp>
        <p:nvSpPr>
          <p:cNvPr id="5" name="页脚占位符 4">
            <a:extLst>
              <a:ext uri="{FF2B5EF4-FFF2-40B4-BE49-F238E27FC236}">
                <a16:creationId xmlns:a16="http://schemas.microsoft.com/office/drawing/2014/main"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846851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641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AFFBB62-0F43-F70E-904F-34AD14D6FA38}"/>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id="{D3B493E7-EBAE-9AE9-CA92-BCD2650A5F3D}"/>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id="{41C37AE6-512B-9DAC-8492-275C928E6F0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4" name="Picture 3">
            <a:extLst>
              <a:ext uri="{FF2B5EF4-FFF2-40B4-BE49-F238E27FC236}">
                <a16:creationId xmlns:a16="http://schemas.microsoft.com/office/drawing/2014/main" id="{ABEA8B56-997A-66F5-357C-2E471963B30D}"/>
              </a:ext>
            </a:extLst>
          </p:cNvPr>
          <p:cNvPicPr>
            <a:picLocks noChangeAspect="1"/>
          </p:cNvPicPr>
          <p:nvPr userDrawn="1"/>
        </p:nvPicPr>
        <p:blipFill>
          <a:blip r:embed="rId5"/>
          <a:stretch>
            <a:fillRect/>
          </a:stretch>
        </p:blipFill>
        <p:spPr>
          <a:xfrm>
            <a:off x="-675227" y="6136904"/>
            <a:ext cx="2188654" cy="883997"/>
          </a:xfrm>
          <a:prstGeom prst="rect">
            <a:avLst/>
          </a:prstGeom>
        </p:spPr>
      </p:pic>
    </p:spTree>
    <p:extLst>
      <p:ext uri="{BB962C8B-B14F-4D97-AF65-F5344CB8AC3E}">
        <p14:creationId xmlns:p14="http://schemas.microsoft.com/office/powerpoint/2010/main" val="38354144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13DEE94-6761-E6CF-852E-BBA777E8F8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id="{3D6C15E3-DE8D-910A-7F2E-50FB799739F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id="{C9123FFF-B6A2-9460-4E42-8CD4EEB1AD4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4099761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9901912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2023/12/15</a:t>
            </a:fld>
            <a:endParaRPr lang="zh-CN" altLang="en-US"/>
          </a:p>
        </p:txBody>
      </p:sp>
      <p:sp>
        <p:nvSpPr>
          <p:cNvPr id="8" name="页脚占位符 7">
            <a:extLst>
              <a:ext uri="{FF2B5EF4-FFF2-40B4-BE49-F238E27FC236}">
                <a16:creationId xmlns:a16="http://schemas.microsoft.com/office/drawing/2014/main"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6796931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2023/12/15</a:t>
            </a:fld>
            <a:endParaRPr lang="zh-CN" altLang="en-US"/>
          </a:p>
        </p:txBody>
      </p:sp>
      <p:sp>
        <p:nvSpPr>
          <p:cNvPr id="4" name="页脚占位符 3">
            <a:extLst>
              <a:ext uri="{FF2B5EF4-FFF2-40B4-BE49-F238E27FC236}">
                <a16:creationId xmlns:a16="http://schemas.microsoft.com/office/drawing/2014/main"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5877840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2023/12/15</a:t>
            </a:fld>
            <a:endParaRPr lang="zh-CN" altLang="en-US"/>
          </a:p>
        </p:txBody>
      </p:sp>
      <p:sp>
        <p:nvSpPr>
          <p:cNvPr id="3" name="页脚占位符 2">
            <a:extLst>
              <a:ext uri="{FF2B5EF4-FFF2-40B4-BE49-F238E27FC236}">
                <a16:creationId xmlns:a16="http://schemas.microsoft.com/office/drawing/2014/main"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8052385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3471303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2023/12/15</a:t>
            </a:fld>
            <a:endParaRPr lang="zh-CN" altLang="en-US"/>
          </a:p>
        </p:txBody>
      </p:sp>
      <p:sp>
        <p:nvSpPr>
          <p:cNvPr id="6" name="页脚占位符 5">
            <a:extLst>
              <a:ext uri="{FF2B5EF4-FFF2-40B4-BE49-F238E27FC236}">
                <a16:creationId xmlns:a16="http://schemas.microsoft.com/office/drawing/2014/main"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3324835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C0BB906-2332-34D9-0713-7C4D3AE41CA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6">
            <a:extLst>
              <a:ext uri="{FF2B5EF4-FFF2-40B4-BE49-F238E27FC236}">
                <a16:creationId xmlns:a16="http://schemas.microsoft.com/office/drawing/2014/main" id="{38D08985-943A-43E6-3163-79272012CC09}"/>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id="{B4AB7A7C-6134-5505-00AD-72FD8519DE6F}"/>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id="{9C9FC7FD-4CB9-7E77-5402-DF076181C486}"/>
              </a:ext>
            </a:extLst>
          </p:cNvPr>
          <p:cNvPicPr>
            <a:picLocks noChangeAspect="1"/>
          </p:cNvPicPr>
          <p:nvPr userDrawn="1"/>
        </p:nvPicPr>
        <p:blipFill>
          <a:blip r:embed="rId16" cstate="hq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1628019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1.png"/><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4">
            <a:extLst>
              <a:ext uri="{FF2B5EF4-FFF2-40B4-BE49-F238E27FC236}">
                <a16:creationId xmlns:a16="http://schemas.microsoft.com/office/drawing/2014/main" id="{8A27AC03-82C7-1CF4-F1E3-EC911919D07C}"/>
              </a:ext>
            </a:extLst>
          </p:cNvPr>
          <p:cNvPicPr>
            <a:picLocks noChangeAspect="1"/>
          </p:cNvPicPr>
          <p:nvPr/>
        </p:nvPicPr>
        <p:blipFill rotWithShape="1">
          <a:blip r:embed="rId2">
            <a:extLst>
              <a:ext uri="{28A0092B-C50C-407E-A947-70E740481C1C}">
                <a14:useLocalDpi xmlns:a14="http://schemas.microsoft.com/office/drawing/2010/main" val="0"/>
              </a:ext>
            </a:extLst>
          </a:blip>
          <a:srcRect l="4816"/>
          <a:stretch/>
        </p:blipFill>
        <p:spPr>
          <a:xfrm>
            <a:off x="66675" y="4038600"/>
            <a:ext cx="8585200" cy="2819400"/>
          </a:xfrm>
          <a:prstGeom prst="rect">
            <a:avLst/>
          </a:prstGeom>
        </p:spPr>
      </p:pic>
      <p:pic>
        <p:nvPicPr>
          <p:cNvPr id="12" name="Picture 11">
            <a:extLst>
              <a:ext uri="{FF2B5EF4-FFF2-40B4-BE49-F238E27FC236}">
                <a16:creationId xmlns:a16="http://schemas.microsoft.com/office/drawing/2014/main" id="{1878D4D2-1D3C-40E7-B722-FD7AAE06B05D}"/>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t="31205"/>
          <a:stretch/>
        </p:blipFill>
        <p:spPr>
          <a:xfrm>
            <a:off x="7378700" y="4222550"/>
            <a:ext cx="4813300" cy="2635449"/>
          </a:xfrm>
          <a:prstGeom prst="rect">
            <a:avLst/>
          </a:prstGeom>
        </p:spPr>
      </p:pic>
      <p:pic>
        <p:nvPicPr>
          <p:cNvPr id="4" name="Picture 3">
            <a:extLst>
              <a:ext uri="{FF2B5EF4-FFF2-40B4-BE49-F238E27FC236}">
                <a16:creationId xmlns:a16="http://schemas.microsoft.com/office/drawing/2014/main" id="{DF089735-9480-C2D7-DF7F-6754AD41E6E3}"/>
              </a:ext>
            </a:extLst>
          </p:cNvPr>
          <p:cNvPicPr>
            <a:picLocks noChangeAspect="1"/>
          </p:cNvPicPr>
          <p:nvPr/>
        </p:nvPicPr>
        <p:blipFill>
          <a:blip r:embed="rId4"/>
          <a:stretch>
            <a:fillRect/>
          </a:stretch>
        </p:blipFill>
        <p:spPr>
          <a:xfrm>
            <a:off x="4581525" y="133350"/>
            <a:ext cx="3431079" cy="1232069"/>
          </a:xfrm>
          <a:prstGeom prst="rect">
            <a:avLst/>
          </a:prstGeom>
        </p:spPr>
      </p:pic>
      <p:pic>
        <p:nvPicPr>
          <p:cNvPr id="9" name="Picture 8">
            <a:extLst>
              <a:ext uri="{FF2B5EF4-FFF2-40B4-BE49-F238E27FC236}">
                <a16:creationId xmlns:a16="http://schemas.microsoft.com/office/drawing/2014/main" id="{0B747126-6C99-FD96-2D19-E924402BB775}"/>
              </a:ext>
            </a:extLst>
          </p:cNvPr>
          <p:cNvPicPr>
            <a:picLocks noChangeAspect="1"/>
          </p:cNvPicPr>
          <p:nvPr/>
        </p:nvPicPr>
        <p:blipFill>
          <a:blip r:embed="rId5"/>
          <a:stretch>
            <a:fillRect/>
          </a:stretch>
        </p:blipFill>
        <p:spPr>
          <a:xfrm>
            <a:off x="1819659" y="1139806"/>
            <a:ext cx="8724132" cy="3359187"/>
          </a:xfrm>
          <a:prstGeom prst="rect">
            <a:avLst/>
          </a:prstGeom>
        </p:spPr>
      </p:pic>
      <p:pic>
        <p:nvPicPr>
          <p:cNvPr id="10" name="Picture 9">
            <a:extLst>
              <a:ext uri="{FF2B5EF4-FFF2-40B4-BE49-F238E27FC236}">
                <a16:creationId xmlns:a16="http://schemas.microsoft.com/office/drawing/2014/main" id="{59FC6E56-9581-C8D9-2CF8-5B24D001099F}"/>
              </a:ext>
            </a:extLst>
          </p:cNvPr>
          <p:cNvPicPr>
            <a:picLocks noChangeAspect="1"/>
          </p:cNvPicPr>
          <p:nvPr/>
        </p:nvPicPr>
        <p:blipFill>
          <a:blip r:embed="rId6"/>
          <a:stretch>
            <a:fillRect/>
          </a:stretch>
        </p:blipFill>
        <p:spPr>
          <a:xfrm>
            <a:off x="5643592" y="4038601"/>
            <a:ext cx="3406044" cy="1198288"/>
          </a:xfrm>
          <a:prstGeom prst="rect">
            <a:avLst/>
          </a:prstGeom>
        </p:spPr>
      </p:pic>
    </p:spTree>
    <p:extLst>
      <p:ext uri="{BB962C8B-B14F-4D97-AF65-F5344CB8AC3E}">
        <p14:creationId xmlns:p14="http://schemas.microsoft.com/office/powerpoint/2010/main" val="17746223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976FC083-8A92-7A16-9A50-B50DCC21339A}"/>
              </a:ext>
            </a:extLst>
          </p:cNvPr>
          <p:cNvSpPr/>
          <p:nvPr/>
        </p:nvSpPr>
        <p:spPr>
          <a:xfrm>
            <a:off x="3362325" y="616450"/>
            <a:ext cx="8686800" cy="517475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sz="3600" b="1" i="1" kern="0" dirty="0">
                <a:solidFill>
                  <a:srgbClr val="002060"/>
                </a:solidFill>
                <a:latin typeface="Calibri" panose="020F0502020204030204" pitchFamily="34" charset="0"/>
                <a:cs typeface="Calibri" panose="020F0502020204030204" pitchFamily="34" charset="0"/>
                <a:sym typeface="Arial"/>
              </a:rPr>
              <a:t>Đ</a:t>
            </a:r>
            <a:r>
              <a:rPr lang="en-US" sz="3600" b="1" i="1" kern="0" dirty="0">
                <a:solidFill>
                  <a:srgbClr val="002060"/>
                </a:solidFill>
                <a:latin typeface="Calibri" panose="020F0502020204030204" pitchFamily="34" charset="0"/>
                <a:cs typeface="Calibri" panose="020F0502020204030204" pitchFamily="34" charset="0"/>
                <a:sym typeface="Arial"/>
              </a:rPr>
              <a:t>ể</a:t>
            </a:r>
            <a:r>
              <a:rPr lang="vi-VN" sz="3600" b="1" i="1" kern="0" dirty="0">
                <a:solidFill>
                  <a:srgbClr val="002060"/>
                </a:solidFill>
                <a:latin typeface="Calibri" panose="020F0502020204030204" pitchFamily="34" charset="0"/>
                <a:cs typeface="Calibri" panose="020F0502020204030204" pitchFamily="34" charset="0"/>
                <a:sym typeface="Arial"/>
              </a:rPr>
              <a:t> duy trì quan hệ bạn bè, chúng ta nên</a:t>
            </a:r>
            <a:r>
              <a:rPr lang="vi-VN" sz="3600" b="1" i="1" kern="0" dirty="0">
                <a:solidFill>
                  <a:srgbClr val="FF0000"/>
                </a:solidFill>
                <a:latin typeface="Calibri" panose="020F0502020204030204" pitchFamily="34" charset="0"/>
                <a:cs typeface="Calibri" panose="020F0502020204030204" pitchFamily="34" charset="0"/>
                <a:sym typeface="Arial"/>
              </a:rPr>
              <a:t>: Rủ bạn cùng tham gia các trò chơi, thường xuyên trò chuyện với bạn, l</a:t>
            </a:r>
            <a:r>
              <a:rPr lang="en-US" sz="3600" b="1" i="1" kern="0" dirty="0" err="1">
                <a:solidFill>
                  <a:srgbClr val="FF0000"/>
                </a:solidFill>
                <a:latin typeface="Calibri" panose="020F0502020204030204" pitchFamily="34" charset="0"/>
                <a:cs typeface="Calibri" panose="020F0502020204030204" pitchFamily="34" charset="0"/>
                <a:sym typeface="Arial"/>
              </a:rPr>
              <a:t>uô</a:t>
            </a:r>
            <a:r>
              <a:rPr lang="vi-VN" sz="3600" b="1" i="1" kern="0" dirty="0">
                <a:solidFill>
                  <a:srgbClr val="FF0000"/>
                </a:solidFill>
                <a:latin typeface="Calibri" panose="020F0502020204030204" pitchFamily="34" charset="0"/>
                <a:cs typeface="Calibri" panose="020F0502020204030204" pitchFamily="34" charset="0"/>
                <a:sym typeface="Arial"/>
              </a:rPr>
              <a:t>n ở bên bạn khi bạn cần động viên, an ủi;</a:t>
            </a:r>
            <a:endParaRPr lang="en-US" sz="3600" b="1" i="1" kern="0" dirty="0">
              <a:solidFill>
                <a:srgbClr val="FF0000"/>
              </a:solidFill>
              <a:latin typeface="Calibri" panose="020F0502020204030204" pitchFamily="34" charset="0"/>
              <a:cs typeface="Calibri" panose="020F0502020204030204" pitchFamily="34" charset="0"/>
              <a:sym typeface="Arial"/>
            </a:endParaRPr>
          </a:p>
          <a:p>
            <a:pPr marL="571500" lvl="0" indent="-571500" algn="just">
              <a:buFont typeface="Arial" panose="020B0604020202020204" pitchFamily="34" charset="0"/>
              <a:buChar char="•"/>
              <a:defRPr/>
            </a:pPr>
            <a:r>
              <a:rPr lang="en-US" sz="3600" b="1" i="1" kern="0" dirty="0">
                <a:solidFill>
                  <a:srgbClr val="002060"/>
                </a:solidFill>
                <a:latin typeface="Calibri" panose="020F0502020204030204" pitchFamily="34" charset="0"/>
                <a:cs typeface="Calibri" panose="020F0502020204030204" pitchFamily="34" charset="0"/>
                <a:sym typeface="Arial"/>
              </a:rPr>
              <a:t>K</a:t>
            </a:r>
            <a:r>
              <a:rPr lang="vi-VN" sz="3600" b="1" i="1" kern="0" dirty="0">
                <a:solidFill>
                  <a:srgbClr val="002060"/>
                </a:solidFill>
                <a:latin typeface="Calibri" panose="020F0502020204030204" pitchFamily="34" charset="0"/>
                <a:cs typeface="Calibri" panose="020F0502020204030204" pitchFamily="34" charset="0"/>
                <a:sym typeface="Arial"/>
              </a:rPr>
              <a:t>hông nên</a:t>
            </a:r>
            <a:r>
              <a:rPr lang="en-US" sz="3600" b="1" i="1" kern="0" dirty="0">
                <a:solidFill>
                  <a:srgbClr val="002060"/>
                </a:solidFill>
                <a:latin typeface="Calibri" panose="020F0502020204030204" pitchFamily="34" charset="0"/>
                <a:cs typeface="Calibri" panose="020F0502020204030204" pitchFamily="34" charset="0"/>
                <a:sym typeface="Arial"/>
              </a:rPr>
              <a:t>:</a:t>
            </a:r>
            <a:r>
              <a:rPr lang="vi-VN" sz="3600" b="1" i="1" kern="0" dirty="0">
                <a:solidFill>
                  <a:srgbClr val="002060"/>
                </a:solidFill>
                <a:latin typeface="Calibri" panose="020F0502020204030204" pitchFamily="34" charset="0"/>
                <a:cs typeface="Calibri" panose="020F0502020204030204" pitchFamily="34" charset="0"/>
                <a:sym typeface="Arial"/>
              </a:rPr>
              <a:t> </a:t>
            </a:r>
            <a:r>
              <a:rPr lang="vi-VN" sz="3600" b="1" i="1" kern="0" dirty="0">
                <a:solidFill>
                  <a:srgbClr val="FF0000"/>
                </a:solidFill>
                <a:latin typeface="Calibri" panose="020F0502020204030204" pitchFamily="34" charset="0"/>
                <a:cs typeface="Calibri" panose="020F0502020204030204" pitchFamily="34" charset="0"/>
                <a:sym typeface="Arial"/>
              </a:rPr>
              <a:t>tỏ ra không hài lòng khi bạn kết thân với người khác, luôn bênh vực bạn trong mọi trường hợp, kể bí mật của bạn cho người khác biết.</a:t>
            </a:r>
            <a:endParaRPr kumimoji="0" lang="en-US" sz="3600" b="0" i="1" u="none" strike="noStrike" kern="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sym typeface="Arial"/>
            </a:endParaRPr>
          </a:p>
        </p:txBody>
      </p:sp>
      <p:pic>
        <p:nvPicPr>
          <p:cNvPr id="10" name="Picture 9" descr="A picture containing clipart&#10;&#10;Description automatically generated">
            <a:extLst>
              <a:ext uri="{FF2B5EF4-FFF2-40B4-BE49-F238E27FC236}">
                <a16:creationId xmlns:a16="http://schemas.microsoft.com/office/drawing/2014/main" id="{47584742-DBFE-EE2E-236F-F82FFEA0993B}"/>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04775" y="3102259"/>
            <a:ext cx="3984181" cy="3187345"/>
          </a:xfrm>
          <a:prstGeom prst="rect">
            <a:avLst/>
          </a:prstGeom>
        </p:spPr>
      </p:pic>
    </p:spTree>
    <p:extLst>
      <p:ext uri="{BB962C8B-B14F-4D97-AF65-F5344CB8AC3E}">
        <p14:creationId xmlns:p14="http://schemas.microsoft.com/office/powerpoint/2010/main" val="75101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a:solidFill>
                  <a:prstClr val="black"/>
                </a:solidFill>
                <a:latin typeface="Cambria" panose="02040503050406030204" pitchFamily="18" charset="0"/>
              </a:rPr>
              <a:t>Nhận xét về hành vi của các bạn trong tranh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9258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2: </a:t>
              </a:r>
            </a:p>
          </p:txBody>
        </p:sp>
      </p:grpSp>
      <p:pic>
        <p:nvPicPr>
          <p:cNvPr id="13" name="Picture 12">
            <a:extLst>
              <a:ext uri="{FF2B5EF4-FFF2-40B4-BE49-F238E27FC236}">
                <a16:creationId xmlns:a16="http://schemas.microsoft.com/office/drawing/2014/main" id="{98C4AB2B-5A0E-B73C-F822-ABC0720D239B}"/>
              </a:ext>
            </a:extLst>
          </p:cNvPr>
          <p:cNvPicPr>
            <a:picLocks noChangeAspect="1"/>
          </p:cNvPicPr>
          <p:nvPr/>
        </p:nvPicPr>
        <p:blipFill>
          <a:blip r:embed="rId3"/>
          <a:stretch>
            <a:fillRect/>
          </a:stretch>
        </p:blipFill>
        <p:spPr>
          <a:xfrm>
            <a:off x="0" y="2333625"/>
            <a:ext cx="2914650" cy="2628900"/>
          </a:xfrm>
          <a:prstGeom prst="rect">
            <a:avLst/>
          </a:prstGeom>
        </p:spPr>
      </p:pic>
      <p:pic>
        <p:nvPicPr>
          <p:cNvPr id="15" name="Picture 14">
            <a:extLst>
              <a:ext uri="{FF2B5EF4-FFF2-40B4-BE49-F238E27FC236}">
                <a16:creationId xmlns:a16="http://schemas.microsoft.com/office/drawing/2014/main" id="{A6FD7EBF-5D84-7FCB-FE9D-6FD50F262790}"/>
              </a:ext>
            </a:extLst>
          </p:cNvPr>
          <p:cNvPicPr>
            <a:picLocks noChangeAspect="1"/>
          </p:cNvPicPr>
          <p:nvPr/>
        </p:nvPicPr>
        <p:blipFill>
          <a:blip r:embed="rId4"/>
          <a:stretch>
            <a:fillRect/>
          </a:stretch>
        </p:blipFill>
        <p:spPr>
          <a:xfrm>
            <a:off x="3043237" y="2266950"/>
            <a:ext cx="2886923" cy="2609850"/>
          </a:xfrm>
          <a:prstGeom prst="rect">
            <a:avLst/>
          </a:prstGeom>
        </p:spPr>
      </p:pic>
      <p:pic>
        <p:nvPicPr>
          <p:cNvPr id="17" name="Picture 16">
            <a:extLst>
              <a:ext uri="{FF2B5EF4-FFF2-40B4-BE49-F238E27FC236}">
                <a16:creationId xmlns:a16="http://schemas.microsoft.com/office/drawing/2014/main" id="{C837BBE6-D46C-312F-0E73-80824E140571}"/>
              </a:ext>
            </a:extLst>
          </p:cNvPr>
          <p:cNvPicPr>
            <a:picLocks noChangeAspect="1"/>
          </p:cNvPicPr>
          <p:nvPr/>
        </p:nvPicPr>
        <p:blipFill>
          <a:blip r:embed="rId5"/>
          <a:stretch>
            <a:fillRect/>
          </a:stretch>
        </p:blipFill>
        <p:spPr>
          <a:xfrm>
            <a:off x="5924549" y="2095499"/>
            <a:ext cx="2847975" cy="2749769"/>
          </a:xfrm>
          <a:prstGeom prst="rect">
            <a:avLst/>
          </a:prstGeom>
        </p:spPr>
      </p:pic>
      <p:pic>
        <p:nvPicPr>
          <p:cNvPr id="19" name="Picture 18">
            <a:extLst>
              <a:ext uri="{FF2B5EF4-FFF2-40B4-BE49-F238E27FC236}">
                <a16:creationId xmlns:a16="http://schemas.microsoft.com/office/drawing/2014/main" id="{06584AF7-7E60-99B0-D2E7-089AC7FB1D91}"/>
              </a:ext>
            </a:extLst>
          </p:cNvPr>
          <p:cNvPicPr>
            <a:picLocks noChangeAspect="1"/>
          </p:cNvPicPr>
          <p:nvPr/>
        </p:nvPicPr>
        <p:blipFill>
          <a:blip r:embed="rId6"/>
          <a:stretch>
            <a:fillRect/>
          </a:stretch>
        </p:blipFill>
        <p:spPr>
          <a:xfrm>
            <a:off x="8905874" y="2345097"/>
            <a:ext cx="3190875" cy="2565040"/>
          </a:xfrm>
          <a:prstGeom prst="rect">
            <a:avLst/>
          </a:prstGeom>
        </p:spPr>
      </p:pic>
      <p:grpSp>
        <p:nvGrpSpPr>
          <p:cNvPr id="20" name="Group 19">
            <a:extLst>
              <a:ext uri="{FF2B5EF4-FFF2-40B4-BE49-F238E27FC236}">
                <a16:creationId xmlns:a16="http://schemas.microsoft.com/office/drawing/2014/main" id="{2AF5AB93-3A89-D257-6404-5B1B16627558}"/>
              </a:ext>
            </a:extLst>
          </p:cNvPr>
          <p:cNvGrpSpPr/>
          <p:nvPr/>
        </p:nvGrpSpPr>
        <p:grpSpPr>
          <a:xfrm>
            <a:off x="4086547" y="4567421"/>
            <a:ext cx="4278451" cy="2175001"/>
            <a:chOff x="892354" y="3758439"/>
            <a:chExt cx="4278451" cy="2175001"/>
          </a:xfrm>
        </p:grpSpPr>
        <p:pic>
          <p:nvPicPr>
            <p:cNvPr id="21" name="Picture 9">
              <a:extLst>
                <a:ext uri="{FF2B5EF4-FFF2-40B4-BE49-F238E27FC236}">
                  <a16:creationId xmlns:a16="http://schemas.microsoft.com/office/drawing/2014/main" id="{3AA73F50-CCFA-8364-6816-B9841908935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Rectangle: Rounded Corners 21">
              <a:extLst>
                <a:ext uri="{FF2B5EF4-FFF2-40B4-BE49-F238E27FC236}">
                  <a16:creationId xmlns:a16="http://schemas.microsoft.com/office/drawing/2014/main" id="{B7E64083-A3EE-4A50-1C1E-48B6609D2498}"/>
                </a:ext>
              </a:extLst>
            </p:cNvPr>
            <p:cNvSpPr/>
            <p:nvPr/>
          </p:nvSpPr>
          <p:spPr>
            <a:xfrm>
              <a:off x="1442720" y="5405120"/>
              <a:ext cx="3169920" cy="5283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276548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pic>
        <p:nvPicPr>
          <p:cNvPr id="3" name="Picture 2">
            <a:extLst>
              <a:ext uri="{FF2B5EF4-FFF2-40B4-BE49-F238E27FC236}">
                <a16:creationId xmlns:a16="http://schemas.microsoft.com/office/drawing/2014/main" id="{D8E92B4A-D7D6-DAAE-E63E-9946CC79961D}"/>
              </a:ext>
            </a:extLst>
          </p:cNvPr>
          <p:cNvPicPr>
            <a:picLocks noChangeAspect="1"/>
          </p:cNvPicPr>
          <p:nvPr/>
        </p:nvPicPr>
        <p:blipFill>
          <a:blip r:embed="rId3"/>
          <a:stretch>
            <a:fillRect/>
          </a:stretch>
        </p:blipFill>
        <p:spPr>
          <a:xfrm>
            <a:off x="619125" y="1733549"/>
            <a:ext cx="3829050" cy="3453653"/>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32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động viên, khích lệ bạn để bạn cố gắng biểu diẽn thành công tiết mục văn nghệ trước toàn trường.</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545454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phù hợp để duy trì tình bạn, đó là hỏi thăm, giúp đỡ bạn khi bạn bị ốm.</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47B6543B-4B29-28CF-F46D-CA3327FD1B87}"/>
              </a:ext>
            </a:extLst>
          </p:cNvPr>
          <p:cNvPicPr>
            <a:picLocks noChangeAspect="1"/>
          </p:cNvPicPr>
          <p:nvPr/>
        </p:nvPicPr>
        <p:blipFill>
          <a:blip r:embed="rId4"/>
          <a:stretch>
            <a:fillRect/>
          </a:stretch>
        </p:blipFill>
        <p:spPr>
          <a:xfrm>
            <a:off x="938212" y="1771650"/>
            <a:ext cx="3814110" cy="3448050"/>
          </a:xfrm>
          <a:prstGeom prst="rect">
            <a:avLst/>
          </a:prstGeom>
        </p:spPr>
      </p:pic>
    </p:spTree>
    <p:extLst>
      <p:ext uri="{BB962C8B-B14F-4D97-AF65-F5344CB8AC3E}">
        <p14:creationId xmlns:p14="http://schemas.microsoft.com/office/powerpoint/2010/main" val="586066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24522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nữ có hành vi chưa phù hợp vì th</a:t>
              </a:r>
              <a:r>
                <a:rPr kumimoji="0" lang="en-US"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ể</a:t>
              </a: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 hiện sự ích kỉ khi không muốn bạn của mình chơi với người khác.</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C2D76302-2BEA-26E8-2066-11080677B8A9}"/>
              </a:ext>
            </a:extLst>
          </p:cNvPr>
          <p:cNvPicPr>
            <a:picLocks noChangeAspect="1"/>
          </p:cNvPicPr>
          <p:nvPr/>
        </p:nvPicPr>
        <p:blipFill>
          <a:blip r:embed="rId4"/>
          <a:stretch>
            <a:fillRect/>
          </a:stretch>
        </p:blipFill>
        <p:spPr>
          <a:xfrm>
            <a:off x="514349" y="1685925"/>
            <a:ext cx="3903548" cy="3768943"/>
          </a:xfrm>
          <a:prstGeom prst="rect">
            <a:avLst/>
          </a:prstGeom>
        </p:spPr>
      </p:pic>
    </p:spTree>
    <p:extLst>
      <p:ext uri="{BB962C8B-B14F-4D97-AF65-F5344CB8AC3E}">
        <p14:creationId xmlns:p14="http://schemas.microsoft.com/office/powerpoint/2010/main" val="2801634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8DED52-088E-9D75-200D-F3AB3BF71EBC}"/>
              </a:ext>
            </a:extLst>
          </p:cNvPr>
          <p:cNvPicPr>
            <a:picLocks noChangeAspect="1"/>
          </p:cNvPicPr>
          <p:nvPr/>
        </p:nvPicPr>
        <p:blipFill>
          <a:blip r:embed="rId2"/>
          <a:stretch>
            <a:fillRect/>
          </a:stretch>
        </p:blipFill>
        <p:spPr>
          <a:xfrm>
            <a:off x="3174248" y="230841"/>
            <a:ext cx="5614903" cy="1024217"/>
          </a:xfrm>
          <a:prstGeom prst="rect">
            <a:avLst/>
          </a:prstGeom>
        </p:spPr>
      </p:pic>
      <p:grpSp>
        <p:nvGrpSpPr>
          <p:cNvPr id="4" name="Group 3">
            <a:extLst>
              <a:ext uri="{FF2B5EF4-FFF2-40B4-BE49-F238E27FC236}">
                <a16:creationId xmlns:a16="http://schemas.microsoft.com/office/drawing/2014/main" id="{22C1A1FE-4969-5B06-A4F1-0C66898F4AB5}"/>
              </a:ext>
            </a:extLst>
          </p:cNvPr>
          <p:cNvGrpSpPr/>
          <p:nvPr/>
        </p:nvGrpSpPr>
        <p:grpSpPr>
          <a:xfrm>
            <a:off x="5476876" y="1080440"/>
            <a:ext cx="5886449" cy="5596586"/>
            <a:chOff x="442193" y="1257300"/>
            <a:chExt cx="4512118" cy="5372481"/>
          </a:xfrm>
        </p:grpSpPr>
        <p:pic>
          <p:nvPicPr>
            <p:cNvPr id="5" name="Picture 4" descr="A picture containing text&#10;&#10;Description automatically generated">
              <a:extLst>
                <a:ext uri="{FF2B5EF4-FFF2-40B4-BE49-F238E27FC236}">
                  <a16:creationId xmlns:a16="http://schemas.microsoft.com/office/drawing/2014/main" id="{E81DCAF4-D2FA-71B4-4377-75C60B8D0BF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42193" y="1257300"/>
              <a:ext cx="4495800" cy="5372481"/>
            </a:xfrm>
            <a:prstGeom prst="rect">
              <a:avLst/>
            </a:prstGeom>
          </p:spPr>
        </p:pic>
        <p:sp>
          <p:nvSpPr>
            <p:cNvPr id="6" name="TextBox 5">
              <a:extLst>
                <a:ext uri="{FF2B5EF4-FFF2-40B4-BE49-F238E27FC236}">
                  <a16:creationId xmlns:a16="http://schemas.microsoft.com/office/drawing/2014/main" id="{701465C6-99DA-F914-7345-C8A4165678F4}"/>
                </a:ext>
              </a:extLst>
            </p:cNvPr>
            <p:cNvSpPr txBox="1"/>
            <p:nvPr/>
          </p:nvSpPr>
          <p:spPr>
            <a:xfrm>
              <a:off x="458511" y="4005257"/>
              <a:ext cx="4495800" cy="186134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100"/>
                </a:spcBef>
                <a:spcAft>
                  <a:spcPts val="100"/>
                </a:spcAft>
                <a:buClrTx/>
                <a:buSzTx/>
                <a:buFontTx/>
                <a:buNone/>
                <a:tabLst/>
                <a:defRPr/>
              </a:pPr>
              <a:r>
                <a:rPr kumimoji="0" lang="vi-VN" sz="4000" b="1" i="1"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Bạn nam có hành động phù hợp, đó là biêt bảo vệ bạn khi bạn bị bắt nạt.</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7" name="Picture 6">
            <a:extLst>
              <a:ext uri="{FF2B5EF4-FFF2-40B4-BE49-F238E27FC236}">
                <a16:creationId xmlns:a16="http://schemas.microsoft.com/office/drawing/2014/main" id="{A8819772-7061-502A-7B37-52FEAD9B2389}"/>
              </a:ext>
            </a:extLst>
          </p:cNvPr>
          <p:cNvPicPr>
            <a:picLocks noChangeAspect="1"/>
          </p:cNvPicPr>
          <p:nvPr/>
        </p:nvPicPr>
        <p:blipFill>
          <a:blip r:embed="rId4"/>
          <a:stretch>
            <a:fillRect/>
          </a:stretch>
        </p:blipFill>
        <p:spPr>
          <a:xfrm>
            <a:off x="647699" y="1838325"/>
            <a:ext cx="4271553" cy="3433762"/>
          </a:xfrm>
          <a:prstGeom prst="rect">
            <a:avLst/>
          </a:prstGeom>
        </p:spPr>
      </p:pic>
    </p:spTree>
    <p:extLst>
      <p:ext uri="{BB962C8B-B14F-4D97-AF65-F5344CB8AC3E}">
        <p14:creationId xmlns:p14="http://schemas.microsoft.com/office/powerpoint/2010/main" val="2645070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sp>
        <p:nvSpPr>
          <p:cNvPr id="5" name="TextBox 4">
            <a:extLst>
              <a:ext uri="{FF2B5EF4-FFF2-40B4-BE49-F238E27FC236}">
                <a16:creationId xmlns:a16="http://schemas.microsoft.com/office/drawing/2014/main" id="{5D87F2EC-B67F-90C2-2D47-A76B18164A0D}"/>
              </a:ext>
            </a:extLst>
          </p:cNvPr>
          <p:cNvSpPr txBox="1"/>
          <p:nvPr/>
        </p:nvSpPr>
        <p:spPr>
          <a:xfrm>
            <a:off x="2686050" y="1714500"/>
            <a:ext cx="3048000" cy="2646878"/>
          </a:xfrm>
          <a:prstGeom prst="rect">
            <a:avLst/>
          </a:prstGeom>
          <a:noFill/>
        </p:spPr>
        <p:txBody>
          <a:bodyPr wrap="square" rtlCol="0">
            <a:spAutoFit/>
          </a:bodyPr>
          <a:lstStyle/>
          <a:p>
            <a:r>
              <a:rPr lang="en-US" sz="16600" b="1" dirty="0">
                <a:solidFill>
                  <a:schemeClr val="bg1"/>
                </a:solidFill>
                <a:latin typeface="Calibri" panose="020F0502020204030204" pitchFamily="34" charset="0"/>
                <a:ea typeface="Cambria" panose="02040503050406030204" pitchFamily="18" charset="0"/>
                <a:cs typeface="Calibri" panose="020F0502020204030204" pitchFamily="34" charset="0"/>
              </a:rPr>
              <a:t>3</a:t>
            </a:r>
          </a:p>
        </p:txBody>
      </p:sp>
      <p:pic>
        <p:nvPicPr>
          <p:cNvPr id="6" name="Picture 5">
            <a:extLst>
              <a:ext uri="{FF2B5EF4-FFF2-40B4-BE49-F238E27FC236}">
                <a16:creationId xmlns:a16="http://schemas.microsoft.com/office/drawing/2014/main" id="{8003D2AF-062C-DBA0-D581-0E83AF65F0F8}"/>
              </a:ext>
            </a:extLst>
          </p:cNvPr>
          <p:cNvPicPr>
            <a:picLocks noChangeAspect="1"/>
          </p:cNvPicPr>
          <p:nvPr/>
        </p:nvPicPr>
        <p:blipFill>
          <a:blip r:embed="rId4"/>
          <a:stretch>
            <a:fillRect/>
          </a:stretch>
        </p:blipFill>
        <p:spPr>
          <a:xfrm>
            <a:off x="6141506" y="1400777"/>
            <a:ext cx="4938188" cy="3694496"/>
          </a:xfrm>
          <a:prstGeom prst="rect">
            <a:avLst/>
          </a:prstGeom>
        </p:spPr>
      </p:pic>
    </p:spTree>
    <p:extLst>
      <p:ext uri="{BB962C8B-B14F-4D97-AF65-F5344CB8AC3E}">
        <p14:creationId xmlns:p14="http://schemas.microsoft.com/office/powerpoint/2010/main" val="482354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24150" y="1332923"/>
            <a:ext cx="6581775" cy="3046988"/>
          </a:xfrm>
          <a:prstGeom prst="rect">
            <a:avLst/>
          </a:prstGeom>
          <a:noFill/>
        </p:spPr>
        <p:txBody>
          <a:bodyPr wrap="square" rtlCol="0">
            <a:spAutoFit/>
          </a:bodyPr>
          <a:lstStyle/>
          <a:p>
            <a:pPr marL="571500" lvl="0" indent="-571500" algn="just">
              <a:buFont typeface="Arial" panose="020B0604020202020204" pitchFamily="34" charset="0"/>
              <a:buChar char="•"/>
            </a:pPr>
            <a:r>
              <a:rPr lang="en-US" sz="4800" b="1" dirty="0" err="1">
                <a:solidFill>
                  <a:prstClr val="white"/>
                </a:solidFill>
              </a:rPr>
              <a:t>Em</a:t>
            </a:r>
            <a:r>
              <a:rPr lang="en-US" sz="4800" b="1" dirty="0">
                <a:solidFill>
                  <a:prstClr val="white"/>
                </a:solidFill>
              </a:rPr>
              <a:t> </a:t>
            </a:r>
            <a:r>
              <a:rPr lang="en-US" sz="4800" b="1" dirty="0" err="1">
                <a:solidFill>
                  <a:prstClr val="white"/>
                </a:solidFill>
              </a:rPr>
              <a:t>hãy</a:t>
            </a:r>
            <a:r>
              <a:rPr lang="en-US" sz="4800" b="1" dirty="0">
                <a:solidFill>
                  <a:prstClr val="white"/>
                </a:solidFill>
              </a:rPr>
              <a:t> </a:t>
            </a:r>
            <a:r>
              <a:rPr lang="en-US" sz="4800" b="1" dirty="0" err="1">
                <a:solidFill>
                  <a:prstClr val="white"/>
                </a:solidFill>
              </a:rPr>
              <a:t>kể</a:t>
            </a:r>
            <a:r>
              <a:rPr lang="en-US" sz="4800" b="1" dirty="0">
                <a:solidFill>
                  <a:prstClr val="white"/>
                </a:solidFill>
              </a:rPr>
              <a:t> </a:t>
            </a:r>
            <a:r>
              <a:rPr lang="en-US" sz="4800" b="1" dirty="0" err="1">
                <a:solidFill>
                  <a:prstClr val="white"/>
                </a:solidFill>
              </a:rPr>
              <a:t>về</a:t>
            </a:r>
            <a:r>
              <a:rPr lang="en-US" sz="4800" b="1" dirty="0">
                <a:solidFill>
                  <a:prstClr val="white"/>
                </a:solidFill>
              </a:rPr>
              <a:t> </a:t>
            </a:r>
            <a:r>
              <a:rPr lang="en-US" sz="4800" b="1" dirty="0" err="1">
                <a:solidFill>
                  <a:prstClr val="white"/>
                </a:solidFill>
              </a:rPr>
              <a:t>một</a:t>
            </a:r>
            <a:r>
              <a:rPr lang="en-US" sz="4800" b="1" dirty="0">
                <a:solidFill>
                  <a:prstClr val="white"/>
                </a:solidFill>
              </a:rPr>
              <a:t> </a:t>
            </a:r>
            <a:r>
              <a:rPr lang="en-US" sz="4800" b="1" dirty="0" err="1">
                <a:solidFill>
                  <a:prstClr val="white"/>
                </a:solidFill>
              </a:rPr>
              <a:t>tình</a:t>
            </a:r>
            <a:r>
              <a:rPr lang="en-US" sz="4800" b="1" dirty="0">
                <a:solidFill>
                  <a:prstClr val="white"/>
                </a:solidFill>
              </a:rPr>
              <a:t> </a:t>
            </a:r>
            <a:r>
              <a:rPr lang="en-US" sz="4800" b="1" dirty="0" err="1">
                <a:solidFill>
                  <a:prstClr val="white"/>
                </a:solidFill>
              </a:rPr>
              <a:t>bạn</a:t>
            </a:r>
            <a:r>
              <a:rPr lang="en-US" sz="4800" b="1" dirty="0">
                <a:solidFill>
                  <a:prstClr val="white"/>
                </a:solidFill>
              </a:rPr>
              <a:t> </a:t>
            </a:r>
            <a:r>
              <a:rPr lang="en-US" sz="4800" b="1" dirty="0" err="1">
                <a:solidFill>
                  <a:prstClr val="white"/>
                </a:solidFill>
              </a:rPr>
              <a:t>đẹp</a:t>
            </a:r>
            <a:r>
              <a:rPr lang="en-US" sz="4800" b="1" dirty="0">
                <a:solidFill>
                  <a:prstClr val="white"/>
                </a:solidFill>
              </a:rPr>
              <a:t> </a:t>
            </a:r>
            <a:r>
              <a:rPr lang="en-US" sz="4800" b="1" dirty="0" err="1">
                <a:solidFill>
                  <a:prstClr val="white"/>
                </a:solidFill>
              </a:rPr>
              <a:t>của</a:t>
            </a:r>
            <a:r>
              <a:rPr lang="en-US" sz="4800" b="1" dirty="0">
                <a:solidFill>
                  <a:prstClr val="white"/>
                </a:solidFill>
              </a:rPr>
              <a:t> </a:t>
            </a:r>
            <a:r>
              <a:rPr lang="en-US" sz="4800" b="1" dirty="0" err="1">
                <a:solidFill>
                  <a:prstClr val="white"/>
                </a:solidFill>
              </a:rPr>
              <a:t>bản</a:t>
            </a:r>
            <a:r>
              <a:rPr lang="en-US" sz="4800" b="1" dirty="0">
                <a:solidFill>
                  <a:prstClr val="white"/>
                </a:solidFill>
              </a:rPr>
              <a:t> </a:t>
            </a:r>
            <a:r>
              <a:rPr lang="en-US" sz="4800" b="1" dirty="0" err="1">
                <a:solidFill>
                  <a:prstClr val="white"/>
                </a:solidFill>
              </a:rPr>
              <a:t>thân</a:t>
            </a:r>
            <a:r>
              <a:rPr lang="en-US" sz="4800" b="1" dirty="0">
                <a:solidFill>
                  <a:prstClr val="white"/>
                </a:solidFill>
              </a:rPr>
              <a:t> </a:t>
            </a:r>
            <a:r>
              <a:rPr lang="en-US" sz="4800" b="1" dirty="0" err="1">
                <a:solidFill>
                  <a:prstClr val="white"/>
                </a:solidFill>
              </a:rPr>
              <a:t>hoặc</a:t>
            </a:r>
            <a:r>
              <a:rPr lang="en-US" sz="4800" b="1" dirty="0">
                <a:solidFill>
                  <a:prstClr val="white"/>
                </a:solidFill>
              </a:rPr>
              <a:t> </a:t>
            </a:r>
            <a:r>
              <a:rPr lang="en-US" sz="4800" b="1" dirty="0" err="1">
                <a:solidFill>
                  <a:prstClr val="white"/>
                </a:solidFill>
              </a:rPr>
              <a:t>của</a:t>
            </a:r>
            <a:r>
              <a:rPr lang="en-US" sz="4800" b="1" dirty="0">
                <a:solidFill>
                  <a:prstClr val="white"/>
                </a:solidFill>
              </a:rPr>
              <a:t> </a:t>
            </a:r>
            <a:r>
              <a:rPr lang="en-US" sz="4800" b="1" dirty="0" err="1">
                <a:solidFill>
                  <a:prstClr val="white"/>
                </a:solidFill>
              </a:rPr>
              <a:t>các</a:t>
            </a:r>
            <a:r>
              <a:rPr lang="en-US" sz="4800" b="1" dirty="0">
                <a:solidFill>
                  <a:prstClr val="white"/>
                </a:solidFill>
              </a:rPr>
              <a:t> </a:t>
            </a:r>
            <a:r>
              <a:rPr lang="en-US" sz="4800" b="1" dirty="0" err="1">
                <a:solidFill>
                  <a:prstClr val="white"/>
                </a:solidFill>
              </a:rPr>
              <a:t>bạn</a:t>
            </a:r>
            <a:r>
              <a:rPr lang="en-US" sz="4800" b="1" dirty="0">
                <a:solidFill>
                  <a:prstClr val="white"/>
                </a:solidFill>
              </a:rPr>
              <a:t> </a:t>
            </a:r>
            <a:r>
              <a:rPr lang="en-US" sz="4800" b="1" dirty="0" err="1">
                <a:solidFill>
                  <a:prstClr val="white"/>
                </a:solidFill>
              </a:rPr>
              <a:t>khác</a:t>
            </a:r>
            <a:r>
              <a:rPr lang="en-US" sz="4800" b="1" dirty="0">
                <a:solidFill>
                  <a:prstClr val="white"/>
                </a:solidFill>
              </a:rPr>
              <a:t> </a:t>
            </a:r>
            <a:r>
              <a:rPr lang="en-US" sz="4800" b="1" dirty="0" err="1">
                <a:solidFill>
                  <a:prstClr val="white"/>
                </a:solidFill>
              </a:rPr>
              <a:t>mà</a:t>
            </a:r>
            <a:r>
              <a:rPr lang="en-US" sz="4800" b="1" dirty="0">
                <a:solidFill>
                  <a:prstClr val="white"/>
                </a:solidFill>
              </a:rPr>
              <a:t> </a:t>
            </a:r>
            <a:r>
              <a:rPr lang="en-US" sz="4800" b="1" dirty="0" err="1">
                <a:solidFill>
                  <a:prstClr val="white"/>
                </a:solidFill>
              </a:rPr>
              <a:t>em</a:t>
            </a:r>
            <a:r>
              <a:rPr lang="en-US" sz="4800" b="1" dirty="0">
                <a:solidFill>
                  <a:prstClr val="white"/>
                </a:solidFill>
              </a:rPr>
              <a:t> </a:t>
            </a:r>
            <a:r>
              <a:rPr lang="en-US" sz="4800" b="1" dirty="0" err="1">
                <a:solidFill>
                  <a:prstClr val="white"/>
                </a:solidFill>
              </a:rPr>
              <a:t>biết</a:t>
            </a:r>
            <a:r>
              <a:rPr lang="en-US" sz="4800" b="1" dirty="0">
                <a:solidFill>
                  <a:prstClr val="white"/>
                </a:solidFill>
              </a:rPr>
              <a:t>. </a:t>
            </a:r>
            <a:endParaRPr kumimoji="0" lang="en-US" sz="48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âu chuyện về tình bạn_360p">
            <a:hlinkClick r:id="" action="ppaction://media"/>
            <a:extLst>
              <a:ext uri="{FF2B5EF4-FFF2-40B4-BE49-F238E27FC236}">
                <a16:creationId xmlns:a16="http://schemas.microsoft.com/office/drawing/2014/main" id="{2BD0296C-713A-63D9-2A5F-C0112638BDE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898768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89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724150" y="1332923"/>
            <a:ext cx="6581775" cy="2585323"/>
          </a:xfrm>
          <a:prstGeom prst="rect">
            <a:avLst/>
          </a:prstGeom>
          <a:noFill/>
        </p:spPr>
        <p:txBody>
          <a:bodyPr wrap="square" rtlCol="0">
            <a:spAutoFit/>
          </a:bodyPr>
          <a:lstStyle/>
          <a:p>
            <a:pPr marL="571500" lvl="0" indent="-571500" algn="just">
              <a:buFont typeface="Arial" panose="020B0604020202020204" pitchFamily="34" charset="0"/>
              <a:buChar char="•"/>
            </a:pPr>
            <a:r>
              <a:rPr lang="en-US" sz="5400" b="1" dirty="0">
                <a:solidFill>
                  <a:prstClr val="white"/>
                </a:solidFill>
              </a:rPr>
              <a:t>Chia </a:t>
            </a:r>
            <a:r>
              <a:rPr lang="en-US" sz="5400" b="1" dirty="0" err="1">
                <a:solidFill>
                  <a:prstClr val="white"/>
                </a:solidFill>
              </a:rPr>
              <a:t>sẻ</a:t>
            </a:r>
            <a:r>
              <a:rPr lang="en-US" sz="5400" b="1" dirty="0">
                <a:solidFill>
                  <a:prstClr val="white"/>
                </a:solidFill>
              </a:rPr>
              <a:t> </a:t>
            </a:r>
            <a:r>
              <a:rPr lang="en-US" sz="5400" b="1" dirty="0" err="1">
                <a:solidFill>
                  <a:prstClr val="white"/>
                </a:solidFill>
              </a:rPr>
              <a:t>những</a:t>
            </a:r>
            <a:r>
              <a:rPr lang="en-US" sz="5400" b="1" dirty="0">
                <a:solidFill>
                  <a:prstClr val="white"/>
                </a:solidFill>
              </a:rPr>
              <a:t> </a:t>
            </a:r>
            <a:r>
              <a:rPr lang="en-US" sz="5400" b="1" dirty="0" err="1">
                <a:solidFill>
                  <a:prstClr val="white"/>
                </a:solidFill>
              </a:rPr>
              <a:t>việc</a:t>
            </a:r>
            <a:r>
              <a:rPr lang="en-US" sz="5400" b="1" dirty="0">
                <a:solidFill>
                  <a:prstClr val="white"/>
                </a:solidFill>
              </a:rPr>
              <a:t> </a:t>
            </a:r>
            <a:r>
              <a:rPr lang="en-US" sz="5400" b="1" dirty="0" err="1">
                <a:solidFill>
                  <a:prstClr val="white"/>
                </a:solidFill>
              </a:rPr>
              <a:t>em</a:t>
            </a:r>
            <a:r>
              <a:rPr lang="en-US" sz="5400" b="1" dirty="0">
                <a:solidFill>
                  <a:prstClr val="white"/>
                </a:solidFill>
              </a:rPr>
              <a:t> </a:t>
            </a:r>
            <a:r>
              <a:rPr lang="en-US" sz="5400" b="1" dirty="0" err="1">
                <a:solidFill>
                  <a:prstClr val="white"/>
                </a:solidFill>
              </a:rPr>
              <a:t>đã</a:t>
            </a:r>
            <a:r>
              <a:rPr lang="en-US" sz="5400" b="1" dirty="0">
                <a:solidFill>
                  <a:prstClr val="white"/>
                </a:solidFill>
              </a:rPr>
              <a:t> </a:t>
            </a:r>
            <a:r>
              <a:rPr lang="en-US" sz="5400" b="1" dirty="0" err="1">
                <a:solidFill>
                  <a:prstClr val="white"/>
                </a:solidFill>
              </a:rPr>
              <a:t>và</a:t>
            </a:r>
            <a:r>
              <a:rPr lang="en-US" sz="5400" b="1" dirty="0">
                <a:solidFill>
                  <a:prstClr val="white"/>
                </a:solidFill>
              </a:rPr>
              <a:t> </a:t>
            </a:r>
            <a:r>
              <a:rPr lang="en-US" sz="5400" b="1" dirty="0" err="1">
                <a:solidFill>
                  <a:prstClr val="white"/>
                </a:solidFill>
              </a:rPr>
              <a:t>sẽ</a:t>
            </a:r>
            <a:r>
              <a:rPr lang="en-US" sz="5400" b="1" dirty="0">
                <a:solidFill>
                  <a:prstClr val="white"/>
                </a:solidFill>
              </a:rPr>
              <a:t> </a:t>
            </a:r>
            <a:r>
              <a:rPr lang="en-US" sz="5400" b="1" dirty="0" err="1">
                <a:solidFill>
                  <a:prstClr val="white"/>
                </a:solidFill>
              </a:rPr>
              <a:t>làm</a:t>
            </a:r>
            <a:r>
              <a:rPr lang="en-US" sz="5400" b="1" dirty="0">
                <a:solidFill>
                  <a:prstClr val="white"/>
                </a:solidFill>
              </a:rPr>
              <a:t> </a:t>
            </a:r>
            <a:r>
              <a:rPr lang="en-US" sz="5400" b="1" dirty="0" err="1">
                <a:solidFill>
                  <a:prstClr val="white"/>
                </a:solidFill>
              </a:rPr>
              <a:t>để</a:t>
            </a:r>
            <a:r>
              <a:rPr lang="en-US" sz="5400" b="1" dirty="0">
                <a:solidFill>
                  <a:prstClr val="white"/>
                </a:solidFill>
              </a:rPr>
              <a:t> </a:t>
            </a:r>
            <a:r>
              <a:rPr lang="en-US" sz="5400" b="1" dirty="0" err="1">
                <a:solidFill>
                  <a:prstClr val="white"/>
                </a:solidFill>
              </a:rPr>
              <a:t>duy</a:t>
            </a:r>
            <a:r>
              <a:rPr lang="en-US" sz="5400" b="1" dirty="0">
                <a:solidFill>
                  <a:prstClr val="white"/>
                </a:solidFill>
              </a:rPr>
              <a:t> </a:t>
            </a:r>
            <a:r>
              <a:rPr lang="en-US" sz="5400" b="1" dirty="0" err="1">
                <a:solidFill>
                  <a:prstClr val="white"/>
                </a:solidFill>
              </a:rPr>
              <a:t>trì</a:t>
            </a:r>
            <a:r>
              <a:rPr lang="en-US" sz="5400" b="1" dirty="0">
                <a:solidFill>
                  <a:prstClr val="white"/>
                </a:solidFill>
              </a:rPr>
              <a:t> </a:t>
            </a:r>
            <a:r>
              <a:rPr lang="en-US" sz="5400" b="1" dirty="0" err="1">
                <a:solidFill>
                  <a:prstClr val="white"/>
                </a:solidFill>
              </a:rPr>
              <a:t>tình</a:t>
            </a:r>
            <a:r>
              <a:rPr lang="en-US" sz="5400" b="1" dirty="0">
                <a:solidFill>
                  <a:prstClr val="white"/>
                </a:solidFill>
              </a:rPr>
              <a:t> </a:t>
            </a:r>
            <a:r>
              <a:rPr lang="en-US" sz="5400" b="1" dirty="0" err="1">
                <a:solidFill>
                  <a:prstClr val="white"/>
                </a:solidFill>
              </a:rPr>
              <a:t>bạn</a:t>
            </a:r>
            <a:r>
              <a:rPr lang="en-US" sz="5400" b="1" dirty="0">
                <a:solidFill>
                  <a:prstClr val="white"/>
                </a:solidFill>
              </a:rPr>
              <a:t>.</a:t>
            </a:r>
            <a:endParaRPr kumimoji="0" lang="en-US" sz="54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110210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F2C35FBC-1B08-A8E7-5040-B38E3E14D0F5}"/>
              </a:ext>
            </a:extLst>
          </p:cNvPr>
          <p:cNvPicPr>
            <a:picLocks noChangeAspect="1"/>
          </p:cNvPicPr>
          <p:nvPr/>
        </p:nvPicPr>
        <p:blipFill>
          <a:blip r:embed="rId4"/>
          <a:stretch>
            <a:fillRect/>
          </a:stretch>
        </p:blipFill>
        <p:spPr>
          <a:xfrm>
            <a:off x="5326025" y="442103"/>
            <a:ext cx="7248772" cy="5797798"/>
          </a:xfrm>
          <a:prstGeom prst="rect">
            <a:avLst/>
          </a:prstGeom>
        </p:spPr>
      </p:pic>
      <p:pic>
        <p:nvPicPr>
          <p:cNvPr id="3" name="Picture 2">
            <a:extLst>
              <a:ext uri="{FF2B5EF4-FFF2-40B4-BE49-F238E27FC236}">
                <a16:creationId xmlns:a16="http://schemas.microsoft.com/office/drawing/2014/main" id="{1944BFEB-2968-6511-9F26-4E7F35F28266}"/>
              </a:ext>
            </a:extLst>
          </p:cNvPr>
          <p:cNvPicPr>
            <a:picLocks noChangeAspect="1"/>
          </p:cNvPicPr>
          <p:nvPr/>
        </p:nvPicPr>
        <p:blipFill>
          <a:blip r:embed="rId5"/>
          <a:stretch>
            <a:fillRect/>
          </a:stretch>
        </p:blipFill>
        <p:spPr>
          <a:xfrm>
            <a:off x="799704" y="790216"/>
            <a:ext cx="4389500" cy="5523455"/>
          </a:xfrm>
          <a:prstGeom prst="rect">
            <a:avLst/>
          </a:prstGeom>
        </p:spPr>
      </p:pic>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2">
            <a:extLst>
              <a:ext uri="{FF2B5EF4-FFF2-40B4-BE49-F238E27FC236}">
                <a16:creationId xmlns:a16="http://schemas.microsoft.com/office/drawing/2014/main" id="{89305524-8208-7AAF-1AF2-9D49AB13BE3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20192868">
            <a:off x="127648" y="1367851"/>
            <a:ext cx="3099907" cy="2678229"/>
          </a:xfrm>
          <a:prstGeom prst="rect">
            <a:avLst/>
          </a:prstGeom>
        </p:spPr>
      </p:pic>
      <p:pic>
        <p:nvPicPr>
          <p:cNvPr id="3" name="图片 107">
            <a:extLst>
              <a:ext uri="{FF2B5EF4-FFF2-40B4-BE49-F238E27FC236}">
                <a16:creationId xmlns:a16="http://schemas.microsoft.com/office/drawing/2014/main" id="{E204772F-07D2-D07A-4246-14E597A76FD0}"/>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484113" y="3049001"/>
            <a:ext cx="3454397" cy="3454397"/>
          </a:xfrm>
          <a:prstGeom prst="rect">
            <a:avLst/>
          </a:prstGeom>
        </p:spPr>
      </p:pic>
      <p:pic>
        <p:nvPicPr>
          <p:cNvPr id="10" name="Picture 9">
            <a:extLst>
              <a:ext uri="{FF2B5EF4-FFF2-40B4-BE49-F238E27FC236}">
                <a16:creationId xmlns:a16="http://schemas.microsoft.com/office/drawing/2014/main" id="{2CEAE9C9-6486-18DD-9370-6C08111ED5FD}"/>
              </a:ext>
            </a:extLst>
          </p:cNvPr>
          <p:cNvPicPr>
            <a:picLocks noChangeAspect="1"/>
          </p:cNvPicPr>
          <p:nvPr/>
        </p:nvPicPr>
        <p:blipFill>
          <a:blip r:embed="rId4"/>
          <a:stretch>
            <a:fillRect/>
          </a:stretch>
        </p:blipFill>
        <p:spPr>
          <a:xfrm>
            <a:off x="3941806" y="413346"/>
            <a:ext cx="5163341" cy="1916901"/>
          </a:xfrm>
          <a:prstGeom prst="rect">
            <a:avLst/>
          </a:prstGeom>
        </p:spPr>
      </p:pic>
      <p:grpSp>
        <p:nvGrpSpPr>
          <p:cNvPr id="6" name="Group 5">
            <a:extLst>
              <a:ext uri="{FF2B5EF4-FFF2-40B4-BE49-F238E27FC236}">
                <a16:creationId xmlns:a16="http://schemas.microsoft.com/office/drawing/2014/main" id="{77BB9C68-CB52-56A8-A530-518DBBC6B22C}"/>
              </a:ext>
            </a:extLst>
          </p:cNvPr>
          <p:cNvGrpSpPr/>
          <p:nvPr/>
        </p:nvGrpSpPr>
        <p:grpSpPr>
          <a:xfrm>
            <a:off x="2801531" y="1850812"/>
            <a:ext cx="7903025" cy="1722302"/>
            <a:chOff x="2801531" y="1850812"/>
            <a:chExt cx="7903025" cy="1722302"/>
          </a:xfrm>
        </p:grpSpPr>
        <p:sp>
          <p:nvSpPr>
            <p:cNvPr id="9" name="TextBox 8">
              <a:extLst>
                <a:ext uri="{FF2B5EF4-FFF2-40B4-BE49-F238E27FC236}">
                  <a16:creationId xmlns:a16="http://schemas.microsoft.com/office/drawing/2014/main" id="{0BBB651E-1300-1B1E-16F3-C80EF4ECC995}"/>
                </a:ext>
              </a:extLst>
            </p:cNvPr>
            <p:cNvSpPr txBox="1"/>
            <p:nvPr/>
          </p:nvSpPr>
          <p:spPr>
            <a:xfrm>
              <a:off x="3389356" y="2249675"/>
              <a:ext cx="73152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4000" dirty="0">
                  <a:solidFill>
                    <a:srgbClr val="002060"/>
                  </a:solidFill>
                  <a:latin typeface="Cambria" panose="02040503050406030204" pitchFamily="18" charset="0"/>
                  <a:ea typeface="Cambria" panose="02040503050406030204" pitchFamily="18" charset="0"/>
                </a:rPr>
                <a:t>V</a:t>
              </a:r>
              <a:r>
                <a:rPr lang="nl-NL" sz="4000" dirty="0">
                  <a:solidFill>
                    <a:srgbClr val="002060"/>
                  </a:solidFill>
                  <a:effectLst/>
                  <a:latin typeface="Cambria" panose="02040503050406030204" pitchFamily="18" charset="0"/>
                  <a:ea typeface="Cambria" panose="02040503050406030204" pitchFamily="18" charset="0"/>
                </a:rPr>
                <a:t>ề nhà: sưu tầm một số câu ca dao, tục ngữ... về tình bạn.</a:t>
              </a:r>
              <a:endParaRPr kumimoji="0" lang="en-US" sz="6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0D422046-042F-769C-35F3-F817F6304512}"/>
                </a:ext>
              </a:extLst>
            </p:cNvPr>
            <p:cNvSpPr txBox="1"/>
            <p:nvPr/>
          </p:nvSpPr>
          <p:spPr>
            <a:xfrm rot="21418363">
              <a:off x="2801531" y="1850812"/>
              <a:ext cx="72085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150" normalizeH="0" baseline="0" noProof="0" dirty="0">
                  <a:ln>
                    <a:noFill/>
                  </a:ln>
                  <a:solidFill>
                    <a:srgbClr val="3F3F3F"/>
                  </a:solidFill>
                  <a:effectLst/>
                  <a:uLnTx/>
                  <a:uFillTx/>
                  <a:latin typeface="SVN-Poky's" panose="020B0606040200020203" pitchFamily="34" charset="0"/>
                  <a:ea typeface="+mn-ea"/>
                  <a:cs typeface="+mn-cs"/>
                </a:rPr>
                <a:t>.</a:t>
              </a:r>
            </a:p>
          </p:txBody>
        </p:sp>
      </p:grpSp>
    </p:spTree>
    <p:extLst>
      <p:ext uri="{BB962C8B-B14F-4D97-AF65-F5344CB8AC3E}">
        <p14:creationId xmlns:p14="http://schemas.microsoft.com/office/powerpoint/2010/main" val="402553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5FCC7B1-1B65-69F4-842C-18D992821D74}"/>
              </a:ext>
            </a:extLst>
          </p:cNvPr>
          <p:cNvPicPr>
            <a:picLocks noChangeAspect="1"/>
          </p:cNvPicPr>
          <p:nvPr/>
        </p:nvPicPr>
        <p:blipFill>
          <a:blip r:embed="rId2"/>
          <a:stretch>
            <a:fillRect/>
          </a:stretch>
        </p:blipFill>
        <p:spPr>
          <a:xfrm>
            <a:off x="828599" y="1315243"/>
            <a:ext cx="10534801" cy="4029805"/>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AA3C3BF-CE50-9387-CC1F-3FEF936A1089}"/>
              </a:ext>
            </a:extLst>
          </p:cNvPr>
          <p:cNvPicPr>
            <a:picLocks noChangeAspect="1"/>
          </p:cNvPicPr>
          <p:nvPr/>
        </p:nvPicPr>
        <p:blipFill rotWithShape="1">
          <a:blip r:embed="rId3">
            <a:extLst>
              <a:ext uri="{28A0092B-C50C-407E-A947-70E740481C1C}">
                <a14:useLocalDpi xmlns:a14="http://schemas.microsoft.com/office/drawing/2010/main" val="0"/>
              </a:ext>
            </a:extLst>
          </a:blip>
          <a:srcRect l="68011" t="33561" r="15753" b="1"/>
          <a:stretch/>
        </p:blipFill>
        <p:spPr>
          <a:xfrm>
            <a:off x="8716374" y="1873762"/>
            <a:ext cx="3654958" cy="4615644"/>
          </a:xfrm>
          <a:prstGeom prst="rect">
            <a:avLst/>
          </a:prstGeom>
        </p:spPr>
      </p:pic>
      <p:pic>
        <p:nvPicPr>
          <p:cNvPr id="5" name="Picture 4">
            <a:extLst>
              <a:ext uri="{FF2B5EF4-FFF2-40B4-BE49-F238E27FC236}">
                <a16:creationId xmlns:a16="http://schemas.microsoft.com/office/drawing/2014/main" id="{9FE39204-FD61-EF33-DD31-C029317D661D}"/>
              </a:ext>
            </a:extLst>
          </p:cNvPr>
          <p:cNvPicPr>
            <a:picLocks noChangeAspect="1"/>
          </p:cNvPicPr>
          <p:nvPr/>
        </p:nvPicPr>
        <p:blipFill rotWithShape="1">
          <a:blip r:embed="rId3">
            <a:extLst>
              <a:ext uri="{28A0092B-C50C-407E-A947-70E740481C1C}">
                <a14:useLocalDpi xmlns:a14="http://schemas.microsoft.com/office/drawing/2010/main" val="0"/>
              </a:ext>
            </a:extLst>
          </a:blip>
          <a:srcRect l="16589" t="37211" r="70260" b="836"/>
          <a:stretch/>
        </p:blipFill>
        <p:spPr>
          <a:xfrm flipH="1">
            <a:off x="505078" y="2530840"/>
            <a:ext cx="2874774" cy="4078766"/>
          </a:xfrm>
          <a:prstGeom prst="rect">
            <a:avLst/>
          </a:prstGeom>
        </p:spPr>
      </p:pic>
      <p:pic>
        <p:nvPicPr>
          <p:cNvPr id="6" name="Picture 5">
            <a:extLst>
              <a:ext uri="{FF2B5EF4-FFF2-40B4-BE49-F238E27FC236}">
                <a16:creationId xmlns:a16="http://schemas.microsoft.com/office/drawing/2014/main" id="{79EB74B8-677F-FDD2-8541-0442F95AD04A}"/>
              </a:ext>
            </a:extLst>
          </p:cNvPr>
          <p:cNvPicPr>
            <a:picLocks noChangeAspect="1"/>
          </p:cNvPicPr>
          <p:nvPr/>
        </p:nvPicPr>
        <p:blipFill>
          <a:blip r:embed="rId4"/>
          <a:stretch>
            <a:fillRect/>
          </a:stretch>
        </p:blipFill>
        <p:spPr>
          <a:xfrm>
            <a:off x="-1479294" y="112462"/>
            <a:ext cx="9361423" cy="1310670"/>
          </a:xfrm>
          <a:prstGeom prst="rect">
            <a:avLst/>
          </a:prstGeom>
        </p:spPr>
      </p:pic>
      <p:pic>
        <p:nvPicPr>
          <p:cNvPr id="8" name="Picture 7">
            <a:extLst>
              <a:ext uri="{FF2B5EF4-FFF2-40B4-BE49-F238E27FC236}">
                <a16:creationId xmlns:a16="http://schemas.microsoft.com/office/drawing/2014/main" id="{18D11A1E-0DCD-7CA0-2FE9-84086B27A441}"/>
              </a:ext>
            </a:extLst>
          </p:cNvPr>
          <p:cNvPicPr>
            <a:picLocks noChangeAspect="1"/>
          </p:cNvPicPr>
          <p:nvPr/>
        </p:nvPicPr>
        <p:blipFill>
          <a:blip r:embed="rId5"/>
          <a:stretch>
            <a:fillRect/>
          </a:stretch>
        </p:blipFill>
        <p:spPr>
          <a:xfrm>
            <a:off x="2348123" y="1740261"/>
            <a:ext cx="8333954" cy="3377477"/>
          </a:xfrm>
          <a:prstGeom prst="rect">
            <a:avLst/>
          </a:prstGeom>
        </p:spPr>
      </p:pic>
    </p:spTree>
    <p:extLst>
      <p:ext uri="{BB962C8B-B14F-4D97-AF65-F5344CB8AC3E}">
        <p14:creationId xmlns:p14="http://schemas.microsoft.com/office/powerpoint/2010/main" val="2019522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899041-E21F-E79E-117B-2085C588A23E}"/>
              </a:ext>
            </a:extLst>
          </p:cNvPr>
          <p:cNvPicPr>
            <a:picLocks noChangeAspect="1"/>
          </p:cNvPicPr>
          <p:nvPr/>
        </p:nvPicPr>
        <p:blipFill rotWithShape="1">
          <a:blip r:embed="rId2">
            <a:extLst>
              <a:ext uri="{28A0092B-C50C-407E-A947-70E740481C1C}">
                <a14:useLocalDpi xmlns:a14="http://schemas.microsoft.com/office/drawing/2010/main" val="0"/>
              </a:ext>
            </a:extLst>
          </a:blip>
          <a:srcRect l="16589" t="37211" r="70260" b="836"/>
          <a:stretch/>
        </p:blipFill>
        <p:spPr>
          <a:xfrm flipH="1">
            <a:off x="454580" y="2449887"/>
            <a:ext cx="2874774" cy="4078766"/>
          </a:xfrm>
          <a:prstGeom prst="rect">
            <a:avLst/>
          </a:prstGeom>
        </p:spPr>
      </p:pic>
      <p:sp>
        <p:nvSpPr>
          <p:cNvPr id="3" name="TextBox 2">
            <a:extLst>
              <a:ext uri="{FF2B5EF4-FFF2-40B4-BE49-F238E27FC236}">
                <a16:creationId xmlns:a16="http://schemas.microsoft.com/office/drawing/2014/main" id="{5447AF0A-B439-A0CA-ED56-956A96B8B2EF}"/>
              </a:ext>
            </a:extLst>
          </p:cNvPr>
          <p:cNvSpPr txBox="1"/>
          <p:nvPr/>
        </p:nvSpPr>
        <p:spPr>
          <a:xfrm>
            <a:off x="1874647" y="275906"/>
            <a:ext cx="9164828" cy="1754326"/>
          </a:xfrm>
          <a:prstGeom prst="rect">
            <a:avLst/>
          </a:prstGeom>
          <a:noFill/>
        </p:spPr>
        <p:txBody>
          <a:bodyPr wrap="square">
            <a:spAutoFit/>
          </a:bodyPr>
          <a:lstStyle/>
          <a:p>
            <a:pPr marL="685800" indent="-685800" algn="ctr">
              <a:buFont typeface="Wingdings" panose="05000000000000000000" pitchFamily="2" charset="2"/>
              <a:buChar char="ü"/>
            </a:pP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Em</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hãy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nêu</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các</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từ</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khoá</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để</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duy</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trì</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quan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hệ</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bạn</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 </a:t>
            </a:r>
            <a:r>
              <a:rPr lang="en-US" sz="54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bè</a:t>
            </a:r>
            <a:r>
              <a:rPr lang="en-US" sz="5400" b="1" dirty="0">
                <a:solidFill>
                  <a:srgbClr val="002060"/>
                </a:solidFill>
                <a:latin typeface="Cambria" panose="02040503050406030204" pitchFamily="18" charset="0"/>
                <a:ea typeface="Cambria" panose="02040503050406030204" pitchFamily="18" charset="0"/>
                <a:cs typeface="BrushScript" panose="02020500000000000000" pitchFamily="18" charset="0"/>
              </a:rPr>
              <a:t>?</a:t>
            </a:r>
            <a:endParaRPr lang="en-US" sz="5400" dirty="0">
              <a:solidFill>
                <a:srgbClr val="002060"/>
              </a:solidFill>
              <a:latin typeface="Cambria" panose="02040503050406030204" pitchFamily="18" charset="0"/>
              <a:ea typeface="Cambria" panose="02040503050406030204" pitchFamily="18" charset="0"/>
            </a:endParaRPr>
          </a:p>
        </p:txBody>
      </p:sp>
      <p:sp>
        <p:nvSpPr>
          <p:cNvPr id="4" name="Cloud 3">
            <a:extLst>
              <a:ext uri="{FF2B5EF4-FFF2-40B4-BE49-F238E27FC236}">
                <a16:creationId xmlns:a16="http://schemas.microsoft.com/office/drawing/2014/main" id="{B4204A5A-2767-103C-8226-981998A29929}"/>
              </a:ext>
            </a:extLst>
          </p:cNvPr>
          <p:cNvSpPr/>
          <p:nvPr/>
        </p:nvSpPr>
        <p:spPr>
          <a:xfrm>
            <a:off x="3228668" y="22916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Tôn </a:t>
            </a:r>
            <a:r>
              <a:rPr lang="en-GB" sz="4400" dirty="0" err="1">
                <a:latin typeface="Cambria" panose="02040503050406030204" pitchFamily="18" charset="0"/>
                <a:ea typeface="Cambria" panose="02040503050406030204" pitchFamily="18" charset="0"/>
              </a:rPr>
              <a:t>trọng</a:t>
            </a:r>
            <a:endParaRPr lang="en-GB" sz="4400" dirty="0">
              <a:latin typeface="Cambria" panose="02040503050406030204" pitchFamily="18" charset="0"/>
              <a:ea typeface="Cambria" panose="02040503050406030204" pitchFamily="18" charset="0"/>
            </a:endParaRPr>
          </a:p>
        </p:txBody>
      </p:sp>
      <p:sp>
        <p:nvSpPr>
          <p:cNvPr id="5" name="Cloud 4">
            <a:extLst>
              <a:ext uri="{FF2B5EF4-FFF2-40B4-BE49-F238E27FC236}">
                <a16:creationId xmlns:a16="http://schemas.microsoft.com/office/drawing/2014/main" id="{B3303494-7A56-8ABD-477D-D353EF9248B6}"/>
              </a:ext>
            </a:extLst>
          </p:cNvPr>
          <p:cNvSpPr/>
          <p:nvPr/>
        </p:nvSpPr>
        <p:spPr>
          <a:xfrm>
            <a:off x="6009968" y="228210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latin typeface="Cambria" panose="02040503050406030204" pitchFamily="18" charset="0"/>
                <a:ea typeface="Cambria" panose="02040503050406030204" pitchFamily="18" charset="0"/>
              </a:rPr>
              <a:t>Chia </a:t>
            </a:r>
            <a:r>
              <a:rPr lang="en-GB" sz="4400" dirty="0" err="1">
                <a:latin typeface="Cambria" panose="02040503050406030204" pitchFamily="18" charset="0"/>
                <a:ea typeface="Cambria" panose="02040503050406030204" pitchFamily="18" charset="0"/>
              </a:rPr>
              <a:t>sẻ</a:t>
            </a:r>
            <a:endParaRPr lang="en-GB" sz="4400" dirty="0">
              <a:latin typeface="Cambria" panose="02040503050406030204" pitchFamily="18" charset="0"/>
              <a:ea typeface="Cambria" panose="02040503050406030204" pitchFamily="18" charset="0"/>
            </a:endParaRPr>
          </a:p>
        </p:txBody>
      </p:sp>
      <p:sp>
        <p:nvSpPr>
          <p:cNvPr id="6" name="Cloud 5">
            <a:extLst>
              <a:ext uri="{FF2B5EF4-FFF2-40B4-BE49-F238E27FC236}">
                <a16:creationId xmlns:a16="http://schemas.microsoft.com/office/drawing/2014/main" id="{95DA735B-4D31-2066-A43B-A1E37CE4E104}"/>
              </a:ext>
            </a:extLst>
          </p:cNvPr>
          <p:cNvSpPr/>
          <p:nvPr/>
        </p:nvSpPr>
        <p:spPr>
          <a:xfrm>
            <a:off x="8953193" y="2148757"/>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Giúp</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đỡ</a:t>
            </a:r>
            <a:endParaRPr lang="en-GB" sz="4400" dirty="0">
              <a:latin typeface="Cambria" panose="02040503050406030204" pitchFamily="18" charset="0"/>
              <a:ea typeface="Cambria" panose="02040503050406030204" pitchFamily="18" charset="0"/>
            </a:endParaRPr>
          </a:p>
        </p:txBody>
      </p:sp>
      <p:sp>
        <p:nvSpPr>
          <p:cNvPr id="7" name="Cloud 6">
            <a:extLst>
              <a:ext uri="{FF2B5EF4-FFF2-40B4-BE49-F238E27FC236}">
                <a16:creationId xmlns:a16="http://schemas.microsoft.com/office/drawing/2014/main" id="{0654C118-D802-CF88-665A-79163189D9A0}"/>
              </a:ext>
            </a:extLst>
          </p:cNvPr>
          <p:cNvSpPr/>
          <p:nvPr/>
        </p:nvSpPr>
        <p:spPr>
          <a:xfrm>
            <a:off x="4590743" y="4387132"/>
            <a:ext cx="22767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Động</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viên</a:t>
            </a:r>
            <a:endParaRPr lang="en-GB" sz="4400" dirty="0">
              <a:latin typeface="Cambria" panose="02040503050406030204" pitchFamily="18" charset="0"/>
              <a:ea typeface="Cambria" panose="02040503050406030204" pitchFamily="18" charset="0"/>
            </a:endParaRPr>
          </a:p>
        </p:txBody>
      </p:sp>
      <p:sp>
        <p:nvSpPr>
          <p:cNvPr id="8" name="Cloud 7">
            <a:extLst>
              <a:ext uri="{FF2B5EF4-FFF2-40B4-BE49-F238E27FC236}">
                <a16:creationId xmlns:a16="http://schemas.microsoft.com/office/drawing/2014/main" id="{945EA9E5-3BB2-9BE7-09E9-F36E5E6D3F0D}"/>
              </a:ext>
            </a:extLst>
          </p:cNvPr>
          <p:cNvSpPr/>
          <p:nvPr/>
        </p:nvSpPr>
        <p:spPr>
          <a:xfrm>
            <a:off x="7476818" y="4329982"/>
            <a:ext cx="2581582" cy="2004143"/>
          </a:xfrm>
          <a:prstGeom prst="cloud">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err="1">
                <a:latin typeface="Cambria" panose="02040503050406030204" pitchFamily="18" charset="0"/>
                <a:ea typeface="Cambria" panose="02040503050406030204" pitchFamily="18" charset="0"/>
              </a:rPr>
              <a:t>Khích</a:t>
            </a:r>
            <a:r>
              <a:rPr lang="en-GB" sz="4400" dirty="0">
                <a:latin typeface="Cambria" panose="02040503050406030204" pitchFamily="18" charset="0"/>
                <a:ea typeface="Cambria" panose="02040503050406030204" pitchFamily="18" charset="0"/>
              </a:rPr>
              <a:t> </a:t>
            </a:r>
            <a:r>
              <a:rPr lang="en-GB" sz="4400" dirty="0" err="1">
                <a:latin typeface="Cambria" panose="02040503050406030204" pitchFamily="18" charset="0"/>
                <a:ea typeface="Cambria" panose="02040503050406030204" pitchFamily="18" charset="0"/>
              </a:rPr>
              <a:t>lệ</a:t>
            </a:r>
            <a:endParaRPr lang="en-GB" sz="4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7589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id="{0985DAAA-12CD-486B-9DDA-B104765880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772" y="-145728"/>
            <a:ext cx="1850626" cy="1871889"/>
          </a:xfrm>
          <a:prstGeom prst="rect">
            <a:avLst/>
          </a:prstGeom>
        </p:spPr>
      </p:pic>
      <p:pic>
        <p:nvPicPr>
          <p:cNvPr id="2" name="图片 2">
            <a:extLst>
              <a:ext uri="{FF2B5EF4-FFF2-40B4-BE49-F238E27FC236}">
                <a16:creationId xmlns:a16="http://schemas.microsoft.com/office/drawing/2014/main" id="{9A1AA0CF-46B0-7C92-0988-57EB4847D6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749" y="-575127"/>
            <a:ext cx="7031911" cy="7031911"/>
          </a:xfrm>
          <a:prstGeom prst="rect">
            <a:avLst/>
          </a:prstGeom>
        </p:spPr>
      </p:pic>
      <p:pic>
        <p:nvPicPr>
          <p:cNvPr id="4" name="Picture 3">
            <a:extLst>
              <a:ext uri="{FF2B5EF4-FFF2-40B4-BE49-F238E27FC236}">
                <a16:creationId xmlns:a16="http://schemas.microsoft.com/office/drawing/2014/main" id="{C801D664-9F37-3F41-3E5E-BCB3934BA1E9}"/>
              </a:ext>
            </a:extLst>
          </p:cNvPr>
          <p:cNvPicPr>
            <a:picLocks noChangeAspect="1"/>
          </p:cNvPicPr>
          <p:nvPr/>
        </p:nvPicPr>
        <p:blipFill>
          <a:blip r:embed="rId4"/>
          <a:stretch>
            <a:fillRect/>
          </a:stretch>
        </p:blipFill>
        <p:spPr>
          <a:xfrm>
            <a:off x="5142519" y="652889"/>
            <a:ext cx="7504826" cy="5803895"/>
          </a:xfrm>
          <a:prstGeom prst="rect">
            <a:avLst/>
          </a:prstGeom>
        </p:spPr>
      </p:pic>
      <p:pic>
        <p:nvPicPr>
          <p:cNvPr id="3" name="Picture 2">
            <a:extLst>
              <a:ext uri="{FF2B5EF4-FFF2-40B4-BE49-F238E27FC236}">
                <a16:creationId xmlns:a16="http://schemas.microsoft.com/office/drawing/2014/main" id="{6BF5B294-7C52-3586-D802-FE84EC9153CF}"/>
              </a:ext>
            </a:extLst>
          </p:cNvPr>
          <p:cNvPicPr>
            <a:picLocks noChangeAspect="1"/>
          </p:cNvPicPr>
          <p:nvPr/>
        </p:nvPicPr>
        <p:blipFill>
          <a:blip r:embed="rId5"/>
          <a:stretch>
            <a:fillRect/>
          </a:stretch>
        </p:blipFill>
        <p:spPr>
          <a:xfrm>
            <a:off x="1119670" y="790216"/>
            <a:ext cx="4194412" cy="5078408"/>
          </a:xfrm>
          <a:prstGeom prst="rect">
            <a:avLst/>
          </a:prstGeom>
        </p:spPr>
      </p:pic>
    </p:spTree>
    <p:extLst>
      <p:ext uri="{BB962C8B-B14F-4D97-AF65-F5344CB8AC3E}">
        <p14:creationId xmlns:p14="http://schemas.microsoft.com/office/powerpoint/2010/main" val="3496442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2211151-1080-1548-3573-2B367D26DA7C}"/>
              </a:ext>
            </a:extLst>
          </p:cNvPr>
          <p:cNvSpPr txBox="1"/>
          <p:nvPr/>
        </p:nvSpPr>
        <p:spPr>
          <a:xfrm>
            <a:off x="2772779" y="102199"/>
            <a:ext cx="8790571" cy="1446550"/>
          </a:xfrm>
          <a:prstGeom prst="rect">
            <a:avLst/>
          </a:prstGeom>
          <a:noFill/>
        </p:spPr>
        <p:txBody>
          <a:bodyPr wrap="square" rtlCol="0">
            <a:spAutoFit/>
          </a:bodyPr>
          <a:lstStyle/>
          <a:p>
            <a:pPr lvl="0" algn="ctr">
              <a:defRPr/>
            </a:pPr>
            <a:r>
              <a:rPr lang="en-US" sz="4400" b="1" dirty="0" err="1">
                <a:solidFill>
                  <a:prstClr val="black"/>
                </a:solidFill>
                <a:latin typeface="Cambria" panose="02040503050406030204" pitchFamily="18" charset="0"/>
              </a:rPr>
              <a:t>Em</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lựa</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chọn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cách</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nào</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để</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duy</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trì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quan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hệ</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bạn</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bè</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Vì</a:t>
            </a:r>
            <a:r>
              <a:rPr lang="en-US" sz="4400" b="1" dirty="0">
                <a:solidFill>
                  <a:prstClr val="black"/>
                </a:solidFill>
                <a:latin typeface="Cambria" panose="02040503050406030204" pitchFamily="18" charset="0"/>
              </a:rPr>
              <a:t> </a:t>
            </a:r>
            <a:r>
              <a:rPr lang="en-US" sz="4400" b="1" dirty="0" err="1">
                <a:solidFill>
                  <a:prstClr val="black"/>
                </a:solidFill>
                <a:latin typeface="Cambria" panose="02040503050406030204" pitchFamily="18" charset="0"/>
              </a:rPr>
              <a:t>sao</a:t>
            </a:r>
            <a:r>
              <a:rPr lang="en-US" sz="4400" b="1" dirty="0">
                <a:solidFill>
                  <a:prstClr val="black"/>
                </a:solidFill>
                <a:latin typeface="Cambria" panose="02040503050406030204" pitchFamily="18"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4" name="Group 3">
            <a:extLst>
              <a:ext uri="{FF2B5EF4-FFF2-40B4-BE49-F238E27FC236}">
                <a16:creationId xmlns:a16="http://schemas.microsoft.com/office/drawing/2014/main" id="{35794AE6-451C-A902-E1F8-E5A8F9EB22C1}"/>
              </a:ext>
            </a:extLst>
          </p:cNvPr>
          <p:cNvGrpSpPr/>
          <p:nvPr/>
        </p:nvGrpSpPr>
        <p:grpSpPr>
          <a:xfrm>
            <a:off x="0" y="-404637"/>
            <a:ext cx="2994854" cy="2614438"/>
            <a:chOff x="-151029" y="-404638"/>
            <a:chExt cx="3145883" cy="3145883"/>
          </a:xfrm>
        </p:grpSpPr>
        <p:pic>
          <p:nvPicPr>
            <p:cNvPr id="11" name="图片 2">
              <a:extLst>
                <a:ext uri="{FF2B5EF4-FFF2-40B4-BE49-F238E27FC236}">
                  <a16:creationId xmlns:a16="http://schemas.microsoft.com/office/drawing/2014/main" id="{29F23C37-0DB9-CD84-FB79-D286B0317A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51029" y="-404638"/>
              <a:ext cx="3145883" cy="3145883"/>
            </a:xfrm>
            <a:prstGeom prst="rect">
              <a:avLst/>
            </a:prstGeom>
          </p:spPr>
        </p:pic>
        <p:sp>
          <p:nvSpPr>
            <p:cNvPr id="6" name="TextBox 5">
              <a:extLst>
                <a:ext uri="{FF2B5EF4-FFF2-40B4-BE49-F238E27FC236}">
                  <a16:creationId xmlns:a16="http://schemas.microsoft.com/office/drawing/2014/main" id="{B3D78696-E0F9-54C6-7231-628E41D1BF67}"/>
                </a:ext>
              </a:extLst>
            </p:cNvPr>
            <p:cNvSpPr txBox="1"/>
            <p:nvPr/>
          </p:nvSpPr>
          <p:spPr>
            <a:xfrm>
              <a:off x="536693" y="846300"/>
              <a:ext cx="196876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BÀI 1: </a:t>
              </a:r>
            </a:p>
          </p:txBody>
        </p:sp>
      </p:grpSp>
      <p:pic>
        <p:nvPicPr>
          <p:cNvPr id="5" name="Picture 4">
            <a:extLst>
              <a:ext uri="{FF2B5EF4-FFF2-40B4-BE49-F238E27FC236}">
                <a16:creationId xmlns:a16="http://schemas.microsoft.com/office/drawing/2014/main" id="{9D726FD5-2CDC-0861-67C2-F20C171F843F}"/>
              </a:ext>
            </a:extLst>
          </p:cNvPr>
          <p:cNvPicPr>
            <a:picLocks noChangeAspect="1"/>
          </p:cNvPicPr>
          <p:nvPr/>
        </p:nvPicPr>
        <p:blipFill>
          <a:blip r:embed="rId3"/>
          <a:stretch>
            <a:fillRect/>
          </a:stretch>
        </p:blipFill>
        <p:spPr>
          <a:xfrm>
            <a:off x="2181225" y="2047874"/>
            <a:ext cx="8924925" cy="4089060"/>
          </a:xfrm>
          <a:prstGeom prst="rect">
            <a:avLst/>
          </a:prstGeom>
        </p:spPr>
      </p:pic>
    </p:spTree>
    <p:extLst>
      <p:ext uri="{BB962C8B-B14F-4D97-AF65-F5344CB8AC3E}">
        <p14:creationId xmlns:p14="http://schemas.microsoft.com/office/powerpoint/2010/main" val="39678742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DCBD23-1FAE-6088-2187-6302AADD8757}"/>
              </a:ext>
            </a:extLst>
          </p:cNvPr>
          <p:cNvPicPr>
            <a:picLocks noChangeAspect="1"/>
          </p:cNvPicPr>
          <p:nvPr/>
        </p:nvPicPr>
        <p:blipFill>
          <a:blip r:embed="rId3"/>
          <a:stretch>
            <a:fillRect/>
          </a:stretch>
        </p:blipFill>
        <p:spPr>
          <a:xfrm>
            <a:off x="385762" y="2081212"/>
            <a:ext cx="5103333" cy="2062163"/>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id="{FFAD8101-17B0-BB60-DCE0-4B617F99DF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3387" y="1524000"/>
            <a:ext cx="1608725" cy="1362075"/>
          </a:xfrm>
          <a:prstGeom prst="rect">
            <a:avLst/>
          </a:prstGeom>
        </p:spPr>
      </p:pic>
      <p:grpSp>
        <p:nvGrpSpPr>
          <p:cNvPr id="10" name="Group 9">
            <a:extLst>
              <a:ext uri="{FF2B5EF4-FFF2-40B4-BE49-F238E27FC236}">
                <a16:creationId xmlns:a16="http://schemas.microsoft.com/office/drawing/2014/main" id="{92E4938C-C603-4294-49F2-AF918CAAD733}"/>
              </a:ext>
            </a:extLst>
          </p:cNvPr>
          <p:cNvGrpSpPr/>
          <p:nvPr/>
        </p:nvGrpSpPr>
        <p:grpSpPr>
          <a:xfrm>
            <a:off x="6535541" y="1995341"/>
            <a:ext cx="4660541" cy="2757634"/>
            <a:chOff x="2519646" y="2453148"/>
            <a:chExt cx="3551639" cy="906018"/>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758398"/>
            </a:xfrm>
            <a:prstGeom prst="rect">
              <a:avLst/>
            </a:prstGeom>
            <a:noFill/>
          </p:spPr>
          <p:txBody>
            <a:bodyPr wrap="square" rtlCol="0">
              <a:spAutoFit/>
            </a:bodyPr>
            <a:lstStyle/>
            <a:p>
              <a:pPr marL="0" marR="0" algn="just">
                <a:spcBef>
                  <a:spcPts val="0"/>
                </a:spcBef>
                <a:spcAft>
                  <a:spcPts val="0"/>
                </a:spcAft>
              </a:pPr>
              <a:r>
                <a:rPr lang="nl-NL" sz="3600" b="1" dirty="0">
                  <a:solidFill>
                    <a:srgbClr val="002060"/>
                  </a:solidFill>
                  <a:effectLst/>
                  <a:latin typeface="Cambria" panose="02040503050406030204" pitchFamily="18" charset="0"/>
                  <a:ea typeface="Cambria" panose="02040503050406030204" pitchFamily="18" charset="0"/>
                </a:rPr>
                <a:t>Cùng chơi với bạn sẽ giúp cho tình bạn trở nên gắn bó, thân thiết hơn.</a:t>
              </a:r>
              <a:endParaRPr lang="en-US" sz="3600" b="1" dirty="0">
                <a:solidFill>
                  <a:srgbClr val="00206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86118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92E4938C-C603-4294-49F2-AF918CAAD733}"/>
              </a:ext>
            </a:extLst>
          </p:cNvPr>
          <p:cNvGrpSpPr/>
          <p:nvPr/>
        </p:nvGrpSpPr>
        <p:grpSpPr>
          <a:xfrm>
            <a:off x="6105525" y="1995341"/>
            <a:ext cx="5090557" cy="3014722"/>
            <a:chOff x="2519646" y="2453148"/>
            <a:chExt cx="3551639" cy="990484"/>
          </a:xfrm>
        </p:grpSpPr>
        <p:sp>
          <p:nvSpPr>
            <p:cNvPr id="15" name="Rectangle: Rounded Corners 14">
              <a:extLst>
                <a:ext uri="{FF2B5EF4-FFF2-40B4-BE49-F238E27FC236}">
                  <a16:creationId xmlns:a16="http://schemas.microsoft.com/office/drawing/2014/main" id="{A5016346-5925-469C-FEF5-4A24915790F3}"/>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C7A7B731-BAE9-E3EC-BDE9-3DAA1A7CB24D}"/>
                </a:ext>
              </a:extLst>
            </p:cNvPr>
            <p:cNvSpPr txBox="1"/>
            <p:nvPr/>
          </p:nvSpPr>
          <p:spPr>
            <a:xfrm>
              <a:off x="2692794" y="2503219"/>
              <a:ext cx="3302697" cy="9404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Trò chuyện với bạn là cách giúp những  người bạn ngày càng hiểu nhau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3" name="Picture 2">
            <a:extLst>
              <a:ext uri="{FF2B5EF4-FFF2-40B4-BE49-F238E27FC236}">
                <a16:creationId xmlns:a16="http://schemas.microsoft.com/office/drawing/2014/main" id="{97110AC6-653F-A6DE-554B-E72C9B9F210C}"/>
              </a:ext>
            </a:extLst>
          </p:cNvPr>
          <p:cNvPicPr>
            <a:picLocks noChangeAspect="1"/>
          </p:cNvPicPr>
          <p:nvPr/>
        </p:nvPicPr>
        <p:blipFill>
          <a:blip r:embed="rId3"/>
          <a:stretch>
            <a:fillRect/>
          </a:stretch>
        </p:blipFill>
        <p:spPr>
          <a:xfrm>
            <a:off x="1028700" y="2381907"/>
            <a:ext cx="4229100" cy="2552043"/>
          </a:xfrm>
          <a:prstGeom prst="rect">
            <a:avLst/>
          </a:prstGeom>
        </p:spPr>
      </p:pic>
      <p:pic>
        <p:nvPicPr>
          <p:cNvPr id="4" name="Picture 3" descr="A green tick mark on a black background&#10;&#10;Description automatically generated">
            <a:extLst>
              <a:ext uri="{FF2B5EF4-FFF2-40B4-BE49-F238E27FC236}">
                <a16:creationId xmlns:a16="http://schemas.microsoft.com/office/drawing/2014/main" id="{DDF8946A-EA2E-6D28-1700-6E76304406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2337" y="1924050"/>
            <a:ext cx="1608725" cy="1362075"/>
          </a:xfrm>
          <a:prstGeom prst="rect">
            <a:avLst/>
          </a:prstGeom>
        </p:spPr>
      </p:pic>
    </p:spTree>
    <p:extLst>
      <p:ext uri="{BB962C8B-B14F-4D97-AF65-F5344CB8AC3E}">
        <p14:creationId xmlns:p14="http://schemas.microsoft.com/office/powerpoint/2010/main" val="2641295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D40593-632C-5DFB-40F3-BC6DA907DE30}"/>
              </a:ext>
            </a:extLst>
          </p:cNvPr>
          <p:cNvPicPr>
            <a:picLocks noChangeAspect="1"/>
          </p:cNvPicPr>
          <p:nvPr/>
        </p:nvPicPr>
        <p:blipFill>
          <a:blip r:embed="rId3"/>
          <a:stretch>
            <a:fillRect/>
          </a:stretch>
        </p:blipFill>
        <p:spPr>
          <a:xfrm>
            <a:off x="1119187" y="1657350"/>
            <a:ext cx="3984307" cy="2967037"/>
          </a:xfrm>
          <a:prstGeom prst="rect">
            <a:avLst/>
          </a:prstGeom>
        </p:spPr>
      </p:pic>
      <p:grpSp>
        <p:nvGrpSpPr>
          <p:cNvPr id="6" name="Group 5">
            <a:extLst>
              <a:ext uri="{FF2B5EF4-FFF2-40B4-BE49-F238E27FC236}">
                <a16:creationId xmlns:a16="http://schemas.microsoft.com/office/drawing/2014/main" id="{344B30D9-02AC-0007-BD78-B495ECA8BEFC}"/>
              </a:ext>
            </a:extLst>
          </p:cNvPr>
          <p:cNvGrpSpPr/>
          <p:nvPr/>
        </p:nvGrpSpPr>
        <p:grpSpPr>
          <a:xfrm>
            <a:off x="6105525" y="2109641"/>
            <a:ext cx="5090557" cy="2090884"/>
            <a:chOff x="2519646" y="2453148"/>
            <a:chExt cx="3551639" cy="906018"/>
          </a:xfrm>
        </p:grpSpPr>
        <p:sp>
          <p:nvSpPr>
            <p:cNvPr id="7" name="Rectangle: Rounded Corners 6">
              <a:extLst>
                <a:ext uri="{FF2B5EF4-FFF2-40B4-BE49-F238E27FC236}">
                  <a16:creationId xmlns:a16="http://schemas.microsoft.com/office/drawing/2014/main" id="{423FDFD5-977D-89F9-A5DF-BBF097902B10}"/>
                </a:ext>
              </a:extLst>
            </p:cNvPr>
            <p:cNvSpPr/>
            <p:nvPr/>
          </p:nvSpPr>
          <p:spPr>
            <a:xfrm>
              <a:off x="2519646" y="2453148"/>
              <a:ext cx="3551639" cy="906018"/>
            </a:xfrm>
            <a:prstGeom prst="roundRect">
              <a:avLst>
                <a:gd name="adj" fmla="val 26434"/>
              </a:avLst>
            </a:prstGeom>
            <a:solidFill>
              <a:srgbClr val="FCE1E8"/>
            </a:solidFill>
            <a:ln w="38100">
              <a:solidFill>
                <a:srgbClr val="CC529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TextBox 7">
              <a:extLst>
                <a:ext uri="{FF2B5EF4-FFF2-40B4-BE49-F238E27FC236}">
                  <a16:creationId xmlns:a16="http://schemas.microsoft.com/office/drawing/2014/main" id="{0A8B1D66-8C2C-AD25-5D95-F8D85C4E4225}"/>
                </a:ext>
              </a:extLst>
            </p:cNvPr>
            <p:cNvSpPr txBox="1"/>
            <p:nvPr/>
          </p:nvSpPr>
          <p:spPr>
            <a:xfrm>
              <a:off x="2692794" y="2503219"/>
              <a:ext cx="3302697" cy="5763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Điều này sẽ giúp bạn cảm thấy ấm áp và vui vẻ hơn.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9" name="Picture 8" descr="A green tick mark on a black background&#10;&#10;Description automatically generated">
            <a:extLst>
              <a:ext uri="{FF2B5EF4-FFF2-40B4-BE49-F238E27FC236}">
                <a16:creationId xmlns:a16="http://schemas.microsoft.com/office/drawing/2014/main" id="{9517F459-2EDC-A05E-D69D-0AB02D384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50912" y="1371600"/>
            <a:ext cx="1608725" cy="1362075"/>
          </a:xfrm>
          <a:prstGeom prst="rect">
            <a:avLst/>
          </a:prstGeom>
        </p:spPr>
      </p:pic>
    </p:spTree>
    <p:extLst>
      <p:ext uri="{BB962C8B-B14F-4D97-AF65-F5344CB8AC3E}">
        <p14:creationId xmlns:p14="http://schemas.microsoft.com/office/powerpoint/2010/main" val="12969029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2"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58</TotalTime>
  <Words>353</Words>
  <Application>Microsoft Office PowerPoint</Application>
  <PresentationFormat>Widescreen</PresentationFormat>
  <Paragraphs>26</Paragraphs>
  <Slides>21</Slides>
  <Notes>1</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等线</vt:lpstr>
      <vt:lpstr>等线 Light</vt:lpstr>
      <vt:lpstr>Arial</vt:lpstr>
      <vt:lpstr>Calibri</vt:lpstr>
      <vt:lpstr>Cambria</vt:lpstr>
      <vt:lpstr>SVN-Poky's</vt:lpstr>
      <vt:lpstr>Wingdings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34</cp:revision>
  <dcterms:created xsi:type="dcterms:W3CDTF">2023-11-01T05:46:38Z</dcterms:created>
  <dcterms:modified xsi:type="dcterms:W3CDTF">2023-12-15T14:20:15Z</dcterms:modified>
  <cp:category>9Slide.vn</cp:category>
</cp:coreProperties>
</file>