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7"/>
  </p:notesMasterIdLst>
  <p:sldIdLst>
    <p:sldId id="337" r:id="rId2"/>
    <p:sldId id="262" r:id="rId3"/>
    <p:sldId id="338" r:id="rId4"/>
    <p:sldId id="264" r:id="rId5"/>
    <p:sldId id="263" r:id="rId6"/>
    <p:sldId id="311" r:id="rId7"/>
    <p:sldId id="343" r:id="rId8"/>
    <p:sldId id="321" r:id="rId9"/>
    <p:sldId id="294" r:id="rId10"/>
    <p:sldId id="329" r:id="rId11"/>
    <p:sldId id="334" r:id="rId12"/>
    <p:sldId id="308" r:id="rId13"/>
    <p:sldId id="317" r:id="rId14"/>
    <p:sldId id="346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169" autoAdjust="0"/>
  </p:normalViewPr>
  <p:slideViewPr>
    <p:cSldViewPr snapToGrid="0">
      <p:cViewPr varScale="1">
        <p:scale>
          <a:sx n="47" d="100"/>
          <a:sy n="47" d="100"/>
        </p:scale>
        <p:origin x="1602" y="-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5F8A-3991-4FAD-B5FF-823E34E5424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7D481-9E45-4E4A-B9A5-A87BB09FD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2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CCFD-2C06-AF98-5E31-ACDC5B9C2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FDE4F-6866-5254-F1BC-F97358F19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58764-1DAA-9ADE-B812-6D0AC26A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3F87E-1B96-8BE4-5C82-429534D6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4494-1AD8-E857-A58C-5A33C9EB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6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892C-5200-9F7B-5E49-A03A3CCF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43314-3F03-E5D3-FA30-66E1E537F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ABBDF-873D-D283-A80C-C3999B93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F32F-1932-48B8-7454-0A1D8657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4FD90-A98F-9E9C-4163-0AA1891A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8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0A3006-0A7F-D9AE-A331-327E921B6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0444E-C5E6-204B-152F-79B619B44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533B1-C261-2D7E-1BC0-C313BABE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F715C-9635-CD13-B4E9-80787286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633D2-6D94-C677-C614-402E32A7E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9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94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F898D-3DA3-9FAE-2BE5-F6A36F85C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D6375-C2BC-5DDE-6EB2-EE32F7F47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66992-54FC-1FE8-8E15-C33B86F37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00FAE-8E19-6F3A-D2FA-DBD150BE2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FDF1D-9AC3-DB8A-1F06-72998CF8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7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4A61-DF48-F387-7D94-A77608737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F801E-5FCA-B402-175B-E43FD8359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0B3D3-DF2C-34D5-677D-C2926E115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A3D7A-C5C7-797E-F629-78D0631A0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B23A7-B33F-C428-2317-96B8D0DE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7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BD7-7779-045D-2375-00C4CD97B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CAD96-C3E8-6B7E-07CA-D71BB71D5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34D7A-15BB-1781-2DCF-42F0AD7BF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8D5DE-9BFB-67DC-4740-950E385A1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64CCF-0C95-315D-9B82-C151D66D1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38BA4-0CFA-4726-41AE-529F9503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0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41289-FA59-67B6-D31F-64A82B5D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F3848-9307-E517-D498-372B67ED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46827-7DCF-D731-A9E5-911B09DB4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41476-D830-85D5-2C10-E1F0D402F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AE146D-A1BA-8C2C-DF8D-A8DDFAC45C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8A283-1E60-C168-E415-A7D978D3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34A48-2A36-7059-9C3D-3EB1E57BD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C05EB6-318F-A97C-6D70-ECA57D85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05E8F-948B-4CD1-41DE-98DBF84D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CE7221-2192-FF88-7852-CA15B37D7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81511-92DB-B0F3-18E8-0B95B3A5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F6E17-2EC2-501E-84CA-A691B99F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2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EF4E3-CB21-E588-7943-689D0A83C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4475-A1AE-7787-CC0A-A64D2740F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F6128-867F-5A44-06D9-E546AB72C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77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0645-29BE-DDB9-00DD-F5C777A5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38EE8-3EFE-045C-32DD-F69F16DC6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451F-DC4C-CB8B-A962-4F5E13C9F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6A695-6F73-5077-EA5A-953AFD8E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3AA28-6402-33FA-66A5-65318979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69741-637A-4A9B-7FD4-629EA6D0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5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AA63B-5FCE-C2B0-2E21-E0ECB0D8F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541A05-C453-EBB8-6193-B73B3445D4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60F07-5BD8-2AC4-878F-EA8E63F20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D3652-D92E-B325-583F-B92D82BB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29C82-A368-EB1A-3D65-660DFCC9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ABD0F-8066-B154-291B-2DAA7283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6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D364A0C-C44D-DB5C-39DB-4E50FDF6B1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F4E94-C787-6A1C-36D3-DBA6F125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7E337-B41E-90EE-D6D2-B432D8777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05918-CDA6-83EC-4328-E5416433A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89D9CA-E683-4535-8D0A-F0A32009E6E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A0253-7FF7-6C4F-02B1-FA1591D2F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75EE-BE9F-2E42-ECCB-F4E6491663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3606A4-8997-4586-905E-6A1EA959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7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10" Type="http://schemas.openxmlformats.org/officeDocument/2006/relationships/audio" Target="../media/audio3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ồng chiêng Tây Nguyên - Kiệt tác văn hóa của nhân dân | Resource | Câu lạc  bộ lữ hành Unesco Hà Nội - HUTC">
            <a:extLst>
              <a:ext uri="{FF2B5EF4-FFF2-40B4-BE49-F238E27FC236}">
                <a16:creationId xmlns:a16="http://schemas.microsoft.com/office/drawing/2014/main" id="{CBCB2817-7AC5-FA19-DD55-350265B3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D8C0D2-4744-5E98-98F8-ED066A9E17A0}"/>
              </a:ext>
            </a:extLst>
          </p:cNvPr>
          <p:cNvSpPr/>
          <p:nvPr/>
        </p:nvSpPr>
        <p:spPr>
          <a:xfrm>
            <a:off x="342900" y="342901"/>
            <a:ext cx="11153775" cy="6057900"/>
          </a:xfrm>
          <a:prstGeom prst="round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A2C6E-A627-2FDB-7A30-E3108A9451A3}"/>
              </a:ext>
            </a:extLst>
          </p:cNvPr>
          <p:cNvSpPr txBox="1"/>
          <p:nvPr/>
        </p:nvSpPr>
        <p:spPr>
          <a:xfrm>
            <a:off x="1120776" y="489846"/>
            <a:ext cx="10556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...</a:t>
            </a:r>
            <a:endParaRPr kumimoji="0" lang="vi-VN" sz="44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A1E66-766F-FC56-1E9F-8E4FC97F2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706" y="989380"/>
            <a:ext cx="7748688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2A112-9265-9AE3-5142-828A74F36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112" y="1768397"/>
            <a:ext cx="10754276" cy="473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DE391F-FA59-A948-529A-99BDBE29E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581" y="1962844"/>
            <a:ext cx="8364437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2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609599" y="1473996"/>
            <a:ext cx="10925175" cy="3898104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Trong lễ hội Cồng chiêng, em ấn tượng nhất với hoạt động: phục dựng các lễ hội dân gian gắn với diễn tấu cồng chiêng và các cuộc thi như: tạc tượng gỗ, dệt thổ cẩm, diễn xướng sử thi,...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- Vì: thông qua lễ hội và các cuộc thi này, em sẽ có thêm nhiều hiểu biết về lịch sử và đặc trưng văn hóa của vùng đất và con người ở Tây Nguyên.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229537" y="2146034"/>
              <a:ext cx="4885041" cy="2274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phỏng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cồng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chiêng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849794" y="1327047"/>
            <a:ext cx="8875231" cy="3444978"/>
            <a:chOff x="1666328" y="989908"/>
            <a:chExt cx="3533874" cy="289579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66328" y="989908"/>
              <a:ext cx="3533874" cy="1533104"/>
            </a:xfrm>
            <a:prstGeom prst="wedgeRoundRectCallout">
              <a:avLst>
                <a:gd name="adj1" fmla="val 53143"/>
                <a:gd name="adj2" fmla="val 7263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14927" y="1087424"/>
              <a:ext cx="3437872" cy="279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" marR="0" lvl="0" indent="-381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1450" algn="l"/>
                  <a:tab pos="228600" algn="l"/>
                  <a:tab pos="452120" algn="l"/>
                </a:tabLst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Việt Nam, ngoài các dân tộc ở Tây Nguyên, còn có một số dân tộc cũng sử dụng cồng chiêng, như: người Mường, người Thái; người Thổ,…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716" y="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3F3DAE-BAE3-F779-4D36-D649A96E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4" y="706547"/>
            <a:ext cx="7069801" cy="42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CẮT LÚA">
            <a:hlinkClick r:id="" action="ppaction://media"/>
            <a:extLst>
              <a:ext uri="{FF2B5EF4-FFF2-40B4-BE49-F238E27FC236}">
                <a16:creationId xmlns:a16="http://schemas.microsoft.com/office/drawing/2014/main" id="{D8DF43DD-9A45-2CBE-0EC7-8BA9D4F11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83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45408" y="218253"/>
            <a:ext cx="10545081" cy="1779879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hãy cho biết đây là lễ hội gì? Nhạc cụ nào được sử dụng trong lễ hội?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819B8-5BF7-B75A-5446-4FD6AC7F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81" y="1316205"/>
            <a:ext cx="836443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561975" y="0"/>
            <a:ext cx="11210925" cy="13906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/>
              </a:rPr>
              <a:t>Lập và hoàn thiện bảng hệ thống (theo gợi ý dưới đây) về một số chính trong lễ hội Cồng chiêng Tây Nguyên.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527693"/>
              </p:ext>
            </p:extLst>
          </p:nvPr>
        </p:nvGraphicFramePr>
        <p:xfrm>
          <a:off x="1279524" y="2024591"/>
          <a:ext cx="9674226" cy="31284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37113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4837113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40200"/>
              </p:ext>
            </p:extLst>
          </p:nvPr>
        </p:nvGraphicFramePr>
        <p:xfrm>
          <a:off x="1279524" y="571501"/>
          <a:ext cx="9674226" cy="59848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01776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8172450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95249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43827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6192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563655"/>
                  </a:ext>
                </a:extLst>
              </a:tr>
              <a:tr h="19748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B06D58-11A9-E5ED-0798-0DE3EC7D8E19}"/>
              </a:ext>
            </a:extLst>
          </p:cNvPr>
          <p:cNvSpPr txBox="1"/>
          <p:nvPr/>
        </p:nvSpPr>
        <p:spPr>
          <a:xfrm>
            <a:off x="3028950" y="181927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cồng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chiêng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5E9D3-AEEE-EDA6-520E-42994F0173AD}"/>
              </a:ext>
            </a:extLst>
          </p:cNvPr>
          <p:cNvSpPr txBox="1"/>
          <p:nvPr/>
        </p:nvSpPr>
        <p:spPr>
          <a:xfrm>
            <a:off x="3048000" y="3152775"/>
            <a:ext cx="762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 dựng nhiều lễ hội dân gian đặc sắc gắn với diễn tấu cồng chiêng như: lễ Ăn cơm mới của dân tộc Ê Đê, lễ Sạ lúa của dân tộc Chu Ru…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051ED-0C89-189D-0BB7-EC35687831D8}"/>
              </a:ext>
            </a:extLst>
          </p:cNvPr>
          <p:cNvSpPr txBox="1"/>
          <p:nvPr/>
        </p:nvSpPr>
        <p:spPr>
          <a:xfrm>
            <a:off x="3019425" y="511492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nhiều cuộc thi, như: tạc tượng gỗ, dệt thổ cẩm, diễn xướng sử thi,...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268817" y="440619"/>
            <a:ext cx="11842044" cy="62554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D645D-BE48-F68A-F7C4-1C3913AA3A84}"/>
              </a:ext>
            </a:extLst>
          </p:cNvPr>
          <p:cNvGrpSpPr/>
          <p:nvPr/>
        </p:nvGrpSpPr>
        <p:grpSpPr>
          <a:xfrm>
            <a:off x="654229" y="3796539"/>
            <a:ext cx="4278451" cy="217500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4761C855-6FA4-0604-B688-01EF5AC4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7EE4C91-1404-E892-2B3C-69B78F51A84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4BFFA4-E807-F9D3-FE64-3EE586C5FED4}"/>
              </a:ext>
            </a:extLst>
          </p:cNvPr>
          <p:cNvSpPr/>
          <p:nvPr/>
        </p:nvSpPr>
        <p:spPr>
          <a:xfrm>
            <a:off x="1628776" y="1677846"/>
            <a:ext cx="10048874" cy="1551129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Em ấn tượng nhất với hoạt động nào trong lễ hội Cồng chiêng Tây Nguyên?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21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6201" y="20507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</TotalTime>
  <Words>491</Words>
  <Application>Microsoft Office PowerPoint</Application>
  <PresentationFormat>Widescreen</PresentationFormat>
  <Paragraphs>28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Calibri Light</vt:lpstr>
      <vt:lpstr>Cambria</vt:lpstr>
      <vt:lpstr>Georgia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10</cp:revision>
  <dcterms:created xsi:type="dcterms:W3CDTF">2024-01-21T09:04:21Z</dcterms:created>
  <dcterms:modified xsi:type="dcterms:W3CDTF">2024-02-20T12:54:30Z</dcterms:modified>
  <cp:category>9Slide.vn</cp:category>
</cp:coreProperties>
</file>