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2" r:id="rId2"/>
    <p:sldId id="260" r:id="rId3"/>
    <p:sldId id="261" r:id="rId4"/>
    <p:sldId id="262" r:id="rId5"/>
    <p:sldId id="263" r:id="rId6"/>
    <p:sldId id="291" r:id="rId7"/>
    <p:sldId id="295" r:id="rId8"/>
    <p:sldId id="374" r:id="rId9"/>
    <p:sldId id="391" r:id="rId10"/>
    <p:sldId id="375" r:id="rId11"/>
    <p:sldId id="294" r:id="rId12"/>
    <p:sldId id="392" r:id="rId13"/>
    <p:sldId id="393" r:id="rId14"/>
    <p:sldId id="387" r:id="rId15"/>
    <p:sldId id="389" r:id="rId16"/>
    <p:sldId id="395" r:id="rId17"/>
    <p:sldId id="394" r:id="rId18"/>
    <p:sldId id="372" r:id="rId19"/>
    <p:sldId id="3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2442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8B1AA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spPr>
            <a:solidFill>
              <a:srgbClr val="F6D19A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spPr>
            <a:solidFill>
              <a:srgbClr val="DABDDB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8B1AA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spPr>
            <a:solidFill>
              <a:srgbClr val="F6D19A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spPr>
            <a:solidFill>
              <a:srgbClr val="DABDDB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8B1AA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spPr>
            <a:solidFill>
              <a:srgbClr val="F6D19A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spPr>
            <a:solidFill>
              <a:srgbClr val="DABDDB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86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3C2C784-4E83-9459-6999-0A07F9A45F7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72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sv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1.mp3"/><Relationship Id="rId7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Nêu từ đứng ngay sau ngữ 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19612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đội tuyển bóng đá quốc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11" action="ppaction://hlinksldjump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</TotalTime>
  <Words>749</Words>
  <Application>Microsoft Office PowerPoint</Application>
  <PresentationFormat>Widescreen</PresentationFormat>
  <Paragraphs>77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微软雅黑</vt:lpstr>
      <vt:lpstr>Arial</vt:lpstr>
      <vt:lpstr>Calibri</vt:lpstr>
      <vt:lpstr>Cambria</vt:lpstr>
      <vt:lpstr>Times New Roman</vt:lpstr>
      <vt:lpstr>UVN Dzung Dakao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38</cp:revision>
  <dcterms:created xsi:type="dcterms:W3CDTF">2023-12-07T13:08:37Z</dcterms:created>
  <dcterms:modified xsi:type="dcterms:W3CDTF">2023-12-15T14:37:48Z</dcterms:modified>
  <cp:category>9Slide.vn</cp:category>
</cp:coreProperties>
</file>