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1"/>
  </p:notesMasterIdLst>
  <p:sldIdLst>
    <p:sldId id="282" r:id="rId3"/>
    <p:sldId id="258" r:id="rId4"/>
    <p:sldId id="259" r:id="rId5"/>
    <p:sldId id="260" r:id="rId6"/>
    <p:sldId id="262" r:id="rId7"/>
    <p:sldId id="310" r:id="rId8"/>
    <p:sldId id="264" r:id="rId9"/>
    <p:sldId id="265" r:id="rId10"/>
    <p:sldId id="286" r:id="rId11"/>
    <p:sldId id="303" r:id="rId12"/>
    <p:sldId id="290" r:id="rId13"/>
    <p:sldId id="291" r:id="rId14"/>
    <p:sldId id="293" r:id="rId15"/>
    <p:sldId id="295" r:id="rId16"/>
    <p:sldId id="296" r:id="rId17"/>
    <p:sldId id="298" r:id="rId18"/>
    <p:sldId id="311" r:id="rId19"/>
    <p:sldId id="312" r:id="rId20"/>
    <p:sldId id="300" r:id="rId21"/>
    <p:sldId id="313" r:id="rId22"/>
    <p:sldId id="314" r:id="rId23"/>
    <p:sldId id="305" r:id="rId24"/>
    <p:sldId id="306" r:id="rId25"/>
    <p:sldId id="307" r:id="rId26"/>
    <p:sldId id="257" r:id="rId27"/>
    <p:sldId id="308" r:id="rId28"/>
    <p:sldId id="309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73" autoAdjust="0"/>
  </p:normalViewPr>
  <p:slideViewPr>
    <p:cSldViewPr snapToGrid="0">
      <p:cViewPr varScale="1">
        <p:scale>
          <a:sx n="49" d="100"/>
          <a:sy n="49" d="100"/>
        </p:scale>
        <p:origin x="148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6D2C-8550-4273-83A9-3C00041B8B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CA9D-254E-43AA-A349-EC3C493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3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0A8D-5248-4775-8E0E-7C1C5F558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40472"/>
      </p:ext>
    </p:extLst>
  </p:cSld>
  <p:clrMapOvr>
    <a:masterClrMapping/>
  </p:clrMapOvr>
  <p:transition advClick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B81C-C470-40B5-8D96-2C51A41DE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76381"/>
      </p:ext>
    </p:extLst>
  </p:cSld>
  <p:clrMapOvr>
    <a:masterClrMapping/>
  </p:clrMapOvr>
  <p:transition advClick="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E4895-A8DF-4190-9805-D20C0AB91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64777"/>
      </p:ext>
    </p:extLst>
  </p:cSld>
  <p:clrMapOvr>
    <a:masterClrMapping/>
  </p:clrMapOvr>
  <p:transition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F9B8-AFF7-4952-8A3D-1A068DDF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37718"/>
      </p:ext>
    </p:extLst>
  </p:cSld>
  <p:clrMapOvr>
    <a:masterClrMapping/>
  </p:clrMapOvr>
  <p:transition advClick="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7869-76E4-4E25-9C0F-CBEBE03A6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52950"/>
      </p:ext>
    </p:extLst>
  </p:cSld>
  <p:clrMapOvr>
    <a:masterClrMapping/>
  </p:clrMapOvr>
  <p:transition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2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4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F84A9-40CB-445D-BFED-06ECB0668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271827"/>
      </p:ext>
    </p:extLst>
  </p:cSld>
  <p:clrMapOvr>
    <a:masterClrMapping/>
  </p:clrMapOvr>
  <p:transition advClick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4FD50-0685-4CD0-A3FF-98055B67A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97803"/>
      </p:ext>
    </p:extLst>
  </p:cSld>
  <p:clrMapOvr>
    <a:masterClrMapping/>
  </p:clrMapOvr>
  <p:transition advClick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26-13C1-42FB-9A3C-7E3ADFD8F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93694"/>
      </p:ext>
    </p:extLst>
  </p:cSld>
  <p:clrMapOvr>
    <a:masterClrMapping/>
  </p:clrMapOvr>
  <p:transition advClick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156D-4D29-4E2B-BCE8-4886D01AD4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84384"/>
      </p:ext>
    </p:extLst>
  </p:cSld>
  <p:clrMapOvr>
    <a:masterClrMapping/>
  </p:clrMapOvr>
  <p:transition advClick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19C4B-E8AB-4560-8258-CE0BB90B7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957682"/>
      </p:ext>
    </p:extLst>
  </p:cSld>
  <p:clrMapOvr>
    <a:masterClrMapping/>
  </p:clrMapOvr>
  <p:transition advClick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80B2B-8295-49EE-AD0A-1FD8511C1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44566"/>
      </p:ext>
    </p:extLst>
  </p:cSld>
  <p:clrMapOvr>
    <a:masterClrMapping/>
  </p:clrMapOvr>
  <p:transition advClick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D62C07F7-A0C1-164B-D599-40590FA49C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F242376-9EC5-D9E1-2DE8-B60263A97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013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gif"/><Relationship Id="rId1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6.gif"/><Relationship Id="rId5" Type="http://schemas.openxmlformats.org/officeDocument/2006/relationships/image" Target="../media/image13.jp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g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0" y="-899653"/>
            <a:ext cx="9405257" cy="7765983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712970" y="3641271"/>
            <a:ext cx="9405257" cy="3225059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338657" y="5111463"/>
            <a:ext cx="3040738" cy="204419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98E5ACE-B9E5-435E-85BB-D148D2C88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flipH="1">
            <a:off x="-496091" y="444159"/>
            <a:ext cx="3133685" cy="22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BB223-B250-1878-1A80-AFF026E70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262" y="1739898"/>
            <a:ext cx="62794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EDCC6-6ECA-4C6A-B7D0-533DD79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796443"/>
            <a:ext cx="4339864" cy="5055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099" y="809625"/>
            <a:ext cx="9363075" cy="482917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FFFFFF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37225014-3A45-4803-BF47-446E53D8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05" y="-379667"/>
            <a:ext cx="9405257" cy="722671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789079DD-C880-4E2E-9452-2A792562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068914" y="10958"/>
            <a:ext cx="10587586" cy="6847042"/>
          </a:xfrm>
          <a:prstGeom prst="rect">
            <a:avLst/>
          </a:prstGeom>
        </p:spPr>
      </p:pic>
      <p:sp>
        <p:nvSpPr>
          <p:cNvPr id="5" name="矩形: 圆角 2">
            <a:extLst>
              <a:ext uri="{FF2B5EF4-FFF2-40B4-BE49-F238E27FC236}">
                <a16:creationId xmlns:a16="http://schemas.microsoft.com/office/drawing/2014/main" id="{F02B0AE3-28AC-4209-B756-E4E1C85744E6}"/>
              </a:ext>
            </a:extLst>
          </p:cNvPr>
          <p:cNvSpPr/>
          <p:nvPr/>
        </p:nvSpPr>
        <p:spPr>
          <a:xfrm>
            <a:off x="2170233" y="2360771"/>
            <a:ext cx="7951108" cy="2554546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71D1BF0-A274-4545-A4F4-987E0618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6762909" y="4654317"/>
            <a:ext cx="3826434" cy="2572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99F59-F3FE-F7D2-FA1B-EE677C1E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82" y="2194038"/>
            <a:ext cx="760846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2067864" y="2208130"/>
            <a:ext cx="2403133" cy="328120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5583816" y="2788953"/>
            <a:ext cx="2497655" cy="3146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" y="1441756"/>
            <a:ext cx="184653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937838"/>
            <a:ext cx="1932668" cy="1932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7" y="1657137"/>
            <a:ext cx="2304828" cy="2337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289503"/>
            <a:ext cx="1740956" cy="1740956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8" y="162185"/>
            <a:ext cx="5992813" cy="24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id="{A4ED0E47-2B5B-5054-55CC-556065B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357519" y="1543050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>
            <a:extLst>
              <a:ext uri="{FF2B5EF4-FFF2-40B4-BE49-F238E27FC236}">
                <a16:creationId xmlns:a16="http://schemas.microsoft.com/office/drawing/2014/main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26EDC-0C17-4972-B363-A5CDBBFD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</TotalTime>
  <Words>554</Words>
  <Application>Microsoft Office PowerPoint</Application>
  <PresentationFormat>Widescreen</PresentationFormat>
  <Paragraphs>88</Paragraphs>
  <Slides>28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等线</vt:lpstr>
      <vt:lpstr>Arial</vt:lpstr>
      <vt:lpstr>Calibri</vt:lpstr>
      <vt:lpstr>Cambria</vt:lpstr>
      <vt:lpstr>UTM Showcard</vt:lpstr>
      <vt:lpstr>Wingdings-Regular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2024-01-10T04:32:34Z</dcterms:created>
  <dcterms:modified xsi:type="dcterms:W3CDTF">2024-02-20T13:53:24Z</dcterms:modified>
  <cp:category>9Slide.vn</cp:category>
</cp:coreProperties>
</file>