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3" d="100"/>
          <a:sy n="53" d="100"/>
        </p:scale>
        <p:origin x="14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DF8C644-D233-B8A3-5216-DDF7F28E67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276FF7-4C31-060D-D153-EF14F6A76F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588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Bubblegum Sans</vt:lpstr>
      <vt:lpstr>Calibri</vt:lpstr>
      <vt:lpstr>Cambria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2024-01-11T10:37:24Z</dcterms:created>
  <dcterms:modified xsi:type="dcterms:W3CDTF">2024-02-20T13:55:58Z</dcterms:modified>
  <cp:category>9Slide.vn</cp:category>
</cp:coreProperties>
</file>