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24"/>
  </p:notesMasterIdLst>
  <p:sldIdLst>
    <p:sldId id="258" r:id="rId2"/>
    <p:sldId id="257" r:id="rId3"/>
    <p:sldId id="259" r:id="rId4"/>
    <p:sldId id="330" r:id="rId5"/>
    <p:sldId id="331" r:id="rId6"/>
    <p:sldId id="332" r:id="rId7"/>
    <p:sldId id="320" r:id="rId8"/>
    <p:sldId id="260" r:id="rId9"/>
    <p:sldId id="295" r:id="rId10"/>
    <p:sldId id="301" r:id="rId11"/>
    <p:sldId id="304" r:id="rId12"/>
    <p:sldId id="333" r:id="rId13"/>
    <p:sldId id="334" r:id="rId14"/>
    <p:sldId id="305" r:id="rId15"/>
    <p:sldId id="335" r:id="rId16"/>
    <p:sldId id="336" r:id="rId17"/>
    <p:sldId id="321" r:id="rId18"/>
    <p:sldId id="337" r:id="rId19"/>
    <p:sldId id="338" r:id="rId20"/>
    <p:sldId id="339" r:id="rId21"/>
    <p:sldId id="340"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56D-A61D-2EF0-31F4-F530DABEE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4BA79B-7A10-83EE-E7AE-FA93A0163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D46816-8505-1472-8ABE-A759D59C3C8E}"/>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2CC951C4-EF3D-8BED-BDDF-5F757CFEC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ECB20-2F33-04CA-2BB0-6ED8B1BDBD18}"/>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24014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70D8-A2CA-E91A-19CB-1991122E4A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A5BB6-9DBC-5545-3568-27A7572D5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7504-99D5-FDCA-763B-B94BDEAEC2AD}"/>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0A9B7390-C06A-4AD6-DD7D-FB50A81BD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2E304-5673-C05E-844D-29DD9912228A}"/>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56213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70E52-67A9-5126-B8DA-55C89B8678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D89A5-CD74-AAC7-530B-BBEAAE3DB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7E2BE-3E69-AAD9-787A-885755AE2102}"/>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05354A6B-30C4-8F24-7E0E-D1187A56C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4FD5C-8ED7-E439-D22A-DE9B00A2EEBD}"/>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5040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39"/>
        <p:cNvGrpSpPr/>
        <p:nvPr/>
      </p:nvGrpSpPr>
      <p:grpSpPr>
        <a:xfrm>
          <a:off x="0" y="0"/>
          <a:ext cx="0" cy="0"/>
          <a:chOff x="0" y="0"/>
          <a:chExt cx="0" cy="0"/>
        </a:xfrm>
      </p:grpSpPr>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2"/>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2"/>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2"/>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2"/>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2"/>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7188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6319-E09A-F799-F048-E79F9DD2A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AEEE6-7195-B5FA-A4D8-B496272E3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5658-3FBA-4C32-137C-12058577F41E}"/>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84062043-88C0-3B0B-1FD1-D9252F337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85BDD-D855-B936-E385-F7CF8D149A1F}"/>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56046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5D53-AD8C-22A9-50C3-6D408E2BB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09E1-D5B0-C4EF-74BA-FF3063BD1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D7589-B3E7-60BD-1F4D-C4B742AC6C9F}"/>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2C6D0FCC-E715-B386-2AEB-67625F6A0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819F7-FA07-C9E0-0D63-5D54B5781B97}"/>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36818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8E4C-9334-7D7D-927D-EEAA90D14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2EC7D-0FC6-B47C-51AB-5E40678FC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2C9EE-4E2F-8231-E321-16C8A8215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AA62D-32FC-C806-BCE5-DD84B3A82D67}"/>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D42EF9DA-4719-EB97-1361-34C458B03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A0B1F-E0DF-9E4C-2929-2EDA910A923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7426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A016-643B-0230-B48E-EA004F105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F8941-AF37-215D-1FDF-FDF597C11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63B8A-D442-800B-7573-170BE7827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EA901-4E43-9298-99C4-F1942D54D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2B27F-3CD8-74FF-B532-14003FEC2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CA2F5-E3BB-9085-250C-177722925392}"/>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8" name="Footer Placeholder 7">
            <a:extLst>
              <a:ext uri="{FF2B5EF4-FFF2-40B4-BE49-F238E27FC236}">
                <a16:creationId xmlns:a16="http://schemas.microsoft.com/office/drawing/2014/main" id="{134EFADE-5302-11A0-6C18-E41137AEB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A2B7F4-4C39-588B-730C-33D4E25D6A91}"/>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25375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3EB6-9340-9E50-3360-0A03B82D1A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271FBF-D781-1DD0-1CDA-89136CE5BC7B}"/>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4" name="Footer Placeholder 3">
            <a:extLst>
              <a:ext uri="{FF2B5EF4-FFF2-40B4-BE49-F238E27FC236}">
                <a16:creationId xmlns:a16="http://schemas.microsoft.com/office/drawing/2014/main" id="{4B10C2DF-CB1D-B55C-B880-54F3B5091E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F9C33-324E-D257-D79F-7E79D07D9C10}"/>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91634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CBB26-B76A-BFF3-9692-61169F0639B8}"/>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3" name="Footer Placeholder 2">
            <a:extLst>
              <a:ext uri="{FF2B5EF4-FFF2-40B4-BE49-F238E27FC236}">
                <a16:creationId xmlns:a16="http://schemas.microsoft.com/office/drawing/2014/main" id="{5446D68C-7E73-2081-E0CA-55EF36F384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F3049E-7E68-12E4-ED0A-3D1B737E4B34}"/>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43133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6CD2-089D-6D1D-0FA1-E4769EB6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E964E-185F-2C7F-878E-CC6A0C11A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7B359-8405-EEE7-F1AC-483B28B2A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6DF20-BA6C-C4F4-DF2B-E253EBC1DDFC}"/>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EA497438-87E2-BA83-9C86-3518A99EB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890CB-7BDA-FC92-3D5A-DDBA9F46271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777947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4A5C-1256-F16C-E5E3-B04C58C0E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AF726-C580-B4AB-2F6F-361B2CE34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4464C2-122B-8F96-EA3D-14E580780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EE2AD-EB00-DDC9-B0A6-292199F7C560}"/>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91B1C859-1019-46CE-F5D0-E3AA5EC0B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71F7E-3E10-AA3E-259A-2ABF4B50372B}"/>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84457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DC0750-4496-9B80-C0C6-E5495CF34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F07BB06-8FDB-96F3-8403-92062B38F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E48E9-31B0-3F89-4E51-677C901CC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07474-59D9-45B0-6452-490857EE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1C020F3D-BD24-B35C-B0E1-6B8041EFB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C55F4-1B73-A6B8-72CA-74F449063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5BA5-6BD3-4BF1-A522-06663EA9575D}" type="slidenum">
              <a:rPr lang="en-US" smtClean="0"/>
              <a:t>‹#›</a:t>
            </a:fld>
            <a:endParaRPr lang="en-US"/>
          </a:p>
        </p:txBody>
      </p:sp>
    </p:spTree>
    <p:extLst>
      <p:ext uri="{BB962C8B-B14F-4D97-AF65-F5344CB8AC3E}">
        <p14:creationId xmlns:p14="http://schemas.microsoft.com/office/powerpoint/2010/main" val="1087779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slide" Target="slide4.xml"/><Relationship Id="rId5" Type="http://schemas.openxmlformats.org/officeDocument/2006/relationships/image" Target="../media/image15.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8.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TotalTime>
  <Words>795</Words>
  <Application>Microsoft Office PowerPoint</Application>
  <PresentationFormat>Widescreen</PresentationFormat>
  <Paragraphs>89</Paragraphs>
  <Slides>22</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#9Slide02 Noi dung dai</vt:lpstr>
      <vt:lpstr>Arial</vt:lpstr>
      <vt:lpstr>Calibri</vt:lpstr>
      <vt:lpstr>Calibri Light</vt:lpstr>
      <vt:lpstr>Cambria</vt:lpstr>
      <vt:lpstr>Times New Roman</vt:lpstr>
      <vt:lpstr>字魂107号-萌趣欢乐体</vt:lpstr>
      <vt:lpstr>方正卡通简体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38</cp:revision>
  <dcterms:created xsi:type="dcterms:W3CDTF">2023-12-08T05:18:46Z</dcterms:created>
  <dcterms:modified xsi:type="dcterms:W3CDTF">2023-12-15T14:43:01Z</dcterms:modified>
  <cp:category>9Slide.vn</cp:category>
</cp:coreProperties>
</file>