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8"/>
  </p:notesMasterIdLst>
  <p:sldIdLst>
    <p:sldId id="7121" r:id="rId2"/>
    <p:sldId id="425" r:id="rId3"/>
    <p:sldId id="327" r:id="rId4"/>
    <p:sldId id="430" r:id="rId5"/>
    <p:sldId id="432" r:id="rId6"/>
    <p:sldId id="433" r:id="rId7"/>
    <p:sldId id="434" r:id="rId8"/>
    <p:sldId id="435" r:id="rId9"/>
    <p:sldId id="436" r:id="rId10"/>
    <p:sldId id="7123" r:id="rId11"/>
    <p:sldId id="7128" r:id="rId12"/>
    <p:sldId id="7129" r:id="rId13"/>
    <p:sldId id="7130" r:id="rId14"/>
    <p:sldId id="7133" r:id="rId15"/>
    <p:sldId id="7144" r:id="rId16"/>
    <p:sldId id="7143" r:id="rId17"/>
    <p:sldId id="7145" r:id="rId18"/>
    <p:sldId id="7146" r:id="rId19"/>
    <p:sldId id="7135" r:id="rId20"/>
    <p:sldId id="7141" r:id="rId21"/>
    <p:sldId id="7147" r:id="rId22"/>
    <p:sldId id="7148" r:id="rId23"/>
    <p:sldId id="7149" r:id="rId24"/>
    <p:sldId id="7140" r:id="rId25"/>
    <p:sldId id="7150" r:id="rId26"/>
    <p:sldId id="7151" r:id="rId27"/>
    <p:sldId id="7136" r:id="rId28"/>
    <p:sldId id="7152" r:id="rId29"/>
    <p:sldId id="7139" r:id="rId30"/>
    <p:sldId id="7153" r:id="rId31"/>
    <p:sldId id="7154" r:id="rId32"/>
    <p:sldId id="7155" r:id="rId33"/>
    <p:sldId id="7156" r:id="rId34"/>
    <p:sldId id="7157" r:id="rId35"/>
    <p:sldId id="7158" r:id="rId36"/>
    <p:sldId id="711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9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4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424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7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0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07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6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1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908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74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3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17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15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22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966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94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92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162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827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705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4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0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64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22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47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1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9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6FB1-B7A2-DF93-FC7B-5B2DF6FCC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665FB4-1576-ED04-03F5-38306EFE2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E5EEE-69C4-46F0-D9A3-A64EEC11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5E479-DF78-A2EB-EDCA-3B134132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1692C-A17F-22A1-CD00-44120F2B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1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5A88A-B5CC-8439-EB9C-85824938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4411D-72EB-41B8-8A86-70357291D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86BA7-8FE9-6B79-2A9F-8AE83BE3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F0D2F-74D8-2CEA-4312-39CA0492B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740EF-7486-6A47-7768-93687A4B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73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FD23C0-BA37-2496-71E2-DE4391164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A28BB5-AE75-AB70-D95A-6E55F5A16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175C0-E95B-8521-7EB9-99605626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5888A-09F2-DE77-685A-DD439920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AAF9E-C15A-FF8A-8C76-15E1FB17C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2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02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AB2B1-49DC-4826-B755-245DC219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EB217-D861-AAFC-1547-75841EB9F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B6A97-89AA-9C32-73C1-FB58585B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1D06A-CFE3-4AEC-4B05-0C0DF9095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36D63-27E9-3F7B-20BB-4B43385E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2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55AD-B7FE-70BC-A511-8CC196F8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021F6-8CEA-A13D-161C-C1965670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77C0F-ADDA-3B24-5107-67290C3B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C3385-3817-377D-515A-FA516D26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24242-3C85-64B6-2D78-7D80E2EF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15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B63F-2D12-3DC1-E220-72F1B73E7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C98C3-E403-29EF-3791-9B7D91D3F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807B65-D000-56A8-4B6D-B7FB194BB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A072A-6B3E-5F1F-B5D2-DC590E85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D423E-222A-5F03-FB26-DC4F40CC5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2B55F-FC32-1095-0DC4-C9E08F23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3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AC4B-1763-FD5C-37B1-267A8A86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62684-6F50-F6AC-DDAB-DE0746196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558AE-D1C3-F8E9-780D-0A02E73D4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C87F76-028B-2ABE-7463-19CF1B6A2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26F3C-8483-6B68-95EA-F771D5D0B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3009E-6CDB-C129-16BE-D05E8151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EB7316-FE50-9D94-584C-E6A07C6F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AE6C5-AB93-3D56-3DAC-EAB4BF7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77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92133-CD8F-A020-23AA-5A4099504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006F6-AB84-2CEE-ADB9-1E10B38F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A3CFF-7696-0F12-4AFB-DCFC9DD0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A56A3-D4D2-5F21-42D2-8E25FAA3F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7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529090-9EDA-6AFF-56C8-1EC0E8177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99C448-ABFB-D3A2-F99A-ED1EDCADB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CD0C2-2433-97F7-7B83-D986C269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945A-471E-33AE-A2D4-FF7F0120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8898A-652D-AC0C-19C0-4929D0D5B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E2B5D-7092-D502-7C7D-3C8E85CAF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F7848-35D0-B3D5-9E87-2668516D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E41FB-C8B5-7C06-53D3-3C4C89B5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BAAE3-DD36-92AE-7383-BD627ADA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3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E2D4-CF5B-EB08-14A8-6B536D1A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5733D-60F0-6478-59EF-F56EE9C58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FEBE2-A744-D006-EA1D-D492C42E1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E0DA0-0BA7-2A31-C0FA-B1BD90E10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DC3C9-4E98-D74C-A406-56C053ED0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FAE2C-1043-44CD-00EA-7027F1F1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5F6571C-2044-1B66-0D69-FCD525E97E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FA6C0F-4265-4B1F-025A-9DBF27066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E4A7F-69A7-DBFA-4401-FBCC4A169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F1A34-E946-0FA1-6E6C-70FF4C5ED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B0D08-15EB-404F-81BA-A3F613FC76A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67125-0948-66BF-A834-013DF2CAD5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DA49B-9D05-72F0-C38F-D20EF9DF2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8072E-9AA3-4F3A-97AD-016CE63B5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9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8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9.wdp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8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10" Type="http://schemas.microsoft.com/office/2007/relationships/hdphoto" Target="../media/hdphoto10.wdp"/><Relationship Id="rId4" Type="http://schemas.openxmlformats.org/officeDocument/2006/relationships/image" Target="../media/image30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8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6.png"/><Relationship Id="rId16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54.png"/><Relationship Id="rId5" Type="http://schemas.openxmlformats.org/officeDocument/2006/relationships/image" Target="../media/image29.png"/><Relationship Id="rId15" Type="http://schemas.openxmlformats.org/officeDocument/2006/relationships/image" Target="../media/image58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54.png"/><Relationship Id="rId5" Type="http://schemas.openxmlformats.org/officeDocument/2006/relationships/image" Target="../media/image29.png"/><Relationship Id="rId15" Type="http://schemas.openxmlformats.org/officeDocument/2006/relationships/image" Target="../media/image58.png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2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17" Type="http://schemas.microsoft.com/office/2007/relationships/hdphoto" Target="../media/hdphoto6.wdp"/><Relationship Id="rId2" Type="http://schemas.openxmlformats.org/officeDocument/2006/relationships/audio" Target="../media/media5.mp3"/><Relationship Id="rId16" Type="http://schemas.openxmlformats.org/officeDocument/2006/relationships/image" Target="../media/image30.png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62.png"/><Relationship Id="rId5" Type="http://schemas.openxmlformats.org/officeDocument/2006/relationships/image" Target="../media/image29.png"/><Relationship Id="rId15" Type="http://schemas.openxmlformats.org/officeDocument/2006/relationships/image" Target="../media/image63.png"/><Relationship Id="rId10" Type="http://schemas.openxmlformats.org/officeDocument/2006/relationships/image" Target="../media/image61.png"/><Relationship Id="rId19" Type="http://schemas.openxmlformats.org/officeDocument/2006/relationships/image" Target="../media/image64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0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3.wdp"/><Relationship Id="rId10" Type="http://schemas.openxmlformats.org/officeDocument/2006/relationships/slide" Target="slide7.xml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7.jpe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7.jpeg"/><Relationship Id="rId10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7.jpe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75CCF-607D-5358-D1B1-D651E2D9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4E50F8-CEBF-4742-BFAB-93501002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>
            <a:extLst>
              <a:ext uri="{FF2B5EF4-FFF2-40B4-BE49-F238E27FC236}">
                <a16:creationId xmlns:a16="http://schemas.microsoft.com/office/drawing/2014/main" id="{B2775A7C-D59F-4270-A199-7A0791D65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DB1A49-0314-425F-BE95-7D5B31F82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/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47A94-32B6-455E-AACF-3F7175547F38}"/>
              </a:ext>
            </a:extLst>
          </p:cNvPr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37DDC-75A1-8C72-77E9-88659F2D9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ED1BA-BA9A-E9DB-8794-45DB74B4E4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0DE5FC25-75CB-412A-A40B-4B27FC639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6CEE582-4044-499B-ACF3-96161F95C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8065"/>
          <a:stretch/>
        </p:blipFill>
        <p:spPr>
          <a:xfrm>
            <a:off x="-257175" y="0"/>
            <a:ext cx="12573000" cy="67779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64B6AA-8D77-4FAB-938F-6D46157D40B1}"/>
              </a:ext>
            </a:extLst>
          </p:cNvPr>
          <p:cNvSpPr/>
          <p:nvPr/>
        </p:nvSpPr>
        <p:spPr>
          <a:xfrm>
            <a:off x="923924" y="1263721"/>
            <a:ext cx="8963025" cy="4822754"/>
          </a:xfrm>
          <a:prstGeom prst="roundRect">
            <a:avLst>
              <a:gd name="adj" fmla="val 97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524F-6D9B-4A11-8567-52E17DFAE674}"/>
              </a:ext>
            </a:extLst>
          </p:cNvPr>
          <p:cNvSpPr txBox="1"/>
          <p:nvPr/>
        </p:nvSpPr>
        <p:spPr>
          <a:xfrm>
            <a:off x="3371850" y="1270995"/>
            <a:ext cx="4933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CẦU CẦN ĐẠT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18D04-3EDA-D612-49B9-5A66D14BB9DE}"/>
              </a:ext>
            </a:extLst>
          </p:cNvPr>
          <p:cNvSpPr txBox="1"/>
          <p:nvPr/>
        </p:nvSpPr>
        <p:spPr>
          <a:xfrm>
            <a:off x="1190624" y="2175870"/>
            <a:ext cx="85058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Biết được thế nào là trạng ngữ chỉ nguyên nhân, trạng ngữ chỉ mục đích.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Phân biệt và sử dụng đúng trạng ngữ chỉ nguyên nhân và trạng ngữ chỉ mục đích qua tìm hiểu các câu văn, tình huống trong 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lang="vi-VN" sz="36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669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20657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008000"/>
                </a:solidFill>
                <a:latin typeface="Calibri" panose="020F0502020204030204"/>
              </a:rPr>
              <a:t>THẢO LUẬN NHÓM 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8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21507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A5E6B-5B2B-2DA3-37F6-454A872EB9E6}"/>
              </a:ext>
            </a:extLst>
          </p:cNvPr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C1084-91AD-151A-5ACF-22217552E0B4}"/>
              </a:ext>
            </a:extLst>
          </p:cNvPr>
          <p:cNvCxnSpPr>
            <a:cxnSpLocks/>
          </p:cNvCxnSpPr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4503933-393D-C37A-CFB4-B35D31190BF4}"/>
              </a:ext>
            </a:extLst>
          </p:cNvPr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B103D0F7-D971-BE98-DEC3-3BD3F414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0F5558-89AF-7813-6FB1-EA06039F9787}"/>
              </a:ext>
            </a:extLst>
          </p:cNvPr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3DEF3-AAE0-7DDE-CA57-865682831F0E}"/>
              </a:ext>
            </a:extLst>
          </p:cNvPr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02E15-44F3-05BD-588A-63D007D1AC7C}"/>
              </a:ext>
            </a:extLst>
          </p:cNvPr>
          <p:cNvCxnSpPr>
            <a:cxnSpLocks/>
          </p:cNvCxnSpPr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7B7D189-5D3F-1C8D-CB8B-19F68434C224}"/>
              </a:ext>
            </a:extLst>
          </p:cNvPr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2D9829D1-4EB4-F02F-E2F5-0BACC760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53819FB-F511-7E8A-C76F-F2295D94D78B}"/>
              </a:ext>
            </a:extLst>
          </p:cNvPr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4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56EEEF-229D-0C5B-0BB3-8C2B77D6E681}"/>
              </a:ext>
            </a:extLst>
          </p:cNvPr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7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>
            <a:extLst>
              <a:ext uri="{FF2B5EF4-FFF2-40B4-BE49-F238E27FC236}">
                <a16:creationId xmlns:a16="http://schemas.microsoft.com/office/drawing/2014/main" id="{4B935CAA-8400-49CB-9608-9EE61C722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/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241CE-CDC2-42BE-94B7-D1B3CACFB80A}"/>
              </a:ext>
            </a:extLst>
          </p:cNvPr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8DF166-56C0-D7C5-A68D-31B4E082DC00}"/>
              </a:ext>
            </a:extLst>
          </p:cNvPr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E42CB-70AE-F70F-2830-AB53CC169E52}"/>
              </a:ext>
            </a:extLst>
          </p:cNvPr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B7B07-FED3-4180-AA70-CEE66BD2B6A3}"/>
              </a:ext>
            </a:extLst>
          </p:cNvPr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868D3D5-EDF1-46A5-9CA0-5C17E091C5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A38BFB3-267D-4A1A-A0A3-D2CDB26765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0FD44485-BD25-4670-87E0-7B4B79A2C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BE1C80AA-B248-4404-96E2-FEDC280554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  <a:extLst>
              <a:ext uri="{FF2B5EF4-FFF2-40B4-BE49-F238E27FC236}">
                <a16:creationId xmlns:a16="http://schemas.microsoft.com/office/drawing/2014/main" id="{B92B25CE-E044-4B97-9B8D-E46435BB0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15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>
            <a:extLst>
              <a:ext uri="{FF2B5EF4-FFF2-40B4-BE49-F238E27FC236}">
                <a16:creationId xmlns:a16="http://schemas.microsoft.com/office/drawing/2014/main" id="{64C28EC9-A019-4081-8286-454AB66555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7F0B33-4842-112F-95D8-EA220BAE2C71}"/>
              </a:ext>
            </a:extLst>
          </p:cNvPr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18937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CC24E38-A0EF-4E82-B792-A3674618C623}"/>
              </a:ext>
            </a:extLst>
          </p:cNvPr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53F657CB-D074-E01A-D0D0-FE0B6A88E625}"/>
              </a:ext>
            </a:extLst>
          </p:cNvPr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>
            <a:extLst>
              <a:ext uri="{FF2B5EF4-FFF2-40B4-BE49-F238E27FC236}">
                <a16:creationId xmlns:a16="http://schemas.microsoft.com/office/drawing/2014/main" id="{497E6ED7-7442-4AE1-9536-8D0E9DE84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/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6F28B-365E-44CD-A4AF-98748F1A6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698893-1F1A-4E8F-9B09-07AB78F80FF0}"/>
              </a:ext>
            </a:extLst>
          </p:cNvPr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29728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A9388C-4653-4001-BD52-680B2D6E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5035AC-C838-4D38-A01D-AAB01DAC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EBB32C-6B33-4022-9F2C-81B1CF957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5ACE5A-8FE7-4C58-9B4A-92516BEF1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B232F4-812B-4E2C-86EF-ABBBB0A4AB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6009CDB-37B8-4840-89D9-083E7F3CE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50037AA4-922B-41B4-A474-EF2593FFA97D}"/>
              </a:ext>
            </a:extLst>
          </p:cNvPr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275CD72-1BE0-495B-A530-5B236FB7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70C02A-1003-45BE-BEBC-E23579EE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>
            <a:extLst>
              <a:ext uri="{FF2B5EF4-FFF2-40B4-BE49-F238E27FC236}">
                <a16:creationId xmlns:a16="http://schemas.microsoft.com/office/drawing/2014/main" id="{B88D72FA-954C-4A8F-A7EF-01CC09264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B10163-320E-4478-9D96-353DC2CA4E40}"/>
              </a:ext>
            </a:extLst>
          </p:cNvPr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>
              <a:extLst>
                <a:ext uri="{FF2B5EF4-FFF2-40B4-BE49-F238E27FC236}">
                  <a16:creationId xmlns:a16="http://schemas.microsoft.com/office/drawing/2014/main" id="{9BB5298E-04C1-4128-BD33-6E82F98C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5A75F8-8C5F-4631-AEFB-0A1F258BCF24}"/>
                </a:ext>
              </a:extLst>
            </p:cNvPr>
            <p:cNvSpPr txBox="1"/>
            <p:nvPr/>
          </p:nvSpPr>
          <p:spPr>
            <a:xfrm>
              <a:off x="3363172" y="800991"/>
              <a:ext cx="2019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8ED2EC-DBFE-4725-9817-508854E325EC}"/>
              </a:ext>
            </a:extLst>
          </p:cNvPr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>
              <a:extLst>
                <a:ext uri="{FF2B5EF4-FFF2-40B4-BE49-F238E27FC236}">
                  <a16:creationId xmlns:a16="http://schemas.microsoft.com/office/drawing/2014/main" id="{162A0472-31C0-408A-9C26-A69790398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921C3-72A9-4B98-BF34-BFF8FD855B49}"/>
                </a:ext>
              </a:extLst>
            </p:cNvPr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A21B882-D870-499E-9151-CBD74668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11D2FF-D7FF-4FBB-B9DD-B5BF7185B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DDF560-749E-4B41-A532-C26054579FEA}"/>
              </a:ext>
            </a:extLst>
          </p:cNvPr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67167DBA-58C0-48F2-93F7-1EF38FEB9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808D15-3373-484B-AB1A-B5EFADCBDDC0}"/>
              </a:ext>
            </a:extLst>
          </p:cNvPr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2E119A6-1966-40CC-938E-7E51F3BFCC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/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F4DEB-A510-4874-8043-BF5F1EC0CE99}"/>
              </a:ext>
            </a:extLst>
          </p:cNvPr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>
            <a:extLst>
              <a:ext uri="{FF2B5EF4-FFF2-40B4-BE49-F238E27FC236}">
                <a16:creationId xmlns:a16="http://schemas.microsoft.com/office/drawing/2014/main" id="{3E0019FA-411D-48F0-BB59-EA1C7054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35ECB30-4606-4A66-B7F1-6BA97D02E6E5}"/>
              </a:ext>
            </a:extLst>
          </p:cNvPr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9A21E6-68CB-54DA-DF4C-3D09ABC96100}"/>
              </a:ext>
            </a:extLst>
          </p:cNvPr>
          <p:cNvCxnSpPr>
            <a:cxnSpLocks/>
          </p:cNvCxnSpPr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B327A4-F180-D5BB-EBCF-575BCDE6AD0B}"/>
              </a:ext>
            </a:extLst>
          </p:cNvPr>
          <p:cNvCxnSpPr>
            <a:cxnSpLocks/>
          </p:cNvCxnSpPr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5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FB719-6A11-994B-87A3-041C4D2C37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8A0A17-7A6B-839A-1015-32A8E4E6C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14C088-55BF-B78F-FF79-6538592F0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D06C931-9B5C-4E04-9C64-F4F9164D50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1A7168-7B41-4665-8CBE-08F5AD10B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A3DED8-C096-429A-A24C-419CD2AC800D}"/>
              </a:ext>
            </a:extLst>
          </p:cNvPr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029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3758-43E8-6F59-AF30-F4E0906C51EC}"/>
              </a:ext>
            </a:extLst>
          </p:cNvPr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F75B3-486C-3980-5727-BAA411E0DE72}"/>
              </a:ext>
            </a:extLst>
          </p:cNvPr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799A2B-84A3-3070-D0CC-31D7FF90B1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066324-2DA3-ADF1-DA1E-29AF5E88D0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F037B-21AA-CFE4-0813-8983D798E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1A971-7BEE-4E0A-9B2C-0B8E98A9F4C9}"/>
              </a:ext>
            </a:extLst>
          </p:cNvPr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69F3B-7DCE-A8E4-90E2-C0ACFD051D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>
            <a:extLst>
              <a:ext uri="{FF2B5EF4-FFF2-40B4-BE49-F238E27FC236}">
                <a16:creationId xmlns:a16="http://schemas.microsoft.com/office/drawing/2014/main" id="{2FB819C9-7A9C-4067-A13A-B495045D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0615590F-A9DC-4153-B4D6-9E29197D30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>
            <a:extLst>
              <a:ext uri="{FF2B5EF4-FFF2-40B4-BE49-F238E27FC236}">
                <a16:creationId xmlns:a16="http://schemas.microsoft.com/office/drawing/2014/main" id="{64C0D81B-D94A-4460-810C-B29615725346}"/>
              </a:ext>
            </a:extLst>
          </p:cNvPr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0B49326A-DC78-4DF9-9BCA-42D1D2F3B6FD}"/>
              </a:ext>
            </a:extLst>
          </p:cNvPr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BD838403-E0D5-40AD-BD36-DD60C076C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87602BAE-8051-4B7F-9351-F19AFC088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B15E31D0-172E-4D76-846D-28606D43CF66}"/>
              </a:ext>
            </a:extLst>
          </p:cNvPr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>
              <a:extLst>
                <a:ext uri="{FF2B5EF4-FFF2-40B4-BE49-F238E27FC236}">
                  <a16:creationId xmlns:a16="http://schemas.microsoft.com/office/drawing/2014/main" id="{D5F5AD97-C1DA-4798-9699-28402D6B6ED3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>
              <a:extLst>
                <a:ext uri="{FF2B5EF4-FFF2-40B4-BE49-F238E27FC236}">
                  <a16:creationId xmlns:a16="http://schemas.microsoft.com/office/drawing/2014/main" id="{659F5563-5124-4D48-B175-844CEB1A0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>
            <a:extLst>
              <a:ext uri="{FF2B5EF4-FFF2-40B4-BE49-F238E27FC236}">
                <a16:creationId xmlns:a16="http://schemas.microsoft.com/office/drawing/2014/main" id="{BB121576-D935-4FE9-A9E4-BA2862C91C5D}"/>
              </a:ext>
            </a:extLst>
          </p:cNvPr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1" name="图片 1">
            <a:extLst>
              <a:ext uri="{FF2B5EF4-FFF2-40B4-BE49-F238E27FC236}">
                <a16:creationId xmlns:a16="http://schemas.microsoft.com/office/drawing/2014/main" id="{C4FA9A34-DEC5-4976-947D-942BC0FF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ADC7DBD-A2F2-467E-A4EE-FA56A9F853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>
            <a:extLst>
              <a:ext uri="{FF2B5EF4-FFF2-40B4-BE49-F238E27FC236}">
                <a16:creationId xmlns:a16="http://schemas.microsoft.com/office/drawing/2014/main" id="{46A5632B-510B-414B-964E-D7E38AE8E6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/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>
            <a:extLst>
              <a:ext uri="{FF2B5EF4-FFF2-40B4-BE49-F238E27FC236}">
                <a16:creationId xmlns:a16="http://schemas.microsoft.com/office/drawing/2014/main" id="{E4207D8B-9011-48E6-85D8-AD0B575C80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/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>
            <a:extLst>
              <a:ext uri="{FF2B5EF4-FFF2-40B4-BE49-F238E27FC236}">
                <a16:creationId xmlns:a16="http://schemas.microsoft.com/office/drawing/2014/main" id="{CCEB8655-FDF4-4BB2-8801-093E68BA8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2A51AE8-C4D6-48BD-B3E0-28CA1A3EF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CF69E13-1742-4128-A258-B9B9FFB2C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EB0981C-30EB-4443-84DD-A6C51D6C772C}"/>
              </a:ext>
            </a:extLst>
          </p:cNvPr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CD3B6C2-602D-498D-A98D-7A9C606AD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56B1A9-236A-4E80-985A-6900F1C73510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15687B5-B7C3-4C01-9C47-86A25BB3A526}"/>
              </a:ext>
            </a:extLst>
          </p:cNvPr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37DEAB-0B26-41C8-9D25-31B7E640F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E4BF562-6026-401B-A474-DDA7677867F5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DA3B0-7EFD-4480-B4F5-AB64CAA352C1}"/>
              </a:ext>
            </a:extLst>
          </p:cNvPr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EAE9394-28CE-4F68-9BB8-4EBAE24F2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E806351-0758-42C9-8AA3-27CD5B4646FE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0CF8E4-4F32-49CE-9199-BD3FE3493559}"/>
              </a:ext>
            </a:extLst>
          </p:cNvPr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B58B9313-8057-4217-A699-DA18CC9E7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988BEC-C7C0-4EC5-9763-0CBB38500E85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ED5884C7-32E4-4365-8342-39C29CCD27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472F33-AB9D-4BE0-ABFE-A7BDD032BFF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9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30A50-2AF2-6753-6997-5F1282883A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09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F85BF-74E9-2ABB-BDD5-088C1A2F52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2404FE-D284-16EA-A113-EE058CAB868D}"/>
              </a:ext>
            </a:extLst>
          </p:cNvPr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E4187-9CB2-3DBE-7D76-61BE5141A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E33516E0-D079-4DA3-BD42-D5F4682D7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36352-BED8-A9BA-5743-317639B90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A1E2B-ABA3-0629-C926-243DCD9E0A1D}"/>
              </a:ext>
            </a:extLst>
          </p:cNvPr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2637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3D7E8C52-950F-7660-80FE-F481A96152DC}"/>
              </a:ext>
            </a:extLst>
          </p:cNvPr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65A97-F2BC-5DEB-52E3-8FB07CDD7433}"/>
              </a:ext>
            </a:extLst>
          </p:cNvPr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3DD348-E5BD-3E6C-9E93-231CC07E6F9D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>
              <a:extLst>
                <a:ext uri="{FF2B5EF4-FFF2-40B4-BE49-F238E27FC236}">
                  <a16:creationId xmlns:a16="http://schemas.microsoft.com/office/drawing/2014/main" id="{23D4024C-FF98-704C-53D4-51418BE617B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64521-E766-8DDB-2D7A-302115FDDF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587C01-BC3F-0715-388B-30DCC4290F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>
              <a:extLst>
                <a:ext uri="{FF2B5EF4-FFF2-40B4-BE49-F238E27FC236}">
                  <a16:creationId xmlns:a16="http://schemas.microsoft.com/office/drawing/2014/main" id="{E6630F0F-489B-935F-DD2D-301CBF6417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9FC3A6-A09D-0FB5-9D0A-C1611E094F77}"/>
                </a:ext>
              </a:extLst>
            </p:cNvPr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7F281-3F46-B21D-D555-127DDD762D52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>
              <a:extLst>
                <a:ext uri="{FF2B5EF4-FFF2-40B4-BE49-F238E27FC236}">
                  <a16:creationId xmlns:a16="http://schemas.microsoft.com/office/drawing/2014/main" id="{D0E1F5B2-2BB7-527D-20B0-7E27FAF4E9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5356F0-C9A1-F8E8-75B4-D38EE13FE929}"/>
                </a:ext>
              </a:extLst>
            </p:cNvPr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65D82-8DE9-CA7C-E572-CEAB9F21A312}"/>
              </a:ext>
            </a:extLst>
          </p:cNvPr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0FC75D2A-A3FB-3EA1-D544-9B04AF900D4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C246B1-4772-5F2B-9CF0-B174C9B093BF}"/>
                </a:ext>
              </a:extLst>
            </p:cNvPr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BF96703-0770-91DC-453F-1C3991BE3A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D1A91A6-7518-A2E4-A466-A3EC92C6DCE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B032CF-63A9-4CFD-6DED-B4411BEC99B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E51485D-3544-C97C-7E5C-654878A9D3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4851B6E-EFE2-AFDA-5317-68EE2A895D7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FBABB0-FC02-F5D4-ADBF-FC5D4C69BCE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9DDDA7-88AB-E67E-10C3-257E8E9F793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4FCE5CE-2F26-B1DE-D710-2653F2BC22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EA8578AC-568B-D0E9-1744-F588BE11F3F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AB0A01B-93B3-4ECE-82AB-7C0654A44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6B786-0A65-4E8A-B3EE-508ABAA6F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76D823CD-8359-4EA0-AC59-4289BAE9BE2B}"/>
              </a:ext>
            </a:extLst>
          </p:cNvPr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5BE6BB0-BE71-4037-95C4-29B1BDC1D679}"/>
                </a:ext>
              </a:extLst>
            </p:cNvPr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DE63DF8-4B1F-41E3-81C6-CDC913E056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D99E35A-EF4B-4F10-A622-5EF5B253F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FE814F0-B56D-4DE3-B44B-A2F109076628}"/>
                </a:ext>
              </a:extLst>
            </p:cNvPr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1DDB73F-884D-4931-86D3-08F257CE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D495983-D346-4F1A-AE0A-AE8A441C3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D945D77B-7558-4814-AFAD-388554D22FED}"/>
              </a:ext>
            </a:extLst>
          </p:cNvPr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B3F488-292C-3738-C8C7-8CD96BD25451}"/>
              </a:ext>
            </a:extLst>
          </p:cNvPr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3FF39B7-08F7-A5B9-93EA-21C1A341B6F2}"/>
              </a:ext>
            </a:extLst>
          </p:cNvPr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CEDD7-2EFC-2EFE-FB1D-C595EFDB1E4B}"/>
              </a:ext>
            </a:extLst>
          </p:cNvPr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5FF514-EEAD-8D57-C9C8-BB853D72AAB0}"/>
              </a:ext>
            </a:extLst>
          </p:cNvPr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>
              <a:extLst>
                <a:ext uri="{FF2B5EF4-FFF2-40B4-BE49-F238E27FC236}">
                  <a16:creationId xmlns:a16="http://schemas.microsoft.com/office/drawing/2014/main" id="{74710136-D9C6-8312-23CA-046FB6A2E55B}"/>
                </a:ext>
              </a:extLst>
            </p:cNvPr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6E78CD-8325-15EB-9610-7B972111B2A8}"/>
                </a:ext>
              </a:extLst>
            </p:cNvPr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C51ED7-DCDB-3627-729E-B0152F4D542A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id="{63A88E71-1643-724D-053C-9CF5FA5067FE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DB24D10-8AC3-5B4A-DE78-4AAED6FDE8D5}"/>
                </a:ext>
              </a:extLst>
            </p:cNvPr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570D46-59DF-CA5F-4CB7-068B4E78946C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>
              <a:extLst>
                <a:ext uri="{FF2B5EF4-FFF2-40B4-BE49-F238E27FC236}">
                  <a16:creationId xmlns:a16="http://schemas.microsoft.com/office/drawing/2014/main" id="{1D58A7E2-E4F8-208D-B803-AEA01200808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2BAF52-D7B6-9CF1-ED40-6B825F78FCFC}"/>
                </a:ext>
              </a:extLst>
            </p:cNvPr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A16FE5-DE2D-050D-1D77-66E60130EBE6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>
              <a:extLst>
                <a:ext uri="{FF2B5EF4-FFF2-40B4-BE49-F238E27FC236}">
                  <a16:creationId xmlns:a16="http://schemas.microsoft.com/office/drawing/2014/main" id="{887C67C6-F1B3-CD1F-AC46-F977A1E3C8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DA6EAC-7F65-C0AA-F979-A0383DD3DB88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C03C3AF-6993-6A9D-2F89-0E36F48460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BEC1906-416E-74E6-5E77-EEAC72DD0D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56C29EA-D9D8-68A3-471F-C1870256511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8FA714-92D5-B697-7674-53C5C95DFE5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A88B8C0-0C32-5B33-E5DB-990D55548E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36B4DD-1B71-DBC1-CCAD-46CFE842F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FB8CDB-1FF2-F369-70DF-091E3B75117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4C74CB-2135-1854-B7B4-8D8CB32D22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A0485D5B-375B-1F66-1678-E34E28B0E32B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F9A45EB-BB0C-4683-B2A7-A5690C914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D81808-F65D-46D1-9793-4C4DFCF3D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0D481-191F-4F01-A3AA-81D5EFD00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DC7E541-C1A3-48FD-8F6B-6266FD70D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517343-8501-43D4-B707-D00E63693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72055B-52DA-4734-9834-0839696661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5CA4D78-A06B-4E81-A187-DFFE3F6075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EDD42F-50AF-45B7-B124-9120A15CCE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E072AAB-4CAC-4899-8B73-AC4A28AFD2BC}"/>
              </a:ext>
            </a:extLst>
          </p:cNvPr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F9AF7B-B0E5-4BFE-9E7A-24CC0A9A1F3E}"/>
                </a:ext>
              </a:extLst>
            </p:cNvPr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2FD4A6B-0463-4DCC-BB30-55D8F9071266}"/>
                </a:ext>
              </a:extLst>
            </p:cNvPr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A79FFBE-474A-4F93-8651-68179237B0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5452A602-C08B-4136-8CB3-ECBE46CD8553}"/>
              </a:ext>
            </a:extLst>
          </p:cNvPr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38B623-3D83-43A9-838F-A087E8089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3F073F-12AE-4EDF-B09B-C8DF3A6F2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3A201C9-49C6-4E01-984D-6F6FA3AB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  <a:extLst>
              <a:ext uri="{FF2B5EF4-FFF2-40B4-BE49-F238E27FC236}">
                <a16:creationId xmlns:a16="http://schemas.microsoft.com/office/drawing/2014/main" id="{282E9919-FC14-43F8-BDAB-AD6FB0CFF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233ED2-CCF1-45E6-8707-4C9DDD13C4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546" y="1440351"/>
            <a:ext cx="7227904" cy="34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811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indefinite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32" grpId="0"/>
          <p:bldP spid="32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7A6A8-5936-44A0-A7FD-802FACD26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73D25F-C68B-4145-80FC-BB73B471AFDF}"/>
              </a:ext>
            </a:extLst>
          </p:cNvPr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E8C61EAE-CAA8-4A56-AF1D-C28D90693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72D2F-EE03-4D50-91BE-EA6C33485D2A}"/>
              </a:ext>
            </a:extLst>
          </p:cNvPr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193A3FB-83DC-4CE9-A90E-6A4BD9DD48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632074F-ED9B-47AB-AEEC-38D805B34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8E418568-A41B-41E2-85A0-B330964C7A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00E793E-E587-4C86-9C3F-D79A84CFA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BB0A65-6F28-45E6-A5C6-2A39AFF39437}"/>
              </a:ext>
            </a:extLst>
          </p:cNvPr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26E14D3A-CEE8-4D16-800D-E553213B3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00BFC9-CDAB-4DD6-92E4-526AB673C2E9}"/>
                </a:ext>
              </a:extLst>
            </p:cNvPr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17E09D-B1BA-4FC4-8213-E53C7D2C5C4F}"/>
              </a:ext>
            </a:extLst>
          </p:cNvPr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D65682EF-E225-4374-A3AF-910CB7CAE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F51A9B-C6B8-47D3-910C-E5F84595586D}"/>
                </a:ext>
              </a:extLst>
            </p:cNvPr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DCA92A-EF0D-47D3-B4B8-A4C996E379F5}"/>
              </a:ext>
            </a:extLst>
          </p:cNvPr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4ABC588B-4137-4B27-B773-30C00030E1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7788F6-734C-43AE-81B9-12EFF3DBEE81}"/>
                </a:ext>
              </a:extLst>
            </p:cNvPr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91F00B-73D7-4B94-8546-C4556C6D23C5}"/>
              </a:ext>
            </a:extLst>
          </p:cNvPr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0062122-B058-407A-A803-564FE2B1F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/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D0589-F177-4379-ACDA-99F718D48A5D}"/>
                </a:ext>
              </a:extLst>
            </p:cNvPr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87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F1BF40-B248-4551-A2A3-C1F659B0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3BF06007-8FE5-4CAB-BCEB-D68D09D25E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68F09C7B-B5AB-435B-B9CB-DA7E71BCB2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97621B5F-AAF0-4B1C-98F7-2088AC93B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3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E8668460-82B8-4DC7-BBC4-CD4C18B07B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F6F4EB2-0A73-4E82-BB3B-4D7BE3452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000E2DE8-17BB-470B-B6D9-E7C1B5960B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E204F5C9-EAFD-4700-93E0-5B40ECD5E862}"/>
              </a:ext>
            </a:extLst>
          </p:cNvPr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3A57C87-041D-4A2B-AFB4-934BCA635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0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F1F7CE6-AAC6-468A-B58B-4722DDFFC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5AD9705D-EBE1-4CF1-B40F-B1DF3CFE73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CDF227B-B118-4FEC-89BB-7C8EBE408E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BB1E41DE-B0A8-4487-86E9-B78DE1F18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7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479333B-E36A-4940-9CB0-E3C84A739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BF99C0-AE18-4B3A-81FD-5ABDAE6384E4}"/>
              </a:ext>
            </a:extLst>
          </p:cNvPr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1936ABB-0A58-40EA-A361-C494F7D18E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F4BDD8C-D13D-464B-8F42-6A6553612D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3A500C85-87D7-4071-8F1E-AC45C6DAAB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8E90FD-4481-4337-829B-80F2C12E9BE7}"/>
              </a:ext>
            </a:extLst>
          </p:cNvPr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6A63F83-296C-4476-BCD3-62F8D3314CE9}"/>
              </a:ext>
            </a:extLst>
          </p:cNvPr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DB9174C8-4721-47B5-91D7-31B9CBC01FA1}"/>
              </a:ext>
            </a:extLst>
          </p:cNvPr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BFB7EE8F-5011-47BF-9426-C67632AE324B}"/>
              </a:ext>
            </a:extLst>
          </p:cNvPr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73BFD33-2996-4359-B21B-D583F526E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4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C0CB84-3692-4B8D-8616-6B566F180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81A85B-2F1D-4B68-952F-B0CD9CCA4211}"/>
              </a:ext>
            </a:extLst>
          </p:cNvPr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57B1A-19EF-4687-8984-D0DDF6D5623E}"/>
              </a:ext>
            </a:extLst>
          </p:cNvPr>
          <p:cNvSpPr txBox="1">
            <a:spLocks/>
          </p:cNvSpPr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F5DDC-9967-4D94-8EBF-C7E14595F3D7}"/>
              </a:ext>
            </a:extLst>
          </p:cNvPr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08AA54-1A5B-4CF5-863B-87FA9C6E6E9A}"/>
              </a:ext>
            </a:extLst>
          </p:cNvPr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F831EC-C3D8-4051-AC93-5F4A09C933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/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8DDCA-9D2D-DC48-7B1C-35F232C2E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91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</TotalTime>
  <Words>1255</Words>
  <Application>Microsoft Office PowerPoint</Application>
  <PresentationFormat>Widescreen</PresentationFormat>
  <Paragraphs>139</Paragraphs>
  <Slides>36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#9Slide05 SVNEgregio Script</vt:lpstr>
      <vt:lpstr>#9Slide07 Cadena</vt:lpstr>
      <vt:lpstr>#9Slide07 Crocante</vt:lpstr>
      <vt:lpstr>Arial</vt:lpstr>
      <vt:lpstr>Calibri</vt:lpstr>
      <vt:lpstr>Calibri Light</vt:lpstr>
      <vt:lpstr>Cambria</vt:lpstr>
      <vt:lpstr>inpin heiti</vt:lpstr>
      <vt:lpstr>SVN-Shintia Script</vt:lpstr>
      <vt:lpstr>UTM Ong Do Gia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50</cp:revision>
  <dcterms:created xsi:type="dcterms:W3CDTF">2023-12-09T14:15:03Z</dcterms:created>
  <dcterms:modified xsi:type="dcterms:W3CDTF">2023-12-15T14:57:00Z</dcterms:modified>
  <cp:category>9Slide.vn</cp:category>
</cp:coreProperties>
</file>